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57" r:id="rId5"/>
    <p:sldId id="266" r:id="rId6"/>
    <p:sldId id="261" r:id="rId7"/>
    <p:sldId id="275" r:id="rId8"/>
    <p:sldId id="276" r:id="rId9"/>
    <p:sldId id="286" r:id="rId10"/>
    <p:sldId id="287" r:id="rId11"/>
    <p:sldId id="278" r:id="rId12"/>
    <p:sldId id="277" r:id="rId13"/>
    <p:sldId id="279" r:id="rId14"/>
    <p:sldId id="280" r:id="rId15"/>
    <p:sldId id="281" r:id="rId16"/>
    <p:sldId id="282" r:id="rId17"/>
    <p:sldId id="288" r:id="rId18"/>
    <p:sldId id="283" r:id="rId19"/>
    <p:sldId id="284" r:id="rId20"/>
    <p:sldId id="285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48F1A5-AD19-4F68-8314-0AA2663CE1D1}" v="4" dt="2024-03-31T18:24:29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2" autoAdjust="0"/>
    <p:restoredTop sz="94628"/>
  </p:normalViewPr>
  <p:slideViewPr>
    <p:cSldViewPr snapToGrid="0" snapToObjects="1">
      <p:cViewPr varScale="1">
        <p:scale>
          <a:sx n="86" d="100"/>
          <a:sy n="86" d="100"/>
        </p:scale>
        <p:origin x="3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6" Type="http://schemas.openxmlformats.org/officeDocument/2006/relationships/image" Target="../media/image19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6" Type="http://schemas.openxmlformats.org/officeDocument/2006/relationships/image" Target="../media/image19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D2E69-0173-4BD3-B96A-7A9C5DD12B47}">
      <dgm:prSet/>
      <dgm:spPr/>
      <dgm:t>
        <a:bodyPr anchor="ctr"/>
        <a:lstStyle/>
        <a:p>
          <a:r>
            <a:rPr lang="en-US"/>
            <a:t>Consisted of being awake for over 24 hours</a:t>
          </a: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4000"/>
        </a:p>
      </dgm:t>
    </dgm:pt>
    <dgm:pt modelId="{FEF1E80E-8A9E-4B0A-817C-2A4CFDCF3FB2}" type="sibTrans" cxnId="{0F866C41-EB5F-47BD-A2CD-A58671F15B67}">
      <dgm:prSet phldrT="2" phldr="0"/>
      <dgm:spPr/>
      <dgm:t>
        <a:bodyPr/>
        <a:lstStyle/>
        <a:p>
          <a:endParaRPr lang="en-US" dirty="0">
            <a:solidFill>
              <a:schemeClr val="bg2"/>
            </a:solidFill>
          </a:endParaRPr>
        </a:p>
      </dgm:t>
    </dgm:pt>
    <dgm:pt modelId="{93A6A030-ABAB-4EFA-B539-0FDB3E07C1EF}">
      <dgm:prSet/>
      <dgm:spPr/>
      <dgm:t>
        <a:bodyPr anchor="ctr"/>
        <a:lstStyle/>
        <a:p>
          <a:r>
            <a:rPr lang="en-US"/>
            <a:t>I had my first Spanish meal and tapas</a:t>
          </a: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sz="4000"/>
        </a:p>
      </dgm:t>
    </dgm:pt>
    <dgm:pt modelId="{BFE0749E-E343-4A6F-BD09-2810EE6B4BD7}" type="sibTrans" cxnId="{4B40C8DC-6B57-4F5B-8440-7241C649700B}">
      <dgm:prSet phldrT="4" phldr="0"/>
      <dgm:spPr/>
      <dgm:t>
        <a:bodyPr/>
        <a:lstStyle/>
        <a:p>
          <a:endParaRPr lang="en-US" dirty="0">
            <a:solidFill>
              <a:schemeClr val="bg2"/>
            </a:solidFill>
          </a:endParaRPr>
        </a:p>
      </dgm:t>
    </dgm:pt>
    <dgm:pt modelId="{05835334-D2EE-4C3A-ADAF-F669C3B59716}">
      <dgm:prSet/>
      <dgm:spPr/>
      <dgm:t>
        <a:bodyPr anchor="ctr"/>
        <a:lstStyle/>
        <a:p>
          <a:r>
            <a:rPr lang="en-US" dirty="0"/>
            <a:t>I went for breakfast with my friend Claudia, and was shocked that it costed me six euros for a meal and coffee.</a:t>
          </a:r>
        </a:p>
      </dgm:t>
    </dgm:pt>
    <dgm:pt modelId="{9B70BBC2-13C8-42C2-8154-263DE91672B8}" type="parTrans" cxnId="{16F0EE3F-283E-41C6-920E-1AE77DC1678B}">
      <dgm:prSet/>
      <dgm:spPr/>
      <dgm:t>
        <a:bodyPr/>
        <a:lstStyle/>
        <a:p>
          <a:endParaRPr lang="en-US"/>
        </a:p>
      </dgm:t>
    </dgm:pt>
    <dgm:pt modelId="{27404ED2-9D20-42A5-BD89-98BAB9F66F74}" type="sibTrans" cxnId="{16F0EE3F-283E-41C6-920E-1AE77DC1678B}">
      <dgm:prSet phldrT="1" phldr="0"/>
      <dgm:spPr/>
      <dgm:t>
        <a:bodyPr/>
        <a:lstStyle/>
        <a:p>
          <a:endParaRPr lang="en-US"/>
        </a:p>
      </dgm:t>
    </dgm:pt>
    <dgm:pt modelId="{F73BFE32-4764-40AF-8C40-7A57426FCC66}">
      <dgm:prSet/>
      <dgm:spPr/>
      <dgm:t>
        <a:bodyPr anchor="ctr"/>
        <a:lstStyle/>
        <a:p>
          <a:r>
            <a:rPr lang="en-US"/>
            <a:t>I got an introduction to the Spanish lifestyle of what hanging out meant for young adults</a:t>
          </a:r>
        </a:p>
      </dgm:t>
    </dgm:pt>
    <dgm:pt modelId="{A28E4F00-F5F3-457D-BBC8-0EFD78D6D86B}" type="parTrans" cxnId="{A548AD54-F1B4-4296-A9BF-0D3D5137A357}">
      <dgm:prSet/>
      <dgm:spPr/>
      <dgm:t>
        <a:bodyPr/>
        <a:lstStyle/>
        <a:p>
          <a:endParaRPr lang="en-US"/>
        </a:p>
      </dgm:t>
    </dgm:pt>
    <dgm:pt modelId="{C92638E5-C144-459B-A4AE-EE75C2620744}" type="sibTrans" cxnId="{A548AD54-F1B4-4296-A9BF-0D3D5137A357}">
      <dgm:prSet phldrT="3" phldr="0"/>
      <dgm:spPr/>
      <dgm:t>
        <a:bodyPr/>
        <a:lstStyle/>
        <a:p>
          <a:endParaRPr lang="en-US"/>
        </a:p>
      </dgm:t>
    </dgm:pt>
    <dgm:pt modelId="{DE7DC50D-DA0A-498A-97E3-A9795047A41B}" type="pres">
      <dgm:prSet presAssocID="{D4503D04-C97E-4622-AE07-D0307CB3B4C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EE279-2BBF-4658-AF84-ABDE91CA5767}" type="pres">
      <dgm:prSet presAssocID="{05835334-D2EE-4C3A-ADAF-F669C3B59716}" presName="hierRoot1" presStyleCnt="0"/>
      <dgm:spPr/>
    </dgm:pt>
    <dgm:pt modelId="{656AC80D-6A61-4460-ACB7-42FF1FAD284A}" type="pres">
      <dgm:prSet presAssocID="{05835334-D2EE-4C3A-ADAF-F669C3B59716}" presName="composite" presStyleCnt="0"/>
      <dgm:spPr/>
    </dgm:pt>
    <dgm:pt modelId="{8869EDA1-8CD0-42E4-A270-F62A07BA726F}" type="pres">
      <dgm:prSet presAssocID="{05835334-D2EE-4C3A-ADAF-F669C3B59716}" presName="background" presStyleLbl="node0" presStyleIdx="0" presStyleCnt="4"/>
      <dgm:spPr/>
    </dgm:pt>
    <dgm:pt modelId="{F5AC356A-DB5D-496B-A80E-3E47F350AA05}" type="pres">
      <dgm:prSet presAssocID="{05835334-D2EE-4C3A-ADAF-F669C3B59716}" presName="text" presStyleLbl="fgAcc0" presStyleIdx="0" presStyleCnt="4">
        <dgm:presLayoutVars>
          <dgm:chPref val="3"/>
        </dgm:presLayoutVars>
      </dgm:prSet>
      <dgm:spPr/>
    </dgm:pt>
    <dgm:pt modelId="{328CA904-E840-49A9-844F-B422D8BAD25B}" type="pres">
      <dgm:prSet presAssocID="{05835334-D2EE-4C3A-ADAF-F669C3B59716}" presName="hierChild2" presStyleCnt="0"/>
      <dgm:spPr/>
    </dgm:pt>
    <dgm:pt modelId="{D06F7E95-EBF5-4E9A-93F0-F94E52446995}" type="pres">
      <dgm:prSet presAssocID="{4E8D2E69-0173-4BD3-B96A-7A9C5DD12B47}" presName="hierRoot1" presStyleCnt="0"/>
      <dgm:spPr/>
    </dgm:pt>
    <dgm:pt modelId="{433E0867-D604-409E-A1AB-400799E0A1E8}" type="pres">
      <dgm:prSet presAssocID="{4E8D2E69-0173-4BD3-B96A-7A9C5DD12B47}" presName="composite" presStyleCnt="0"/>
      <dgm:spPr/>
    </dgm:pt>
    <dgm:pt modelId="{A6814DE2-2E5E-42BB-AF93-590B10D9B3CD}" type="pres">
      <dgm:prSet presAssocID="{4E8D2E69-0173-4BD3-B96A-7A9C5DD12B47}" presName="background" presStyleLbl="node0" presStyleIdx="1" presStyleCnt="4"/>
      <dgm:spPr/>
    </dgm:pt>
    <dgm:pt modelId="{48DDFDCD-E3C8-4F09-9582-5ADD511C3CB5}" type="pres">
      <dgm:prSet presAssocID="{4E8D2E69-0173-4BD3-B96A-7A9C5DD12B47}" presName="text" presStyleLbl="fgAcc0" presStyleIdx="1" presStyleCnt="4">
        <dgm:presLayoutVars>
          <dgm:chPref val="3"/>
        </dgm:presLayoutVars>
      </dgm:prSet>
      <dgm:spPr/>
    </dgm:pt>
    <dgm:pt modelId="{8675DA86-EB92-4966-B6F6-6BAB1E023273}" type="pres">
      <dgm:prSet presAssocID="{4E8D2E69-0173-4BD3-B96A-7A9C5DD12B47}" presName="hierChild2" presStyleCnt="0"/>
      <dgm:spPr/>
    </dgm:pt>
    <dgm:pt modelId="{D4AAA96B-1904-4B76-8A10-9860B0D5EB54}" type="pres">
      <dgm:prSet presAssocID="{F73BFE32-4764-40AF-8C40-7A57426FCC66}" presName="hierRoot1" presStyleCnt="0"/>
      <dgm:spPr/>
    </dgm:pt>
    <dgm:pt modelId="{ABB88A4A-A00E-450A-85DA-2E61A09BBFB0}" type="pres">
      <dgm:prSet presAssocID="{F73BFE32-4764-40AF-8C40-7A57426FCC66}" presName="composite" presStyleCnt="0"/>
      <dgm:spPr/>
    </dgm:pt>
    <dgm:pt modelId="{5B076626-A22E-4D46-97D6-CE12D30F750C}" type="pres">
      <dgm:prSet presAssocID="{F73BFE32-4764-40AF-8C40-7A57426FCC66}" presName="background" presStyleLbl="node0" presStyleIdx="2" presStyleCnt="4"/>
      <dgm:spPr/>
    </dgm:pt>
    <dgm:pt modelId="{2042B381-A767-4212-886A-60542466A686}" type="pres">
      <dgm:prSet presAssocID="{F73BFE32-4764-40AF-8C40-7A57426FCC66}" presName="text" presStyleLbl="fgAcc0" presStyleIdx="2" presStyleCnt="4">
        <dgm:presLayoutVars>
          <dgm:chPref val="3"/>
        </dgm:presLayoutVars>
      </dgm:prSet>
      <dgm:spPr/>
    </dgm:pt>
    <dgm:pt modelId="{C796D912-7632-44BA-8457-30811913E7B7}" type="pres">
      <dgm:prSet presAssocID="{F73BFE32-4764-40AF-8C40-7A57426FCC66}" presName="hierChild2" presStyleCnt="0"/>
      <dgm:spPr/>
    </dgm:pt>
    <dgm:pt modelId="{EA177207-0CF0-400B-BF73-624DFDCFA357}" type="pres">
      <dgm:prSet presAssocID="{93A6A030-ABAB-4EFA-B539-0FDB3E07C1EF}" presName="hierRoot1" presStyleCnt="0"/>
      <dgm:spPr/>
    </dgm:pt>
    <dgm:pt modelId="{FD8AB43D-32B6-4ED6-8214-C0D662FCCDEB}" type="pres">
      <dgm:prSet presAssocID="{93A6A030-ABAB-4EFA-B539-0FDB3E07C1EF}" presName="composite" presStyleCnt="0"/>
      <dgm:spPr/>
    </dgm:pt>
    <dgm:pt modelId="{D6ACB314-C60A-46E6-8B19-C96751691228}" type="pres">
      <dgm:prSet presAssocID="{93A6A030-ABAB-4EFA-B539-0FDB3E07C1EF}" presName="background" presStyleLbl="node0" presStyleIdx="3" presStyleCnt="4"/>
      <dgm:spPr/>
    </dgm:pt>
    <dgm:pt modelId="{44027E3D-5ADC-4A15-A9B7-7C8DA20A1971}" type="pres">
      <dgm:prSet presAssocID="{93A6A030-ABAB-4EFA-B539-0FDB3E07C1EF}" presName="text" presStyleLbl="fgAcc0" presStyleIdx="3" presStyleCnt="4">
        <dgm:presLayoutVars>
          <dgm:chPref val="3"/>
        </dgm:presLayoutVars>
      </dgm:prSet>
      <dgm:spPr/>
    </dgm:pt>
    <dgm:pt modelId="{CDDFD7C1-808A-427B-AA2C-41F4C11E8FB0}" type="pres">
      <dgm:prSet presAssocID="{93A6A030-ABAB-4EFA-B539-0FDB3E07C1EF}" presName="hierChild2" presStyleCnt="0"/>
      <dgm:spPr/>
    </dgm:pt>
  </dgm:ptLst>
  <dgm:cxnLst>
    <dgm:cxn modelId="{BFE3AF21-7652-407C-9C4E-9AD39B570E4C}" type="presOf" srcId="{F73BFE32-4764-40AF-8C40-7A57426FCC66}" destId="{2042B381-A767-4212-886A-60542466A686}" srcOrd="0" destOrd="0" presId="urn:microsoft.com/office/officeart/2005/8/layout/hierarchy1"/>
    <dgm:cxn modelId="{F82ACF3E-DC1E-4273-B237-CA483DC1264A}" type="presOf" srcId="{05835334-D2EE-4C3A-ADAF-F669C3B59716}" destId="{F5AC356A-DB5D-496B-A80E-3E47F350AA05}" srcOrd="0" destOrd="0" presId="urn:microsoft.com/office/officeart/2005/8/layout/hierarchy1"/>
    <dgm:cxn modelId="{16F0EE3F-283E-41C6-920E-1AE77DC1678B}" srcId="{D4503D04-C97E-4622-AE07-D0307CB3B4CA}" destId="{05835334-D2EE-4C3A-ADAF-F669C3B59716}" srcOrd="0" destOrd="0" parTransId="{9B70BBC2-13C8-42C2-8154-263DE91672B8}" sibTransId="{27404ED2-9D20-42A5-BD89-98BAB9F66F74}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A548AD54-F1B4-4296-A9BF-0D3D5137A357}" srcId="{D4503D04-C97E-4622-AE07-D0307CB3B4CA}" destId="{F73BFE32-4764-40AF-8C40-7A57426FCC66}" srcOrd="2" destOrd="0" parTransId="{A28E4F00-F5F3-457D-BBC8-0EFD78D6D86B}" sibTransId="{C92638E5-C144-459B-A4AE-EE75C2620744}"/>
    <dgm:cxn modelId="{892C4BCB-8F11-479F-8600-504A51E0748F}" type="presOf" srcId="{93A6A030-ABAB-4EFA-B539-0FDB3E07C1EF}" destId="{44027E3D-5ADC-4A15-A9B7-7C8DA20A1971}" srcOrd="0" destOrd="0" presId="urn:microsoft.com/office/officeart/2005/8/layout/hierarchy1"/>
    <dgm:cxn modelId="{3EEAABD7-C9F8-429A-8E7F-E9DC199F4C6E}" type="presOf" srcId="{D4503D04-C97E-4622-AE07-D0307CB3B4CA}" destId="{DE7DC50D-DA0A-498A-97E3-A9795047A41B}" srcOrd="0" destOrd="0" presId="urn:microsoft.com/office/officeart/2005/8/layout/hierarchy1"/>
    <dgm:cxn modelId="{075E4FDA-6AD7-47B4-AD30-693EB7CD72D9}" type="presOf" srcId="{4E8D2E69-0173-4BD3-B96A-7A9C5DD12B47}" destId="{48DDFDCD-E3C8-4F09-9582-5ADD511C3CB5}" srcOrd="0" destOrd="0" presId="urn:microsoft.com/office/officeart/2005/8/layout/hierarchy1"/>
    <dgm:cxn modelId="{4B40C8DC-6B57-4F5B-8440-7241C649700B}" srcId="{D4503D04-C97E-4622-AE07-D0307CB3B4CA}" destId="{93A6A030-ABAB-4EFA-B539-0FDB3E07C1EF}" srcOrd="3" destOrd="0" parTransId="{3D674B97-6DC6-4A12-85BA-0976D3064237}" sibTransId="{BFE0749E-E343-4A6F-BD09-2810EE6B4BD7}"/>
    <dgm:cxn modelId="{443541A0-DAFD-4154-A7CB-0B5088FBBEB6}" type="presParOf" srcId="{DE7DC50D-DA0A-498A-97E3-A9795047A41B}" destId="{238EE279-2BBF-4658-AF84-ABDE91CA5767}" srcOrd="0" destOrd="0" presId="urn:microsoft.com/office/officeart/2005/8/layout/hierarchy1"/>
    <dgm:cxn modelId="{B2603021-3A4B-4064-BC30-4FE7CE39D575}" type="presParOf" srcId="{238EE279-2BBF-4658-AF84-ABDE91CA5767}" destId="{656AC80D-6A61-4460-ACB7-42FF1FAD284A}" srcOrd="0" destOrd="0" presId="urn:microsoft.com/office/officeart/2005/8/layout/hierarchy1"/>
    <dgm:cxn modelId="{D015B728-5B5C-4794-BBEB-5FB49B94DB51}" type="presParOf" srcId="{656AC80D-6A61-4460-ACB7-42FF1FAD284A}" destId="{8869EDA1-8CD0-42E4-A270-F62A07BA726F}" srcOrd="0" destOrd="0" presId="urn:microsoft.com/office/officeart/2005/8/layout/hierarchy1"/>
    <dgm:cxn modelId="{96CAE69A-E628-4758-9C39-1976B682BC0A}" type="presParOf" srcId="{656AC80D-6A61-4460-ACB7-42FF1FAD284A}" destId="{F5AC356A-DB5D-496B-A80E-3E47F350AA05}" srcOrd="1" destOrd="0" presId="urn:microsoft.com/office/officeart/2005/8/layout/hierarchy1"/>
    <dgm:cxn modelId="{5F0324CB-99C0-4918-98D7-BF0C02849552}" type="presParOf" srcId="{238EE279-2BBF-4658-AF84-ABDE91CA5767}" destId="{328CA904-E840-49A9-844F-B422D8BAD25B}" srcOrd="1" destOrd="0" presId="urn:microsoft.com/office/officeart/2005/8/layout/hierarchy1"/>
    <dgm:cxn modelId="{9245084A-1FF2-4468-8CB7-ADE1E0B4ED82}" type="presParOf" srcId="{DE7DC50D-DA0A-498A-97E3-A9795047A41B}" destId="{D06F7E95-EBF5-4E9A-93F0-F94E52446995}" srcOrd="1" destOrd="0" presId="urn:microsoft.com/office/officeart/2005/8/layout/hierarchy1"/>
    <dgm:cxn modelId="{D9C99F59-9CA6-4419-98E9-EC019104D42A}" type="presParOf" srcId="{D06F7E95-EBF5-4E9A-93F0-F94E52446995}" destId="{433E0867-D604-409E-A1AB-400799E0A1E8}" srcOrd="0" destOrd="0" presId="urn:microsoft.com/office/officeart/2005/8/layout/hierarchy1"/>
    <dgm:cxn modelId="{0DE2D03F-6B8F-43BB-A9C5-B47376E3A23D}" type="presParOf" srcId="{433E0867-D604-409E-A1AB-400799E0A1E8}" destId="{A6814DE2-2E5E-42BB-AF93-590B10D9B3CD}" srcOrd="0" destOrd="0" presId="urn:microsoft.com/office/officeart/2005/8/layout/hierarchy1"/>
    <dgm:cxn modelId="{1DBF2543-D629-4AA5-B83C-5F117D359ED5}" type="presParOf" srcId="{433E0867-D604-409E-A1AB-400799E0A1E8}" destId="{48DDFDCD-E3C8-4F09-9582-5ADD511C3CB5}" srcOrd="1" destOrd="0" presId="urn:microsoft.com/office/officeart/2005/8/layout/hierarchy1"/>
    <dgm:cxn modelId="{75913449-F732-4307-9BB5-AAC0874FB9FF}" type="presParOf" srcId="{D06F7E95-EBF5-4E9A-93F0-F94E52446995}" destId="{8675DA86-EB92-4966-B6F6-6BAB1E023273}" srcOrd="1" destOrd="0" presId="urn:microsoft.com/office/officeart/2005/8/layout/hierarchy1"/>
    <dgm:cxn modelId="{5848CDA2-EB4A-48D8-94E4-047F10AC801C}" type="presParOf" srcId="{DE7DC50D-DA0A-498A-97E3-A9795047A41B}" destId="{D4AAA96B-1904-4B76-8A10-9860B0D5EB54}" srcOrd="2" destOrd="0" presId="urn:microsoft.com/office/officeart/2005/8/layout/hierarchy1"/>
    <dgm:cxn modelId="{43527850-E7D5-473E-9E95-04B6F0009579}" type="presParOf" srcId="{D4AAA96B-1904-4B76-8A10-9860B0D5EB54}" destId="{ABB88A4A-A00E-450A-85DA-2E61A09BBFB0}" srcOrd="0" destOrd="0" presId="urn:microsoft.com/office/officeart/2005/8/layout/hierarchy1"/>
    <dgm:cxn modelId="{AB2AF16F-C4D7-4B24-940A-82A86A585C2B}" type="presParOf" srcId="{ABB88A4A-A00E-450A-85DA-2E61A09BBFB0}" destId="{5B076626-A22E-4D46-97D6-CE12D30F750C}" srcOrd="0" destOrd="0" presId="urn:microsoft.com/office/officeart/2005/8/layout/hierarchy1"/>
    <dgm:cxn modelId="{369CA86A-1361-483F-B012-ACDE8ECC6436}" type="presParOf" srcId="{ABB88A4A-A00E-450A-85DA-2E61A09BBFB0}" destId="{2042B381-A767-4212-886A-60542466A686}" srcOrd="1" destOrd="0" presId="urn:microsoft.com/office/officeart/2005/8/layout/hierarchy1"/>
    <dgm:cxn modelId="{FE49B677-AFDA-462C-834A-1C00434412C8}" type="presParOf" srcId="{D4AAA96B-1904-4B76-8A10-9860B0D5EB54}" destId="{C796D912-7632-44BA-8457-30811913E7B7}" srcOrd="1" destOrd="0" presId="urn:microsoft.com/office/officeart/2005/8/layout/hierarchy1"/>
    <dgm:cxn modelId="{2B30E95F-9484-44E0-A0F3-1055F3BBCDDB}" type="presParOf" srcId="{DE7DC50D-DA0A-498A-97E3-A9795047A41B}" destId="{EA177207-0CF0-400B-BF73-624DFDCFA357}" srcOrd="3" destOrd="0" presId="urn:microsoft.com/office/officeart/2005/8/layout/hierarchy1"/>
    <dgm:cxn modelId="{E68EC0F0-7677-42FC-A37D-CE6EB6FB9928}" type="presParOf" srcId="{EA177207-0CF0-400B-BF73-624DFDCFA357}" destId="{FD8AB43D-32B6-4ED6-8214-C0D662FCCDEB}" srcOrd="0" destOrd="0" presId="urn:microsoft.com/office/officeart/2005/8/layout/hierarchy1"/>
    <dgm:cxn modelId="{CF857502-053A-4636-B8C3-7FBCC01BF766}" type="presParOf" srcId="{FD8AB43D-32B6-4ED6-8214-C0D662FCCDEB}" destId="{D6ACB314-C60A-46E6-8B19-C96751691228}" srcOrd="0" destOrd="0" presId="urn:microsoft.com/office/officeart/2005/8/layout/hierarchy1"/>
    <dgm:cxn modelId="{03D73D06-71DA-4E59-A169-656896CDFE13}" type="presParOf" srcId="{FD8AB43D-32B6-4ED6-8214-C0D662FCCDEB}" destId="{44027E3D-5ADC-4A15-A9B7-7C8DA20A1971}" srcOrd="1" destOrd="0" presId="urn:microsoft.com/office/officeart/2005/8/layout/hierarchy1"/>
    <dgm:cxn modelId="{60F00F97-B4F0-480C-9C0D-1A3F1C3E3976}" type="presParOf" srcId="{EA177207-0CF0-400B-BF73-624DFDCFA357}" destId="{CDDFD7C1-808A-427B-AA2C-41F4C11E8FB0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1CDB9B8-E81E-41E7-AE89-8F6EDFC88D92}">
      <dgm:prSet/>
      <dgm:spPr/>
      <dgm:t>
        <a:bodyPr/>
        <a:lstStyle/>
        <a:p>
          <a:r>
            <a:rPr lang="en-US" dirty="0"/>
            <a:t>The sun did not set until 10-10:30 pm</a:t>
          </a:r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endParaRPr lang="en-US"/>
        </a:p>
      </dgm:t>
    </dgm:pt>
    <dgm:pt modelId="{4D7D34C7-9466-4514-BF51-7396C17436B5}">
      <dgm:prSet/>
      <dgm:spPr/>
      <dgm:t>
        <a:bodyPr/>
        <a:lstStyle/>
        <a:p>
          <a:r>
            <a:rPr lang="en-US"/>
            <a:t>Siesta Hours</a:t>
          </a:r>
        </a:p>
      </dgm:t>
    </dgm:pt>
    <dgm:pt modelId="{37DD6CE0-C2AA-4EB6-9E7D-14AED2127C40}" type="parTrans" cxnId="{7EEBEB1B-497E-4365-84F9-FBB75D7759E5}">
      <dgm:prSet/>
      <dgm:spPr/>
      <dgm:t>
        <a:bodyPr/>
        <a:lstStyle/>
        <a:p>
          <a:endParaRPr lang="en-US"/>
        </a:p>
      </dgm:t>
    </dgm:pt>
    <dgm:pt modelId="{483498F9-A0C2-4668-85AB-D8E6E254F73B}" type="sibTrans" cxnId="{7EEBEB1B-497E-4365-84F9-FBB75D7759E5}">
      <dgm:prSet/>
      <dgm:spPr/>
      <dgm:t>
        <a:bodyPr/>
        <a:lstStyle/>
        <a:p>
          <a:endParaRPr lang="en-US"/>
        </a:p>
      </dgm:t>
    </dgm:pt>
    <dgm:pt modelId="{19AB9FA1-BF98-44B2-91FC-87A597B7829A}">
      <dgm:prSet/>
      <dgm:spPr/>
      <dgm:t>
        <a:bodyPr/>
        <a:lstStyle/>
        <a:p>
          <a:r>
            <a:rPr lang="en-US" dirty="0"/>
            <a:t>Mealtimes</a:t>
          </a:r>
        </a:p>
      </dgm:t>
    </dgm:pt>
    <dgm:pt modelId="{80D6A18B-0571-4C95-A9E9-744507174842}" type="parTrans" cxnId="{F17F495D-B006-4081-B067-62B8E7C2FD1F}">
      <dgm:prSet/>
      <dgm:spPr/>
      <dgm:t>
        <a:bodyPr/>
        <a:lstStyle/>
        <a:p>
          <a:endParaRPr lang="en-US"/>
        </a:p>
      </dgm:t>
    </dgm:pt>
    <dgm:pt modelId="{567672F6-47B0-4CA8-AB8D-DCF7D41D5774}" type="sibTrans" cxnId="{F17F495D-B006-4081-B067-62B8E7C2FD1F}">
      <dgm:prSet/>
      <dgm:spPr/>
      <dgm:t>
        <a:bodyPr/>
        <a:lstStyle/>
        <a:p>
          <a:endParaRPr lang="en-US"/>
        </a:p>
      </dgm:t>
    </dgm:pt>
    <dgm:pt modelId="{4D376518-4DB9-4161-809A-56B8622442AD}">
      <dgm:prSet/>
      <dgm:spPr/>
      <dgm:t>
        <a:bodyPr/>
        <a:lstStyle/>
        <a:p>
          <a:r>
            <a:rPr lang="en-US" dirty="0"/>
            <a:t>Minimal stoplights, lots of roundabouts</a:t>
          </a:r>
        </a:p>
      </dgm:t>
    </dgm:pt>
    <dgm:pt modelId="{50D543CA-E7D1-4FCD-AA2E-7ADF9B1ABF22}" type="parTrans" cxnId="{C86C9FA1-FC87-4ABC-A402-7BD0CF72026A}">
      <dgm:prSet/>
      <dgm:spPr/>
      <dgm:t>
        <a:bodyPr/>
        <a:lstStyle/>
        <a:p>
          <a:endParaRPr lang="en-US"/>
        </a:p>
      </dgm:t>
    </dgm:pt>
    <dgm:pt modelId="{D73FBBC1-0165-45C2-8058-C4B8829785EC}" type="sibTrans" cxnId="{C86C9FA1-FC87-4ABC-A402-7BD0CF72026A}">
      <dgm:prSet/>
      <dgm:spPr/>
      <dgm:t>
        <a:bodyPr/>
        <a:lstStyle/>
        <a:p>
          <a:endParaRPr lang="en-US"/>
        </a:p>
      </dgm:t>
    </dgm:pt>
    <dgm:pt modelId="{DB3A1089-2D1C-482A-9530-C0CBC0AAD49F}">
      <dgm:prSet/>
      <dgm:spPr/>
      <dgm:t>
        <a:bodyPr/>
        <a:lstStyle/>
        <a:p>
          <a:r>
            <a:rPr lang="en-US"/>
            <a:t>The food</a:t>
          </a:r>
        </a:p>
      </dgm:t>
    </dgm:pt>
    <dgm:pt modelId="{72255C2A-5AA0-4B84-BAA4-21645E729E75}" type="parTrans" cxnId="{4B783B4B-3A64-454A-BBD4-7190C431BCB5}">
      <dgm:prSet/>
      <dgm:spPr/>
      <dgm:t>
        <a:bodyPr/>
        <a:lstStyle/>
        <a:p>
          <a:endParaRPr lang="en-US"/>
        </a:p>
      </dgm:t>
    </dgm:pt>
    <dgm:pt modelId="{EC6EB56C-2217-406C-AAAB-F13358B67A99}" type="sibTrans" cxnId="{4B783B4B-3A64-454A-BBD4-7190C431BCB5}">
      <dgm:prSet/>
      <dgm:spPr/>
      <dgm:t>
        <a:bodyPr/>
        <a:lstStyle/>
        <a:p>
          <a:endParaRPr lang="en-US"/>
        </a:p>
      </dgm:t>
    </dgm:pt>
    <dgm:pt modelId="{4B16AAD6-51E3-4FAC-8315-8861AAE32AA1}">
      <dgm:prSet/>
      <dgm:spPr/>
      <dgm:t>
        <a:bodyPr/>
        <a:lstStyle/>
        <a:p>
          <a:r>
            <a:rPr lang="en-US"/>
            <a:t>No ID was asked for when purchasing alcohol</a:t>
          </a:r>
        </a:p>
      </dgm:t>
    </dgm:pt>
    <dgm:pt modelId="{732E4162-F8E4-423A-96EB-260B0BC3AE29}" type="parTrans" cxnId="{3445F0AD-D699-408F-BE81-2CEE88ED389E}">
      <dgm:prSet/>
      <dgm:spPr/>
      <dgm:t>
        <a:bodyPr/>
        <a:lstStyle/>
        <a:p>
          <a:endParaRPr lang="en-US"/>
        </a:p>
      </dgm:t>
    </dgm:pt>
    <dgm:pt modelId="{B6D648D3-1A2A-457E-9565-08190FD44426}" type="sibTrans" cxnId="{3445F0AD-D699-408F-BE81-2CEE88ED389E}">
      <dgm:prSet/>
      <dgm:spPr/>
      <dgm:t>
        <a:bodyPr/>
        <a:lstStyle/>
        <a:p>
          <a:endParaRPr lang="en-US"/>
        </a:p>
      </dgm:t>
    </dgm:pt>
    <dgm:pt modelId="{DCA31FC5-9688-4F95-9BC8-B78DBAFA210B}">
      <dgm:prSet/>
      <dgm:spPr/>
      <dgm:t>
        <a:bodyPr/>
        <a:lstStyle/>
        <a:p>
          <a:r>
            <a:rPr lang="en-US" dirty="0"/>
            <a:t>The public transportation system</a:t>
          </a:r>
        </a:p>
      </dgm:t>
    </dgm:pt>
    <dgm:pt modelId="{0EEFAA76-94B9-47BA-89CB-7AD39E4DD6A3}" type="parTrans" cxnId="{8D5EDE45-266E-45B6-A03C-13AD3341C5DC}">
      <dgm:prSet/>
      <dgm:spPr/>
      <dgm:t>
        <a:bodyPr/>
        <a:lstStyle/>
        <a:p>
          <a:endParaRPr lang="en-US"/>
        </a:p>
      </dgm:t>
    </dgm:pt>
    <dgm:pt modelId="{76BF3F06-336B-4B38-893E-4D16FE1C6806}" type="sibTrans" cxnId="{8D5EDE45-266E-45B6-A03C-13AD3341C5DC}">
      <dgm:prSet/>
      <dgm:spPr/>
      <dgm:t>
        <a:bodyPr/>
        <a:lstStyle/>
        <a:p>
          <a:endParaRPr lang="en-US"/>
        </a:p>
      </dgm:t>
    </dgm:pt>
    <dgm:pt modelId="{3A29B7F6-157F-475D-9ED5-FD7135B3EB6F}">
      <dgm:prSet/>
      <dgm:spPr/>
      <dgm:t>
        <a:bodyPr/>
        <a:lstStyle/>
        <a:p>
          <a:r>
            <a:rPr lang="en-US"/>
            <a:t>Life is made to be out of the house</a:t>
          </a:r>
        </a:p>
      </dgm:t>
    </dgm:pt>
    <dgm:pt modelId="{983F9F01-4490-47F7-A4DB-8CB89FA6CB86}" type="parTrans" cxnId="{5409F694-6955-489D-9990-B65B6607E2F4}">
      <dgm:prSet/>
      <dgm:spPr/>
      <dgm:t>
        <a:bodyPr/>
        <a:lstStyle/>
        <a:p>
          <a:endParaRPr lang="en-US"/>
        </a:p>
      </dgm:t>
    </dgm:pt>
    <dgm:pt modelId="{874E62EC-EE5E-4016-82C5-28E89A80DC77}" type="sibTrans" cxnId="{5409F694-6955-489D-9990-B65B6607E2F4}">
      <dgm:prSet/>
      <dgm:spPr/>
      <dgm:t>
        <a:bodyPr/>
        <a:lstStyle/>
        <a:p>
          <a:endParaRPr lang="en-US"/>
        </a:p>
      </dgm:t>
    </dgm:pt>
    <dgm:pt modelId="{640621CE-D6AC-45D1-AD6D-A278873F23DD}">
      <dgm:prSet/>
      <dgm:spPr/>
      <dgm:t>
        <a:bodyPr/>
        <a:lstStyle/>
        <a:p>
          <a:r>
            <a:rPr lang="en-US"/>
            <a:t>Lukewarm coffee</a:t>
          </a:r>
        </a:p>
      </dgm:t>
    </dgm:pt>
    <dgm:pt modelId="{ADD54443-30DC-4354-8C2B-4EF9AA46ECE1}" type="parTrans" cxnId="{4DEC2707-0ED0-4EE2-A09B-EBB2496C3DDA}">
      <dgm:prSet/>
      <dgm:spPr/>
      <dgm:t>
        <a:bodyPr/>
        <a:lstStyle/>
        <a:p>
          <a:endParaRPr lang="en-US"/>
        </a:p>
      </dgm:t>
    </dgm:pt>
    <dgm:pt modelId="{2332F9C0-46FC-45B4-A1A8-CB4822408015}" type="sibTrans" cxnId="{4DEC2707-0ED0-4EE2-A09B-EBB2496C3DDA}">
      <dgm:prSet/>
      <dgm:spPr/>
      <dgm:t>
        <a:bodyPr/>
        <a:lstStyle/>
        <a:p>
          <a:endParaRPr lang="en-US"/>
        </a:p>
      </dgm:t>
    </dgm:pt>
    <dgm:pt modelId="{8298F2DC-4FCC-4E52-B53C-FAAA18AAF054}">
      <dgm:prSet/>
      <dgm:spPr/>
      <dgm:t>
        <a:bodyPr/>
        <a:lstStyle/>
        <a:p>
          <a:r>
            <a:rPr lang="en-US"/>
            <a:t>Tattoos</a:t>
          </a:r>
        </a:p>
      </dgm:t>
    </dgm:pt>
    <dgm:pt modelId="{4F41E934-1004-46FC-9213-293D6F9CAA28}" type="parTrans" cxnId="{30FDF50F-B411-455B-A47E-D413F216EA57}">
      <dgm:prSet/>
      <dgm:spPr/>
      <dgm:t>
        <a:bodyPr/>
        <a:lstStyle/>
        <a:p>
          <a:endParaRPr lang="en-US"/>
        </a:p>
      </dgm:t>
    </dgm:pt>
    <dgm:pt modelId="{E835AF26-5343-43A5-BECF-8136F8872ABF}" type="sibTrans" cxnId="{30FDF50F-B411-455B-A47E-D413F216EA57}">
      <dgm:prSet/>
      <dgm:spPr/>
      <dgm:t>
        <a:bodyPr/>
        <a:lstStyle/>
        <a:p>
          <a:endParaRPr lang="en-US"/>
        </a:p>
      </dgm:t>
    </dgm:pt>
    <dgm:pt modelId="{7201CE51-91F5-46DF-B0FF-21CAAC425CAC}">
      <dgm:prSet/>
      <dgm:spPr/>
      <dgm:t>
        <a:bodyPr/>
        <a:lstStyle/>
        <a:p>
          <a:r>
            <a:rPr lang="en-US" dirty="0"/>
            <a:t>PDA</a:t>
          </a:r>
        </a:p>
      </dgm:t>
    </dgm:pt>
    <dgm:pt modelId="{2F95ED89-2560-4F4C-9223-1DCA4003CBF1}" type="parTrans" cxnId="{702FC77A-7F81-4C00-A583-836D78F23995}">
      <dgm:prSet/>
      <dgm:spPr/>
      <dgm:t>
        <a:bodyPr/>
        <a:lstStyle/>
        <a:p>
          <a:endParaRPr lang="en-US"/>
        </a:p>
      </dgm:t>
    </dgm:pt>
    <dgm:pt modelId="{0E3A40CD-FDD3-4AAA-9FB2-CBEE6E2BF798}" type="sibTrans" cxnId="{702FC77A-7F81-4C00-A583-836D78F23995}">
      <dgm:prSet/>
      <dgm:spPr/>
      <dgm:t>
        <a:bodyPr/>
        <a:lstStyle/>
        <a:p>
          <a:endParaRPr lang="en-US"/>
        </a:p>
      </dgm:t>
    </dgm:pt>
    <dgm:pt modelId="{55D7B619-BF59-47E0-B3D1-9472A4511462}" type="pres">
      <dgm:prSet presAssocID="{7B62DEA7-9DCD-4B2E-9DC5-BE121C266AFD}" presName="diagram" presStyleCnt="0">
        <dgm:presLayoutVars>
          <dgm:dir/>
          <dgm:resizeHandles val="exact"/>
        </dgm:presLayoutVars>
      </dgm:prSet>
      <dgm:spPr/>
    </dgm:pt>
    <dgm:pt modelId="{3FF300D5-15E1-4167-A9C0-9F7ACDE9C2E3}" type="pres">
      <dgm:prSet presAssocID="{41CDB9B8-E81E-41E7-AE89-8F6EDFC88D92}" presName="node" presStyleLbl="node1" presStyleIdx="0" presStyleCnt="11">
        <dgm:presLayoutVars>
          <dgm:bulletEnabled val="1"/>
        </dgm:presLayoutVars>
      </dgm:prSet>
      <dgm:spPr/>
    </dgm:pt>
    <dgm:pt modelId="{E4A09423-05DE-489A-8AEF-56235182891E}" type="pres">
      <dgm:prSet presAssocID="{BA791450-8D1E-4A6F-B71D-2984D9E245C4}" presName="sibTrans" presStyleCnt="0"/>
      <dgm:spPr/>
    </dgm:pt>
    <dgm:pt modelId="{B920116A-E9B4-4C4E-812D-8430A0123F49}" type="pres">
      <dgm:prSet presAssocID="{4D7D34C7-9466-4514-BF51-7396C17436B5}" presName="node" presStyleLbl="node1" presStyleIdx="1" presStyleCnt="11">
        <dgm:presLayoutVars>
          <dgm:bulletEnabled val="1"/>
        </dgm:presLayoutVars>
      </dgm:prSet>
      <dgm:spPr/>
    </dgm:pt>
    <dgm:pt modelId="{B12BD92F-62A5-4D1E-A052-3E1F4B63FC36}" type="pres">
      <dgm:prSet presAssocID="{483498F9-A0C2-4668-85AB-D8E6E254F73B}" presName="sibTrans" presStyleCnt="0"/>
      <dgm:spPr/>
    </dgm:pt>
    <dgm:pt modelId="{B0F092C5-6CF6-4354-9C9B-0074971DA6D3}" type="pres">
      <dgm:prSet presAssocID="{19AB9FA1-BF98-44B2-91FC-87A597B7829A}" presName="node" presStyleLbl="node1" presStyleIdx="2" presStyleCnt="11">
        <dgm:presLayoutVars>
          <dgm:bulletEnabled val="1"/>
        </dgm:presLayoutVars>
      </dgm:prSet>
      <dgm:spPr/>
    </dgm:pt>
    <dgm:pt modelId="{CD181C80-BA97-49F5-8518-E2B7AC845433}" type="pres">
      <dgm:prSet presAssocID="{567672F6-47B0-4CA8-AB8D-DCF7D41D5774}" presName="sibTrans" presStyleCnt="0"/>
      <dgm:spPr/>
    </dgm:pt>
    <dgm:pt modelId="{E647A342-F537-4D2C-8DDC-F90DF7D6914D}" type="pres">
      <dgm:prSet presAssocID="{4D376518-4DB9-4161-809A-56B8622442AD}" presName="node" presStyleLbl="node1" presStyleIdx="3" presStyleCnt="11">
        <dgm:presLayoutVars>
          <dgm:bulletEnabled val="1"/>
        </dgm:presLayoutVars>
      </dgm:prSet>
      <dgm:spPr/>
    </dgm:pt>
    <dgm:pt modelId="{B137E354-E54B-40BB-9251-3B2E24A01C96}" type="pres">
      <dgm:prSet presAssocID="{D73FBBC1-0165-45C2-8058-C4B8829785EC}" presName="sibTrans" presStyleCnt="0"/>
      <dgm:spPr/>
    </dgm:pt>
    <dgm:pt modelId="{B2275141-201B-4084-A58A-C2A76898C603}" type="pres">
      <dgm:prSet presAssocID="{DB3A1089-2D1C-482A-9530-C0CBC0AAD49F}" presName="node" presStyleLbl="node1" presStyleIdx="4" presStyleCnt="11">
        <dgm:presLayoutVars>
          <dgm:bulletEnabled val="1"/>
        </dgm:presLayoutVars>
      </dgm:prSet>
      <dgm:spPr/>
    </dgm:pt>
    <dgm:pt modelId="{52F0E0BD-C306-478A-8C30-7448A991032D}" type="pres">
      <dgm:prSet presAssocID="{EC6EB56C-2217-406C-AAAB-F13358B67A99}" presName="sibTrans" presStyleCnt="0"/>
      <dgm:spPr/>
    </dgm:pt>
    <dgm:pt modelId="{D6234B83-6E14-4918-AD04-6C234A821D0A}" type="pres">
      <dgm:prSet presAssocID="{4B16AAD6-51E3-4FAC-8315-8861AAE32AA1}" presName="node" presStyleLbl="node1" presStyleIdx="5" presStyleCnt="11">
        <dgm:presLayoutVars>
          <dgm:bulletEnabled val="1"/>
        </dgm:presLayoutVars>
      </dgm:prSet>
      <dgm:spPr/>
    </dgm:pt>
    <dgm:pt modelId="{F79885C5-B9DD-4C2C-B7ED-CE3D986EA0A4}" type="pres">
      <dgm:prSet presAssocID="{B6D648D3-1A2A-457E-9565-08190FD44426}" presName="sibTrans" presStyleCnt="0"/>
      <dgm:spPr/>
    </dgm:pt>
    <dgm:pt modelId="{FA782005-FA6E-45F6-A60B-7AFB2A685F2D}" type="pres">
      <dgm:prSet presAssocID="{DCA31FC5-9688-4F95-9BC8-B78DBAFA210B}" presName="node" presStyleLbl="node1" presStyleIdx="6" presStyleCnt="11">
        <dgm:presLayoutVars>
          <dgm:bulletEnabled val="1"/>
        </dgm:presLayoutVars>
      </dgm:prSet>
      <dgm:spPr/>
    </dgm:pt>
    <dgm:pt modelId="{2700AE10-988A-4D7A-A2AB-A9CE493292D6}" type="pres">
      <dgm:prSet presAssocID="{76BF3F06-336B-4B38-893E-4D16FE1C6806}" presName="sibTrans" presStyleCnt="0"/>
      <dgm:spPr/>
    </dgm:pt>
    <dgm:pt modelId="{BF06F388-5CE8-4704-AE96-B18564646E56}" type="pres">
      <dgm:prSet presAssocID="{3A29B7F6-157F-475D-9ED5-FD7135B3EB6F}" presName="node" presStyleLbl="node1" presStyleIdx="7" presStyleCnt="11">
        <dgm:presLayoutVars>
          <dgm:bulletEnabled val="1"/>
        </dgm:presLayoutVars>
      </dgm:prSet>
      <dgm:spPr/>
    </dgm:pt>
    <dgm:pt modelId="{A2616318-B6EE-4377-BD23-AF786524BA33}" type="pres">
      <dgm:prSet presAssocID="{874E62EC-EE5E-4016-82C5-28E89A80DC77}" presName="sibTrans" presStyleCnt="0"/>
      <dgm:spPr/>
    </dgm:pt>
    <dgm:pt modelId="{301102EA-D4B6-48A0-A099-AB39E37DD550}" type="pres">
      <dgm:prSet presAssocID="{640621CE-D6AC-45D1-AD6D-A278873F23DD}" presName="node" presStyleLbl="node1" presStyleIdx="8" presStyleCnt="11">
        <dgm:presLayoutVars>
          <dgm:bulletEnabled val="1"/>
        </dgm:presLayoutVars>
      </dgm:prSet>
      <dgm:spPr/>
    </dgm:pt>
    <dgm:pt modelId="{285EAAB3-0BDA-4B5D-A5B7-B172D6F35152}" type="pres">
      <dgm:prSet presAssocID="{2332F9C0-46FC-45B4-A1A8-CB4822408015}" presName="sibTrans" presStyleCnt="0"/>
      <dgm:spPr/>
    </dgm:pt>
    <dgm:pt modelId="{1BC91111-859F-4F71-9874-1BA36357F6B9}" type="pres">
      <dgm:prSet presAssocID="{8298F2DC-4FCC-4E52-B53C-FAAA18AAF054}" presName="node" presStyleLbl="node1" presStyleIdx="9" presStyleCnt="11">
        <dgm:presLayoutVars>
          <dgm:bulletEnabled val="1"/>
        </dgm:presLayoutVars>
      </dgm:prSet>
      <dgm:spPr/>
    </dgm:pt>
    <dgm:pt modelId="{4491CF15-779D-4788-8308-18153022F3CB}" type="pres">
      <dgm:prSet presAssocID="{E835AF26-5343-43A5-BECF-8136F8872ABF}" presName="sibTrans" presStyleCnt="0"/>
      <dgm:spPr/>
    </dgm:pt>
    <dgm:pt modelId="{645F38A0-04EE-4B74-9E77-2D67BB65EB3F}" type="pres">
      <dgm:prSet presAssocID="{7201CE51-91F5-46DF-B0FF-21CAAC425CAC}" presName="node" presStyleLbl="node1" presStyleIdx="10" presStyleCnt="11">
        <dgm:presLayoutVars>
          <dgm:bulletEnabled val="1"/>
        </dgm:presLayoutVars>
      </dgm:prSet>
      <dgm:spPr/>
    </dgm:pt>
  </dgm:ptLst>
  <dgm:cxnLst>
    <dgm:cxn modelId="{4B304805-78D5-4AD3-9A39-C78D13DCC553}" type="presOf" srcId="{19AB9FA1-BF98-44B2-91FC-87A597B7829A}" destId="{B0F092C5-6CF6-4354-9C9B-0074971DA6D3}" srcOrd="0" destOrd="0" presId="urn:microsoft.com/office/officeart/2005/8/layout/default"/>
    <dgm:cxn modelId="{4DEC2707-0ED0-4EE2-A09B-EBB2496C3DDA}" srcId="{7B62DEA7-9DCD-4B2E-9DC5-BE121C266AFD}" destId="{640621CE-D6AC-45D1-AD6D-A278873F23DD}" srcOrd="8" destOrd="0" parTransId="{ADD54443-30DC-4354-8C2B-4EF9AA46ECE1}" sibTransId="{2332F9C0-46FC-45B4-A1A8-CB4822408015}"/>
    <dgm:cxn modelId="{30FDF50F-B411-455B-A47E-D413F216EA57}" srcId="{7B62DEA7-9DCD-4B2E-9DC5-BE121C266AFD}" destId="{8298F2DC-4FCC-4E52-B53C-FAAA18AAF054}" srcOrd="9" destOrd="0" parTransId="{4F41E934-1004-46FC-9213-293D6F9CAA28}" sibTransId="{E835AF26-5343-43A5-BECF-8136F8872ABF}"/>
    <dgm:cxn modelId="{7EEBEB1B-497E-4365-84F9-FBB75D7759E5}" srcId="{7B62DEA7-9DCD-4B2E-9DC5-BE121C266AFD}" destId="{4D7D34C7-9466-4514-BF51-7396C17436B5}" srcOrd="1" destOrd="0" parTransId="{37DD6CE0-C2AA-4EB6-9E7D-14AED2127C40}" sibTransId="{483498F9-A0C2-4668-85AB-D8E6E254F73B}"/>
    <dgm:cxn modelId="{F49CC31D-CDD7-4392-ABE3-6411237B0AD1}" type="presOf" srcId="{41CDB9B8-E81E-41E7-AE89-8F6EDFC88D92}" destId="{3FF300D5-15E1-4167-A9C0-9F7ACDE9C2E3}" srcOrd="0" destOrd="0" presId="urn:microsoft.com/office/officeart/2005/8/layout/default"/>
    <dgm:cxn modelId="{F17F495D-B006-4081-B067-62B8E7C2FD1F}" srcId="{7B62DEA7-9DCD-4B2E-9DC5-BE121C266AFD}" destId="{19AB9FA1-BF98-44B2-91FC-87A597B7829A}" srcOrd="2" destOrd="0" parTransId="{80D6A18B-0571-4C95-A9E9-744507174842}" sibTransId="{567672F6-47B0-4CA8-AB8D-DCF7D41D5774}"/>
    <dgm:cxn modelId="{8D5EDE45-266E-45B6-A03C-13AD3341C5DC}" srcId="{7B62DEA7-9DCD-4B2E-9DC5-BE121C266AFD}" destId="{DCA31FC5-9688-4F95-9BC8-B78DBAFA210B}" srcOrd="6" destOrd="0" parTransId="{0EEFAA76-94B9-47BA-89CB-7AD39E4DD6A3}" sibTransId="{76BF3F06-336B-4B38-893E-4D16FE1C6806}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4B783B4B-3A64-454A-BBD4-7190C431BCB5}" srcId="{7B62DEA7-9DCD-4B2E-9DC5-BE121C266AFD}" destId="{DB3A1089-2D1C-482A-9530-C0CBC0AAD49F}" srcOrd="4" destOrd="0" parTransId="{72255C2A-5AA0-4B84-BAA4-21645E729E75}" sibTransId="{EC6EB56C-2217-406C-AAAB-F13358B67A99}"/>
    <dgm:cxn modelId="{625F576B-4B30-48A6-BC9B-9810B34CDEA8}" type="presOf" srcId="{4B16AAD6-51E3-4FAC-8315-8861AAE32AA1}" destId="{D6234B83-6E14-4918-AD04-6C234A821D0A}" srcOrd="0" destOrd="0" presId="urn:microsoft.com/office/officeart/2005/8/layout/default"/>
    <dgm:cxn modelId="{D3902E73-602F-44F0-BEFE-4C068F7B4484}" type="presOf" srcId="{4D7D34C7-9466-4514-BF51-7396C17436B5}" destId="{B920116A-E9B4-4C4E-812D-8430A0123F49}" srcOrd="0" destOrd="0" presId="urn:microsoft.com/office/officeart/2005/8/layout/default"/>
    <dgm:cxn modelId="{86C92B76-8C67-4252-8387-800CA05414E6}" type="presOf" srcId="{640621CE-D6AC-45D1-AD6D-A278873F23DD}" destId="{301102EA-D4B6-48A0-A099-AB39E37DD550}" srcOrd="0" destOrd="0" presId="urn:microsoft.com/office/officeart/2005/8/layout/default"/>
    <dgm:cxn modelId="{702FC77A-7F81-4C00-A583-836D78F23995}" srcId="{7B62DEA7-9DCD-4B2E-9DC5-BE121C266AFD}" destId="{7201CE51-91F5-46DF-B0FF-21CAAC425CAC}" srcOrd="10" destOrd="0" parTransId="{2F95ED89-2560-4F4C-9223-1DCA4003CBF1}" sibTransId="{0E3A40CD-FDD3-4AAA-9FB2-CBEE6E2BF798}"/>
    <dgm:cxn modelId="{1A54C88C-8CE3-44F3-9136-456DF2512662}" type="presOf" srcId="{8298F2DC-4FCC-4E52-B53C-FAAA18AAF054}" destId="{1BC91111-859F-4F71-9874-1BA36357F6B9}" srcOrd="0" destOrd="0" presId="urn:microsoft.com/office/officeart/2005/8/layout/default"/>
    <dgm:cxn modelId="{5409F694-6955-489D-9990-B65B6607E2F4}" srcId="{7B62DEA7-9DCD-4B2E-9DC5-BE121C266AFD}" destId="{3A29B7F6-157F-475D-9ED5-FD7135B3EB6F}" srcOrd="7" destOrd="0" parTransId="{983F9F01-4490-47F7-A4DB-8CB89FA6CB86}" sibTransId="{874E62EC-EE5E-4016-82C5-28E89A80DC77}"/>
    <dgm:cxn modelId="{96AADB9D-8DE0-48AD-8B38-FE5A84A733BF}" type="presOf" srcId="{7201CE51-91F5-46DF-B0FF-21CAAC425CAC}" destId="{645F38A0-04EE-4B74-9E77-2D67BB65EB3F}" srcOrd="0" destOrd="0" presId="urn:microsoft.com/office/officeart/2005/8/layout/default"/>
    <dgm:cxn modelId="{C86C9FA1-FC87-4ABC-A402-7BD0CF72026A}" srcId="{7B62DEA7-9DCD-4B2E-9DC5-BE121C266AFD}" destId="{4D376518-4DB9-4161-809A-56B8622442AD}" srcOrd="3" destOrd="0" parTransId="{50D543CA-E7D1-4FCD-AA2E-7ADF9B1ABF22}" sibTransId="{D73FBBC1-0165-45C2-8058-C4B8829785EC}"/>
    <dgm:cxn modelId="{3445F0AD-D699-408F-BE81-2CEE88ED389E}" srcId="{7B62DEA7-9DCD-4B2E-9DC5-BE121C266AFD}" destId="{4B16AAD6-51E3-4FAC-8315-8861AAE32AA1}" srcOrd="5" destOrd="0" parTransId="{732E4162-F8E4-423A-96EB-260B0BC3AE29}" sibTransId="{B6D648D3-1A2A-457E-9565-08190FD44426}"/>
    <dgm:cxn modelId="{638555B8-1031-436D-B633-15E12872D91D}" type="presOf" srcId="{3A29B7F6-157F-475D-9ED5-FD7135B3EB6F}" destId="{BF06F388-5CE8-4704-AE96-B18564646E56}" srcOrd="0" destOrd="0" presId="urn:microsoft.com/office/officeart/2005/8/layout/default"/>
    <dgm:cxn modelId="{718149BF-04E0-4883-AB2F-5EA545A26BE5}" type="presOf" srcId="{7B62DEA7-9DCD-4B2E-9DC5-BE121C266AFD}" destId="{55D7B619-BF59-47E0-B3D1-9472A4511462}" srcOrd="0" destOrd="0" presId="urn:microsoft.com/office/officeart/2005/8/layout/default"/>
    <dgm:cxn modelId="{09C406D1-F9B0-4915-A60D-06B6E6EB87E8}" type="presOf" srcId="{4D376518-4DB9-4161-809A-56B8622442AD}" destId="{E647A342-F537-4D2C-8DDC-F90DF7D6914D}" srcOrd="0" destOrd="0" presId="urn:microsoft.com/office/officeart/2005/8/layout/default"/>
    <dgm:cxn modelId="{905861D2-D030-4ACC-A92F-DD2EB329E7C2}" type="presOf" srcId="{DCA31FC5-9688-4F95-9BC8-B78DBAFA210B}" destId="{FA782005-FA6E-45F6-A60B-7AFB2A685F2D}" srcOrd="0" destOrd="0" presId="urn:microsoft.com/office/officeart/2005/8/layout/default"/>
    <dgm:cxn modelId="{191D60EA-D8CC-4456-8BAA-D073FFA4A8DD}" type="presOf" srcId="{DB3A1089-2D1C-482A-9530-C0CBC0AAD49F}" destId="{B2275141-201B-4084-A58A-C2A76898C603}" srcOrd="0" destOrd="0" presId="urn:microsoft.com/office/officeart/2005/8/layout/default"/>
    <dgm:cxn modelId="{EF5BE342-4046-4209-B3F0-80D9CAA86087}" type="presParOf" srcId="{55D7B619-BF59-47E0-B3D1-9472A4511462}" destId="{3FF300D5-15E1-4167-A9C0-9F7ACDE9C2E3}" srcOrd="0" destOrd="0" presId="urn:microsoft.com/office/officeart/2005/8/layout/default"/>
    <dgm:cxn modelId="{0D511963-296F-45FF-A1A7-C212844599BF}" type="presParOf" srcId="{55D7B619-BF59-47E0-B3D1-9472A4511462}" destId="{E4A09423-05DE-489A-8AEF-56235182891E}" srcOrd="1" destOrd="0" presId="urn:microsoft.com/office/officeart/2005/8/layout/default"/>
    <dgm:cxn modelId="{7C1123C8-7B74-4723-A554-CB383A03FE92}" type="presParOf" srcId="{55D7B619-BF59-47E0-B3D1-9472A4511462}" destId="{B920116A-E9B4-4C4E-812D-8430A0123F49}" srcOrd="2" destOrd="0" presId="urn:microsoft.com/office/officeart/2005/8/layout/default"/>
    <dgm:cxn modelId="{0EC4E453-EA93-421A-A067-B2483BFAE517}" type="presParOf" srcId="{55D7B619-BF59-47E0-B3D1-9472A4511462}" destId="{B12BD92F-62A5-4D1E-A052-3E1F4B63FC36}" srcOrd="3" destOrd="0" presId="urn:microsoft.com/office/officeart/2005/8/layout/default"/>
    <dgm:cxn modelId="{44B72F3C-239C-4B5F-9418-DC08DC02A683}" type="presParOf" srcId="{55D7B619-BF59-47E0-B3D1-9472A4511462}" destId="{B0F092C5-6CF6-4354-9C9B-0074971DA6D3}" srcOrd="4" destOrd="0" presId="urn:microsoft.com/office/officeart/2005/8/layout/default"/>
    <dgm:cxn modelId="{E39DCC8B-18C2-49C8-A1E3-9A694D3DE36D}" type="presParOf" srcId="{55D7B619-BF59-47E0-B3D1-9472A4511462}" destId="{CD181C80-BA97-49F5-8518-E2B7AC845433}" srcOrd="5" destOrd="0" presId="urn:microsoft.com/office/officeart/2005/8/layout/default"/>
    <dgm:cxn modelId="{C7BB7637-656A-474A-8DF6-07EDC7AFD038}" type="presParOf" srcId="{55D7B619-BF59-47E0-B3D1-9472A4511462}" destId="{E647A342-F537-4D2C-8DDC-F90DF7D6914D}" srcOrd="6" destOrd="0" presId="urn:microsoft.com/office/officeart/2005/8/layout/default"/>
    <dgm:cxn modelId="{AB725414-2411-455B-A7D4-494A927EE2F7}" type="presParOf" srcId="{55D7B619-BF59-47E0-B3D1-9472A4511462}" destId="{B137E354-E54B-40BB-9251-3B2E24A01C96}" srcOrd="7" destOrd="0" presId="urn:microsoft.com/office/officeart/2005/8/layout/default"/>
    <dgm:cxn modelId="{82ACBD70-0C45-4DFF-BF41-7F5AA80DC6FD}" type="presParOf" srcId="{55D7B619-BF59-47E0-B3D1-9472A4511462}" destId="{B2275141-201B-4084-A58A-C2A76898C603}" srcOrd="8" destOrd="0" presId="urn:microsoft.com/office/officeart/2005/8/layout/default"/>
    <dgm:cxn modelId="{7B0F7B4A-3F93-423C-8B90-D25AD3E0331E}" type="presParOf" srcId="{55D7B619-BF59-47E0-B3D1-9472A4511462}" destId="{52F0E0BD-C306-478A-8C30-7448A991032D}" srcOrd="9" destOrd="0" presId="urn:microsoft.com/office/officeart/2005/8/layout/default"/>
    <dgm:cxn modelId="{1D35B5FC-5CBC-49BB-92A9-BC9913520453}" type="presParOf" srcId="{55D7B619-BF59-47E0-B3D1-9472A4511462}" destId="{D6234B83-6E14-4918-AD04-6C234A821D0A}" srcOrd="10" destOrd="0" presId="urn:microsoft.com/office/officeart/2005/8/layout/default"/>
    <dgm:cxn modelId="{FAA8A7F8-8C15-4F92-A0E7-33EE88661ACF}" type="presParOf" srcId="{55D7B619-BF59-47E0-B3D1-9472A4511462}" destId="{F79885C5-B9DD-4C2C-B7ED-CE3D986EA0A4}" srcOrd="11" destOrd="0" presId="urn:microsoft.com/office/officeart/2005/8/layout/default"/>
    <dgm:cxn modelId="{A815B328-FF5D-4CAB-AC64-2E3930DDD923}" type="presParOf" srcId="{55D7B619-BF59-47E0-B3D1-9472A4511462}" destId="{FA782005-FA6E-45F6-A60B-7AFB2A685F2D}" srcOrd="12" destOrd="0" presId="urn:microsoft.com/office/officeart/2005/8/layout/default"/>
    <dgm:cxn modelId="{572FB5ED-593D-4250-AE9B-E186F9C7FCC2}" type="presParOf" srcId="{55D7B619-BF59-47E0-B3D1-9472A4511462}" destId="{2700AE10-988A-4D7A-A2AB-A9CE493292D6}" srcOrd="13" destOrd="0" presId="urn:microsoft.com/office/officeart/2005/8/layout/default"/>
    <dgm:cxn modelId="{5E35F831-117A-40C4-A2EE-3B3023514E23}" type="presParOf" srcId="{55D7B619-BF59-47E0-B3D1-9472A4511462}" destId="{BF06F388-5CE8-4704-AE96-B18564646E56}" srcOrd="14" destOrd="0" presId="urn:microsoft.com/office/officeart/2005/8/layout/default"/>
    <dgm:cxn modelId="{00487547-73CA-4DC7-854D-991EAB18E029}" type="presParOf" srcId="{55D7B619-BF59-47E0-B3D1-9472A4511462}" destId="{A2616318-B6EE-4377-BD23-AF786524BA33}" srcOrd="15" destOrd="0" presId="urn:microsoft.com/office/officeart/2005/8/layout/default"/>
    <dgm:cxn modelId="{D874EB39-114F-43D2-8284-9847D3F776F0}" type="presParOf" srcId="{55D7B619-BF59-47E0-B3D1-9472A4511462}" destId="{301102EA-D4B6-48A0-A099-AB39E37DD550}" srcOrd="16" destOrd="0" presId="urn:microsoft.com/office/officeart/2005/8/layout/default"/>
    <dgm:cxn modelId="{3E3F03D9-6B53-4449-A544-417F40373F6A}" type="presParOf" srcId="{55D7B619-BF59-47E0-B3D1-9472A4511462}" destId="{285EAAB3-0BDA-4B5D-A5B7-B172D6F35152}" srcOrd="17" destOrd="0" presId="urn:microsoft.com/office/officeart/2005/8/layout/default"/>
    <dgm:cxn modelId="{92A8C40B-9D93-427A-B878-090904F19670}" type="presParOf" srcId="{55D7B619-BF59-47E0-B3D1-9472A4511462}" destId="{1BC91111-859F-4F71-9874-1BA36357F6B9}" srcOrd="18" destOrd="0" presId="urn:microsoft.com/office/officeart/2005/8/layout/default"/>
    <dgm:cxn modelId="{DB9069C7-CF59-4946-98B8-370F7B24B46F}" type="presParOf" srcId="{55D7B619-BF59-47E0-B3D1-9472A4511462}" destId="{4491CF15-779D-4788-8308-18153022F3CB}" srcOrd="19" destOrd="0" presId="urn:microsoft.com/office/officeart/2005/8/layout/default"/>
    <dgm:cxn modelId="{AE50DB73-ABE2-46AA-8037-8D3E22800AC8}" type="presParOf" srcId="{55D7B619-BF59-47E0-B3D1-9472A4511462}" destId="{645F38A0-04EE-4B74-9E77-2D67BB65EB3F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18/2/layout/IconLabelList" loCatId="icon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1CDB9B8-E81E-41E7-AE89-8F6EDFC88D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Meeting new people from all over the United States</a:t>
          </a:r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E185869-F0D4-43E2-B08A-2F3E83EE98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Walking to school as well as the long breaks given at school</a:t>
          </a:r>
        </a:p>
      </dgm:t>
    </dgm:pt>
    <dgm:pt modelId="{7EE27099-92EA-4EDF-B176-0E355876D272}" type="parTrans" cxnId="{7F970F62-30E3-4F5B-A242-825013BF84A8}">
      <dgm:prSet/>
      <dgm:spPr/>
      <dgm:t>
        <a:bodyPr/>
        <a:lstStyle/>
        <a:p>
          <a:endParaRPr lang="en-US"/>
        </a:p>
      </dgm:t>
    </dgm:pt>
    <dgm:pt modelId="{77D0876E-2BA2-4E28-ADB5-9885FCB7156A}" type="sibTrans" cxnId="{7F970F62-30E3-4F5B-A242-825013BF84A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6137A9C-4A15-448C-8BEB-99BD6CAA20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Public transportation</a:t>
          </a:r>
        </a:p>
      </dgm:t>
    </dgm:pt>
    <dgm:pt modelId="{9094B1CB-4264-42C3-938A-C055C02B7F61}" type="parTrans" cxnId="{88824C97-94EB-46E1-8161-7E4EA21FCBBA}">
      <dgm:prSet/>
      <dgm:spPr/>
      <dgm:t>
        <a:bodyPr/>
        <a:lstStyle/>
        <a:p>
          <a:endParaRPr lang="en-US"/>
        </a:p>
      </dgm:t>
    </dgm:pt>
    <dgm:pt modelId="{C100BDCC-DEEA-4C44-B66E-ED6141EF9ABA}" type="sibTrans" cxnId="{88824C97-94EB-46E1-8161-7E4EA21FCBB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B730C7-ECE6-4BCC-8D88-6BC78C454E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Cathedrals</a:t>
          </a:r>
        </a:p>
      </dgm:t>
    </dgm:pt>
    <dgm:pt modelId="{DE8AE78C-3F5F-4CF1-B259-23E186A92367}" type="parTrans" cxnId="{00715F61-4E95-4551-9772-AC0290AC8DCE}">
      <dgm:prSet/>
      <dgm:spPr/>
      <dgm:t>
        <a:bodyPr/>
        <a:lstStyle/>
        <a:p>
          <a:endParaRPr lang="en-US"/>
        </a:p>
      </dgm:t>
    </dgm:pt>
    <dgm:pt modelId="{BA65DF7D-1D16-4809-8372-B59C3F612259}" type="sibTrans" cxnId="{00715F61-4E95-4551-9772-AC0290AC8DC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5DC09CA-492C-4150-995F-C08176897FD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night life</a:t>
          </a:r>
        </a:p>
      </dgm:t>
    </dgm:pt>
    <dgm:pt modelId="{BC6A6996-F532-4161-8260-54657C44F729}" type="parTrans" cxnId="{BDDA3297-A1E2-4DF3-8975-54F7442BA34D}">
      <dgm:prSet/>
      <dgm:spPr/>
      <dgm:t>
        <a:bodyPr/>
        <a:lstStyle/>
        <a:p>
          <a:endParaRPr lang="en-US"/>
        </a:p>
      </dgm:t>
    </dgm:pt>
    <dgm:pt modelId="{88781E56-717A-4270-B307-0C168D41536A}" type="sibTrans" cxnId="{BDDA3297-A1E2-4DF3-8975-54F7442BA34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297F61F-E3D1-4C68-BF0E-6F4A8EDA56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People playing instruments on trains, busses, and in the streets</a:t>
          </a:r>
        </a:p>
      </dgm:t>
    </dgm:pt>
    <dgm:pt modelId="{73831E4D-1DD9-44D4-9800-98BDE608117A}" type="parTrans" cxnId="{DE8D5722-D314-49FF-8643-4623092C40EC}">
      <dgm:prSet/>
      <dgm:spPr/>
      <dgm:t>
        <a:bodyPr/>
        <a:lstStyle/>
        <a:p>
          <a:endParaRPr lang="en-US"/>
        </a:p>
      </dgm:t>
    </dgm:pt>
    <dgm:pt modelId="{20F42E45-606B-4EB3-B4A3-B9FEF46031F0}" type="sibTrans" cxnId="{DE8D5722-D314-49FF-8643-4623092C40E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E3E32C7-4F0C-4AA1-8E23-B3DA115D81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architecture</a:t>
          </a:r>
        </a:p>
      </dgm:t>
    </dgm:pt>
    <dgm:pt modelId="{BAC2220D-AEAA-421C-89C7-82BD2E29E17A}" type="parTrans" cxnId="{FF2D1F85-C737-4961-A03D-244278EB68FC}">
      <dgm:prSet/>
      <dgm:spPr/>
      <dgm:t>
        <a:bodyPr/>
        <a:lstStyle/>
        <a:p>
          <a:endParaRPr lang="en-US"/>
        </a:p>
      </dgm:t>
    </dgm:pt>
    <dgm:pt modelId="{4E2838F3-457B-493E-94D4-81F9D77FEBE6}" type="sibTrans" cxnId="{FF2D1F85-C737-4961-A03D-244278EB68F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70D067B-8D5C-47D6-AA68-905605C97B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Being able to walk everywhere</a:t>
          </a:r>
        </a:p>
      </dgm:t>
    </dgm:pt>
    <dgm:pt modelId="{27FDA272-3B71-4172-9023-6985C2CCB048}" type="parTrans" cxnId="{B0162BFE-26AC-4887-8E67-46EE85A58496}">
      <dgm:prSet/>
      <dgm:spPr/>
      <dgm:t>
        <a:bodyPr/>
        <a:lstStyle/>
        <a:p>
          <a:endParaRPr lang="en-US"/>
        </a:p>
      </dgm:t>
    </dgm:pt>
    <dgm:pt modelId="{A0DF9BA3-5212-40B4-A7CC-082D4F45D4A1}" type="sibTrans" cxnId="{B0162BFE-26AC-4887-8E67-46EE85A58496}">
      <dgm:prSet/>
      <dgm:spPr/>
      <dgm:t>
        <a:bodyPr/>
        <a:lstStyle/>
        <a:p>
          <a:endParaRPr lang="en-US"/>
        </a:p>
      </dgm:t>
    </dgm:pt>
    <dgm:pt modelId="{C6EB3287-4D35-416E-B1E2-B7581B4ED1CD}" type="pres">
      <dgm:prSet presAssocID="{7B62DEA7-9DCD-4B2E-9DC5-BE121C266AFD}" presName="root" presStyleCnt="0">
        <dgm:presLayoutVars>
          <dgm:dir/>
          <dgm:resizeHandles val="exact"/>
        </dgm:presLayoutVars>
      </dgm:prSet>
      <dgm:spPr/>
    </dgm:pt>
    <dgm:pt modelId="{201244E0-1B1B-4FF9-ABE9-3A7A9FFA6B1E}" type="pres">
      <dgm:prSet presAssocID="{41CDB9B8-E81E-41E7-AE89-8F6EDFC88D92}" presName="compNode" presStyleCnt="0"/>
      <dgm:spPr/>
    </dgm:pt>
    <dgm:pt modelId="{3BAC2D22-E16E-4F60-B0CA-5499AB3AC675}" type="pres">
      <dgm:prSet presAssocID="{41CDB9B8-E81E-41E7-AE89-8F6EDFC88D92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0CDBA88-53EF-4F9A-9695-921FDB21FE30}" type="pres">
      <dgm:prSet presAssocID="{41CDB9B8-E81E-41E7-AE89-8F6EDFC88D92}" presName="spaceRect" presStyleCnt="0"/>
      <dgm:spPr/>
    </dgm:pt>
    <dgm:pt modelId="{76C030AA-E146-4E1A-B21F-725F1C4071AD}" type="pres">
      <dgm:prSet presAssocID="{41CDB9B8-E81E-41E7-AE89-8F6EDFC88D92}" presName="textRect" presStyleLbl="revTx" presStyleIdx="0" presStyleCnt="8">
        <dgm:presLayoutVars>
          <dgm:chMax val="1"/>
          <dgm:chPref val="1"/>
        </dgm:presLayoutVars>
      </dgm:prSet>
      <dgm:spPr/>
    </dgm:pt>
    <dgm:pt modelId="{10716D98-3C23-4DD7-A6EF-B800ACB9C100}" type="pres">
      <dgm:prSet presAssocID="{BA791450-8D1E-4A6F-B71D-2984D9E245C4}" presName="sibTrans" presStyleCnt="0"/>
      <dgm:spPr/>
    </dgm:pt>
    <dgm:pt modelId="{438CBFFF-CC0E-44B3-BDE0-57602FC23265}" type="pres">
      <dgm:prSet presAssocID="{8E185869-F0D4-43E2-B08A-2F3E83EE98F3}" presName="compNode" presStyleCnt="0"/>
      <dgm:spPr/>
    </dgm:pt>
    <dgm:pt modelId="{A058673B-1A01-4D6C-BF48-523227FCF4E0}" type="pres">
      <dgm:prSet presAssocID="{8E185869-F0D4-43E2-B08A-2F3E83EE98F3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lk"/>
        </a:ext>
      </dgm:extLst>
    </dgm:pt>
    <dgm:pt modelId="{76EBBD83-A34B-41F3-B421-62E15CA64BAC}" type="pres">
      <dgm:prSet presAssocID="{8E185869-F0D4-43E2-B08A-2F3E83EE98F3}" presName="spaceRect" presStyleCnt="0"/>
      <dgm:spPr/>
    </dgm:pt>
    <dgm:pt modelId="{6CABF652-599C-433C-B158-396497FA9E7A}" type="pres">
      <dgm:prSet presAssocID="{8E185869-F0D4-43E2-B08A-2F3E83EE98F3}" presName="textRect" presStyleLbl="revTx" presStyleIdx="1" presStyleCnt="8">
        <dgm:presLayoutVars>
          <dgm:chMax val="1"/>
          <dgm:chPref val="1"/>
        </dgm:presLayoutVars>
      </dgm:prSet>
      <dgm:spPr/>
    </dgm:pt>
    <dgm:pt modelId="{8028A85C-9C7F-4DC4-B1B3-A0EFB59FC90F}" type="pres">
      <dgm:prSet presAssocID="{77D0876E-2BA2-4E28-ADB5-9885FCB7156A}" presName="sibTrans" presStyleCnt="0"/>
      <dgm:spPr/>
    </dgm:pt>
    <dgm:pt modelId="{FC82BE6B-E427-4C91-965F-39E2B7AE3991}" type="pres">
      <dgm:prSet presAssocID="{96137A9C-4A15-448C-8BEB-99BD6CAA2003}" presName="compNode" presStyleCnt="0"/>
      <dgm:spPr/>
    </dgm:pt>
    <dgm:pt modelId="{7EB1EB4E-9D1E-4B03-94C1-F36FA9FB8716}" type="pres">
      <dgm:prSet presAssocID="{96137A9C-4A15-448C-8BEB-99BD6CAA2003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E734123C-D108-4603-A29F-526382B87C3F}" type="pres">
      <dgm:prSet presAssocID="{96137A9C-4A15-448C-8BEB-99BD6CAA2003}" presName="spaceRect" presStyleCnt="0"/>
      <dgm:spPr/>
    </dgm:pt>
    <dgm:pt modelId="{8CBE7FE8-130E-4E27-AF06-E3536EFB028E}" type="pres">
      <dgm:prSet presAssocID="{96137A9C-4A15-448C-8BEB-99BD6CAA2003}" presName="textRect" presStyleLbl="revTx" presStyleIdx="2" presStyleCnt="8">
        <dgm:presLayoutVars>
          <dgm:chMax val="1"/>
          <dgm:chPref val="1"/>
        </dgm:presLayoutVars>
      </dgm:prSet>
      <dgm:spPr/>
    </dgm:pt>
    <dgm:pt modelId="{A0BFCE6B-9AC7-4E08-B18F-C74F8B9159E1}" type="pres">
      <dgm:prSet presAssocID="{C100BDCC-DEEA-4C44-B66E-ED6141EF9ABA}" presName="sibTrans" presStyleCnt="0"/>
      <dgm:spPr/>
    </dgm:pt>
    <dgm:pt modelId="{2673E8C2-B41F-41DA-9A7A-09475AD0CCFB}" type="pres">
      <dgm:prSet presAssocID="{DEB730C7-ECE6-4BCC-8D88-6BC78C454EFC}" presName="compNode" presStyleCnt="0"/>
      <dgm:spPr/>
    </dgm:pt>
    <dgm:pt modelId="{46EFDEED-EB9C-4800-B29E-294C49A3B6F9}" type="pres">
      <dgm:prSet presAssocID="{DEB730C7-ECE6-4BCC-8D88-6BC78C454EFC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251206F1-68C8-48AF-9239-E88A5A93C40D}" type="pres">
      <dgm:prSet presAssocID="{DEB730C7-ECE6-4BCC-8D88-6BC78C454EFC}" presName="spaceRect" presStyleCnt="0"/>
      <dgm:spPr/>
    </dgm:pt>
    <dgm:pt modelId="{E7492B70-74F7-4A40-A482-062B3F729CE0}" type="pres">
      <dgm:prSet presAssocID="{DEB730C7-ECE6-4BCC-8D88-6BC78C454EFC}" presName="textRect" presStyleLbl="revTx" presStyleIdx="3" presStyleCnt="8">
        <dgm:presLayoutVars>
          <dgm:chMax val="1"/>
          <dgm:chPref val="1"/>
        </dgm:presLayoutVars>
      </dgm:prSet>
      <dgm:spPr/>
    </dgm:pt>
    <dgm:pt modelId="{8437A13A-90E8-4104-8FCD-C415FEB96468}" type="pres">
      <dgm:prSet presAssocID="{BA65DF7D-1D16-4809-8372-B59C3F612259}" presName="sibTrans" presStyleCnt="0"/>
      <dgm:spPr/>
    </dgm:pt>
    <dgm:pt modelId="{1C9FE74D-42DE-4DA9-BD69-27E31B4C7A44}" type="pres">
      <dgm:prSet presAssocID="{F5DC09CA-492C-4150-995F-C08176897FD8}" presName="compNode" presStyleCnt="0"/>
      <dgm:spPr/>
    </dgm:pt>
    <dgm:pt modelId="{EA53C4ED-CCE3-4125-837C-69970A6F21F0}" type="pres">
      <dgm:prSet presAssocID="{F5DC09CA-492C-4150-995F-C08176897FD8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on and stars"/>
        </a:ext>
      </dgm:extLst>
    </dgm:pt>
    <dgm:pt modelId="{9C8527CB-7F38-470A-95D0-DF58E83F8154}" type="pres">
      <dgm:prSet presAssocID="{F5DC09CA-492C-4150-995F-C08176897FD8}" presName="spaceRect" presStyleCnt="0"/>
      <dgm:spPr/>
    </dgm:pt>
    <dgm:pt modelId="{7E150EE3-47A2-4BFE-89E9-92CC4D341A54}" type="pres">
      <dgm:prSet presAssocID="{F5DC09CA-492C-4150-995F-C08176897FD8}" presName="textRect" presStyleLbl="revTx" presStyleIdx="4" presStyleCnt="8">
        <dgm:presLayoutVars>
          <dgm:chMax val="1"/>
          <dgm:chPref val="1"/>
        </dgm:presLayoutVars>
      </dgm:prSet>
      <dgm:spPr/>
    </dgm:pt>
    <dgm:pt modelId="{6E590EC1-DD08-4C12-969A-84FE37D11AE1}" type="pres">
      <dgm:prSet presAssocID="{88781E56-717A-4270-B307-0C168D41536A}" presName="sibTrans" presStyleCnt="0"/>
      <dgm:spPr/>
    </dgm:pt>
    <dgm:pt modelId="{1C5B1954-A41A-40DC-8932-6B30F75A62E6}" type="pres">
      <dgm:prSet presAssocID="{7297F61F-E3D1-4C68-BF0E-6F4A8EDA56E0}" presName="compNode" presStyleCnt="0"/>
      <dgm:spPr/>
    </dgm:pt>
    <dgm:pt modelId="{516E725D-216B-4B65-BBBE-63F7DBCC36F2}" type="pres">
      <dgm:prSet presAssocID="{7297F61F-E3D1-4C68-BF0E-6F4A8EDA56E0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CBBE0479-F886-4943-95A6-1DD9A122D36C}" type="pres">
      <dgm:prSet presAssocID="{7297F61F-E3D1-4C68-BF0E-6F4A8EDA56E0}" presName="spaceRect" presStyleCnt="0"/>
      <dgm:spPr/>
    </dgm:pt>
    <dgm:pt modelId="{1302F1B7-24B2-4C40-8B62-6242FE6EF08A}" type="pres">
      <dgm:prSet presAssocID="{7297F61F-E3D1-4C68-BF0E-6F4A8EDA56E0}" presName="textRect" presStyleLbl="revTx" presStyleIdx="5" presStyleCnt="8">
        <dgm:presLayoutVars>
          <dgm:chMax val="1"/>
          <dgm:chPref val="1"/>
        </dgm:presLayoutVars>
      </dgm:prSet>
      <dgm:spPr/>
    </dgm:pt>
    <dgm:pt modelId="{4ECCEB48-D002-4ACB-814C-7FE8A438C41A}" type="pres">
      <dgm:prSet presAssocID="{20F42E45-606B-4EB3-B4A3-B9FEF46031F0}" presName="sibTrans" presStyleCnt="0"/>
      <dgm:spPr/>
    </dgm:pt>
    <dgm:pt modelId="{376EED10-87AD-47E0-B0FF-D4C3D19FB509}" type="pres">
      <dgm:prSet presAssocID="{BE3E32C7-4F0C-4AA1-8E23-B3DA115D8164}" presName="compNode" presStyleCnt="0"/>
      <dgm:spPr/>
    </dgm:pt>
    <dgm:pt modelId="{FE060B4B-3AC2-4198-9926-0F986C523311}" type="pres">
      <dgm:prSet presAssocID="{BE3E32C7-4F0C-4AA1-8E23-B3DA115D8164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4C5DC3BF-7447-4C30-82B6-D8AC5DADC2D9}" type="pres">
      <dgm:prSet presAssocID="{BE3E32C7-4F0C-4AA1-8E23-B3DA115D8164}" presName="spaceRect" presStyleCnt="0"/>
      <dgm:spPr/>
    </dgm:pt>
    <dgm:pt modelId="{94FF7CE9-0339-47E1-B918-F70000FC0360}" type="pres">
      <dgm:prSet presAssocID="{BE3E32C7-4F0C-4AA1-8E23-B3DA115D8164}" presName="textRect" presStyleLbl="revTx" presStyleIdx="6" presStyleCnt="8">
        <dgm:presLayoutVars>
          <dgm:chMax val="1"/>
          <dgm:chPref val="1"/>
        </dgm:presLayoutVars>
      </dgm:prSet>
      <dgm:spPr/>
    </dgm:pt>
    <dgm:pt modelId="{AE1D79E6-5E6F-48FD-A5DF-B969402DBC9D}" type="pres">
      <dgm:prSet presAssocID="{4E2838F3-457B-493E-94D4-81F9D77FEBE6}" presName="sibTrans" presStyleCnt="0"/>
      <dgm:spPr/>
    </dgm:pt>
    <dgm:pt modelId="{5A7163BC-1D33-44DF-9076-044A3DC3D172}" type="pres">
      <dgm:prSet presAssocID="{670D067B-8D5C-47D6-AA68-905605C97B0D}" presName="compNode" presStyleCnt="0"/>
      <dgm:spPr/>
    </dgm:pt>
    <dgm:pt modelId="{3A8A6290-CB50-4DC1-9691-6CFAFC2A0A02}" type="pres">
      <dgm:prSet presAssocID="{670D067B-8D5C-47D6-AA68-905605C97B0D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5C358B3B-B221-48F5-B26F-1328715B6C01}" type="pres">
      <dgm:prSet presAssocID="{670D067B-8D5C-47D6-AA68-905605C97B0D}" presName="spaceRect" presStyleCnt="0"/>
      <dgm:spPr/>
    </dgm:pt>
    <dgm:pt modelId="{6EE23C65-E97F-4118-9980-E2253433D671}" type="pres">
      <dgm:prSet presAssocID="{670D067B-8D5C-47D6-AA68-905605C97B0D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A01C9510-7365-4111-A7C2-B687CC4D7B08}" type="presOf" srcId="{F5DC09CA-492C-4150-995F-C08176897FD8}" destId="{7E150EE3-47A2-4BFE-89E9-92CC4D341A54}" srcOrd="0" destOrd="0" presId="urn:microsoft.com/office/officeart/2018/2/layout/IconLabelList"/>
    <dgm:cxn modelId="{DE8D5722-D314-49FF-8643-4623092C40EC}" srcId="{7B62DEA7-9DCD-4B2E-9DC5-BE121C266AFD}" destId="{7297F61F-E3D1-4C68-BF0E-6F4A8EDA56E0}" srcOrd="5" destOrd="0" parTransId="{73831E4D-1DD9-44D4-9800-98BDE608117A}" sibTransId="{20F42E45-606B-4EB3-B4A3-B9FEF46031F0}"/>
    <dgm:cxn modelId="{00715F61-4E95-4551-9772-AC0290AC8DCE}" srcId="{7B62DEA7-9DCD-4B2E-9DC5-BE121C266AFD}" destId="{DEB730C7-ECE6-4BCC-8D88-6BC78C454EFC}" srcOrd="3" destOrd="0" parTransId="{DE8AE78C-3F5F-4CF1-B259-23E186A92367}" sibTransId="{BA65DF7D-1D16-4809-8372-B59C3F612259}"/>
    <dgm:cxn modelId="{7F970F62-30E3-4F5B-A242-825013BF84A8}" srcId="{7B62DEA7-9DCD-4B2E-9DC5-BE121C266AFD}" destId="{8E185869-F0D4-43E2-B08A-2F3E83EE98F3}" srcOrd="1" destOrd="0" parTransId="{7EE27099-92EA-4EDF-B176-0E355876D272}" sibTransId="{77D0876E-2BA2-4E28-ADB5-9885FCB7156A}"/>
    <dgm:cxn modelId="{5CFE2F62-85DB-4548-BE1E-A822C216A738}" type="presOf" srcId="{DEB730C7-ECE6-4BCC-8D88-6BC78C454EFC}" destId="{E7492B70-74F7-4A40-A482-062B3F729CE0}" srcOrd="0" destOrd="0" presId="urn:microsoft.com/office/officeart/2018/2/layout/IconLabelList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7387A179-BB01-4EC2-8DFF-AE09E0BDF28D}" type="presOf" srcId="{7297F61F-E3D1-4C68-BF0E-6F4A8EDA56E0}" destId="{1302F1B7-24B2-4C40-8B62-6242FE6EF08A}" srcOrd="0" destOrd="0" presId="urn:microsoft.com/office/officeart/2018/2/layout/IconLabelList"/>
    <dgm:cxn modelId="{FF2D1F85-C737-4961-A03D-244278EB68FC}" srcId="{7B62DEA7-9DCD-4B2E-9DC5-BE121C266AFD}" destId="{BE3E32C7-4F0C-4AA1-8E23-B3DA115D8164}" srcOrd="6" destOrd="0" parTransId="{BAC2220D-AEAA-421C-89C7-82BD2E29E17A}" sibTransId="{4E2838F3-457B-493E-94D4-81F9D77FEBE6}"/>
    <dgm:cxn modelId="{BDDA3297-A1E2-4DF3-8975-54F7442BA34D}" srcId="{7B62DEA7-9DCD-4B2E-9DC5-BE121C266AFD}" destId="{F5DC09CA-492C-4150-995F-C08176897FD8}" srcOrd="4" destOrd="0" parTransId="{BC6A6996-F532-4161-8260-54657C44F729}" sibTransId="{88781E56-717A-4270-B307-0C168D41536A}"/>
    <dgm:cxn modelId="{88824C97-94EB-46E1-8161-7E4EA21FCBBA}" srcId="{7B62DEA7-9DCD-4B2E-9DC5-BE121C266AFD}" destId="{96137A9C-4A15-448C-8BEB-99BD6CAA2003}" srcOrd="2" destOrd="0" parTransId="{9094B1CB-4264-42C3-938A-C055C02B7F61}" sibTransId="{C100BDCC-DEEA-4C44-B66E-ED6141EF9ABA}"/>
    <dgm:cxn modelId="{26CE7F9F-62E7-40C4-B966-0C2FC418227C}" type="presOf" srcId="{7B62DEA7-9DCD-4B2E-9DC5-BE121C266AFD}" destId="{C6EB3287-4D35-416E-B1E2-B7581B4ED1CD}" srcOrd="0" destOrd="0" presId="urn:microsoft.com/office/officeart/2018/2/layout/IconLabelList"/>
    <dgm:cxn modelId="{07C481CB-B0EA-452A-82F1-472780B33E68}" type="presOf" srcId="{8E185869-F0D4-43E2-B08A-2F3E83EE98F3}" destId="{6CABF652-599C-433C-B158-396497FA9E7A}" srcOrd="0" destOrd="0" presId="urn:microsoft.com/office/officeart/2018/2/layout/IconLabelList"/>
    <dgm:cxn modelId="{2FC8F2DA-8A04-46EE-AEDD-7FC5251ECBCE}" type="presOf" srcId="{96137A9C-4A15-448C-8BEB-99BD6CAA2003}" destId="{8CBE7FE8-130E-4E27-AF06-E3536EFB028E}" srcOrd="0" destOrd="0" presId="urn:microsoft.com/office/officeart/2018/2/layout/IconLabelList"/>
    <dgm:cxn modelId="{627075E7-9CFA-4EA6-B20B-B10AD64E883E}" type="presOf" srcId="{BE3E32C7-4F0C-4AA1-8E23-B3DA115D8164}" destId="{94FF7CE9-0339-47E1-B918-F70000FC0360}" srcOrd="0" destOrd="0" presId="urn:microsoft.com/office/officeart/2018/2/layout/IconLabelList"/>
    <dgm:cxn modelId="{1CA4E8E9-FFC0-4DD1-BEFA-F6C98DA80E6C}" type="presOf" srcId="{670D067B-8D5C-47D6-AA68-905605C97B0D}" destId="{6EE23C65-E97F-4118-9980-E2253433D671}" srcOrd="0" destOrd="0" presId="urn:microsoft.com/office/officeart/2018/2/layout/IconLabelList"/>
    <dgm:cxn modelId="{705E87FD-D979-44E9-9CA3-57F7A9AFD825}" type="presOf" srcId="{41CDB9B8-E81E-41E7-AE89-8F6EDFC88D92}" destId="{76C030AA-E146-4E1A-B21F-725F1C4071AD}" srcOrd="0" destOrd="0" presId="urn:microsoft.com/office/officeart/2018/2/layout/IconLabelList"/>
    <dgm:cxn modelId="{B0162BFE-26AC-4887-8E67-46EE85A58496}" srcId="{7B62DEA7-9DCD-4B2E-9DC5-BE121C266AFD}" destId="{670D067B-8D5C-47D6-AA68-905605C97B0D}" srcOrd="7" destOrd="0" parTransId="{27FDA272-3B71-4172-9023-6985C2CCB048}" sibTransId="{A0DF9BA3-5212-40B4-A7CC-082D4F45D4A1}"/>
    <dgm:cxn modelId="{3A42C429-69E2-4F65-A87F-2D8E68BE1E33}" type="presParOf" srcId="{C6EB3287-4D35-416E-B1E2-B7581B4ED1CD}" destId="{201244E0-1B1B-4FF9-ABE9-3A7A9FFA6B1E}" srcOrd="0" destOrd="0" presId="urn:microsoft.com/office/officeart/2018/2/layout/IconLabelList"/>
    <dgm:cxn modelId="{CD1CE532-8632-463E-B397-06F9F7A7CD6D}" type="presParOf" srcId="{201244E0-1B1B-4FF9-ABE9-3A7A9FFA6B1E}" destId="{3BAC2D22-E16E-4F60-B0CA-5499AB3AC675}" srcOrd="0" destOrd="0" presId="urn:microsoft.com/office/officeart/2018/2/layout/IconLabelList"/>
    <dgm:cxn modelId="{18A2CEAB-0D9C-40F4-A59E-0B036AAD7DA7}" type="presParOf" srcId="{201244E0-1B1B-4FF9-ABE9-3A7A9FFA6B1E}" destId="{A0CDBA88-53EF-4F9A-9695-921FDB21FE30}" srcOrd="1" destOrd="0" presId="urn:microsoft.com/office/officeart/2018/2/layout/IconLabelList"/>
    <dgm:cxn modelId="{ADF09F09-CDDD-4A8B-A90B-1BF38470EF06}" type="presParOf" srcId="{201244E0-1B1B-4FF9-ABE9-3A7A9FFA6B1E}" destId="{76C030AA-E146-4E1A-B21F-725F1C4071AD}" srcOrd="2" destOrd="0" presId="urn:microsoft.com/office/officeart/2018/2/layout/IconLabelList"/>
    <dgm:cxn modelId="{D373A415-8516-402E-9DE5-DD71E359D146}" type="presParOf" srcId="{C6EB3287-4D35-416E-B1E2-B7581B4ED1CD}" destId="{10716D98-3C23-4DD7-A6EF-B800ACB9C100}" srcOrd="1" destOrd="0" presId="urn:microsoft.com/office/officeart/2018/2/layout/IconLabelList"/>
    <dgm:cxn modelId="{DB56AA62-2E43-49EB-8CEC-48D19DE1D6DF}" type="presParOf" srcId="{C6EB3287-4D35-416E-B1E2-B7581B4ED1CD}" destId="{438CBFFF-CC0E-44B3-BDE0-57602FC23265}" srcOrd="2" destOrd="0" presId="urn:microsoft.com/office/officeart/2018/2/layout/IconLabelList"/>
    <dgm:cxn modelId="{967F5351-2725-45A3-B946-F96CC69D20F2}" type="presParOf" srcId="{438CBFFF-CC0E-44B3-BDE0-57602FC23265}" destId="{A058673B-1A01-4D6C-BF48-523227FCF4E0}" srcOrd="0" destOrd="0" presId="urn:microsoft.com/office/officeart/2018/2/layout/IconLabelList"/>
    <dgm:cxn modelId="{4ADCFF79-E658-4EAF-9FB3-5CFEAB0F1863}" type="presParOf" srcId="{438CBFFF-CC0E-44B3-BDE0-57602FC23265}" destId="{76EBBD83-A34B-41F3-B421-62E15CA64BAC}" srcOrd="1" destOrd="0" presId="urn:microsoft.com/office/officeart/2018/2/layout/IconLabelList"/>
    <dgm:cxn modelId="{36FA8D7E-7056-40D9-AAC5-EB6B51CD9DEA}" type="presParOf" srcId="{438CBFFF-CC0E-44B3-BDE0-57602FC23265}" destId="{6CABF652-599C-433C-B158-396497FA9E7A}" srcOrd="2" destOrd="0" presId="urn:microsoft.com/office/officeart/2018/2/layout/IconLabelList"/>
    <dgm:cxn modelId="{356E1960-E3A2-440D-A50B-44481328A5BD}" type="presParOf" srcId="{C6EB3287-4D35-416E-B1E2-B7581B4ED1CD}" destId="{8028A85C-9C7F-4DC4-B1B3-A0EFB59FC90F}" srcOrd="3" destOrd="0" presId="urn:microsoft.com/office/officeart/2018/2/layout/IconLabelList"/>
    <dgm:cxn modelId="{FEC33BD7-3C52-483B-BF2B-F1461B8555AB}" type="presParOf" srcId="{C6EB3287-4D35-416E-B1E2-B7581B4ED1CD}" destId="{FC82BE6B-E427-4C91-965F-39E2B7AE3991}" srcOrd="4" destOrd="0" presId="urn:microsoft.com/office/officeart/2018/2/layout/IconLabelList"/>
    <dgm:cxn modelId="{AB6060F1-E8B9-48CC-A5F3-A853FFA7CDB1}" type="presParOf" srcId="{FC82BE6B-E427-4C91-965F-39E2B7AE3991}" destId="{7EB1EB4E-9D1E-4B03-94C1-F36FA9FB8716}" srcOrd="0" destOrd="0" presId="urn:microsoft.com/office/officeart/2018/2/layout/IconLabelList"/>
    <dgm:cxn modelId="{127A49E5-9E3C-4FCD-A2ED-9E372D2B23D3}" type="presParOf" srcId="{FC82BE6B-E427-4C91-965F-39E2B7AE3991}" destId="{E734123C-D108-4603-A29F-526382B87C3F}" srcOrd="1" destOrd="0" presId="urn:microsoft.com/office/officeart/2018/2/layout/IconLabelList"/>
    <dgm:cxn modelId="{678E65A5-F28B-4D73-B6E9-19EE7360C337}" type="presParOf" srcId="{FC82BE6B-E427-4C91-965F-39E2B7AE3991}" destId="{8CBE7FE8-130E-4E27-AF06-E3536EFB028E}" srcOrd="2" destOrd="0" presId="urn:microsoft.com/office/officeart/2018/2/layout/IconLabelList"/>
    <dgm:cxn modelId="{2E2C8463-1B56-4ADA-B410-379B0CA41301}" type="presParOf" srcId="{C6EB3287-4D35-416E-B1E2-B7581B4ED1CD}" destId="{A0BFCE6B-9AC7-4E08-B18F-C74F8B9159E1}" srcOrd="5" destOrd="0" presId="urn:microsoft.com/office/officeart/2018/2/layout/IconLabelList"/>
    <dgm:cxn modelId="{618C02BB-E606-4E5A-9ADB-1DF62EB41ED7}" type="presParOf" srcId="{C6EB3287-4D35-416E-B1E2-B7581B4ED1CD}" destId="{2673E8C2-B41F-41DA-9A7A-09475AD0CCFB}" srcOrd="6" destOrd="0" presId="urn:microsoft.com/office/officeart/2018/2/layout/IconLabelList"/>
    <dgm:cxn modelId="{89540F9C-892C-48C5-ADC3-CE4A0747D890}" type="presParOf" srcId="{2673E8C2-B41F-41DA-9A7A-09475AD0CCFB}" destId="{46EFDEED-EB9C-4800-B29E-294C49A3B6F9}" srcOrd="0" destOrd="0" presId="urn:microsoft.com/office/officeart/2018/2/layout/IconLabelList"/>
    <dgm:cxn modelId="{511C350A-B9E7-4347-BBFA-D6549DDB8E68}" type="presParOf" srcId="{2673E8C2-B41F-41DA-9A7A-09475AD0CCFB}" destId="{251206F1-68C8-48AF-9239-E88A5A93C40D}" srcOrd="1" destOrd="0" presId="urn:microsoft.com/office/officeart/2018/2/layout/IconLabelList"/>
    <dgm:cxn modelId="{77F3B417-9916-4B1B-B6D0-113F646FE15E}" type="presParOf" srcId="{2673E8C2-B41F-41DA-9A7A-09475AD0CCFB}" destId="{E7492B70-74F7-4A40-A482-062B3F729CE0}" srcOrd="2" destOrd="0" presId="urn:microsoft.com/office/officeart/2018/2/layout/IconLabelList"/>
    <dgm:cxn modelId="{603CF31F-A04D-4FF2-904E-DA1BEF0F12E2}" type="presParOf" srcId="{C6EB3287-4D35-416E-B1E2-B7581B4ED1CD}" destId="{8437A13A-90E8-4104-8FCD-C415FEB96468}" srcOrd="7" destOrd="0" presId="urn:microsoft.com/office/officeart/2018/2/layout/IconLabelList"/>
    <dgm:cxn modelId="{C3D7672C-A984-413E-B2D2-51AA5244C117}" type="presParOf" srcId="{C6EB3287-4D35-416E-B1E2-B7581B4ED1CD}" destId="{1C9FE74D-42DE-4DA9-BD69-27E31B4C7A44}" srcOrd="8" destOrd="0" presId="urn:microsoft.com/office/officeart/2018/2/layout/IconLabelList"/>
    <dgm:cxn modelId="{15A89F38-2058-46CF-84CC-F1B3627FB5A4}" type="presParOf" srcId="{1C9FE74D-42DE-4DA9-BD69-27E31B4C7A44}" destId="{EA53C4ED-CCE3-4125-837C-69970A6F21F0}" srcOrd="0" destOrd="0" presId="urn:microsoft.com/office/officeart/2018/2/layout/IconLabelList"/>
    <dgm:cxn modelId="{D5ED93A7-AD9B-4B90-BF3E-62F0989CD137}" type="presParOf" srcId="{1C9FE74D-42DE-4DA9-BD69-27E31B4C7A44}" destId="{9C8527CB-7F38-470A-95D0-DF58E83F8154}" srcOrd="1" destOrd="0" presId="urn:microsoft.com/office/officeart/2018/2/layout/IconLabelList"/>
    <dgm:cxn modelId="{C42BD2A1-7BF8-4A2D-B9CC-5B0C80EFBDE4}" type="presParOf" srcId="{1C9FE74D-42DE-4DA9-BD69-27E31B4C7A44}" destId="{7E150EE3-47A2-4BFE-89E9-92CC4D341A54}" srcOrd="2" destOrd="0" presId="urn:microsoft.com/office/officeart/2018/2/layout/IconLabelList"/>
    <dgm:cxn modelId="{4ED9201A-200E-46D7-AB03-1526DE5ABFBD}" type="presParOf" srcId="{C6EB3287-4D35-416E-B1E2-B7581B4ED1CD}" destId="{6E590EC1-DD08-4C12-969A-84FE37D11AE1}" srcOrd="9" destOrd="0" presId="urn:microsoft.com/office/officeart/2018/2/layout/IconLabelList"/>
    <dgm:cxn modelId="{014BC91A-CD9E-46A4-9F38-774DF04F6E5D}" type="presParOf" srcId="{C6EB3287-4D35-416E-B1E2-B7581B4ED1CD}" destId="{1C5B1954-A41A-40DC-8932-6B30F75A62E6}" srcOrd="10" destOrd="0" presId="urn:microsoft.com/office/officeart/2018/2/layout/IconLabelList"/>
    <dgm:cxn modelId="{4D66CC38-57E0-4446-AE94-575BCA7B5608}" type="presParOf" srcId="{1C5B1954-A41A-40DC-8932-6B30F75A62E6}" destId="{516E725D-216B-4B65-BBBE-63F7DBCC36F2}" srcOrd="0" destOrd="0" presId="urn:microsoft.com/office/officeart/2018/2/layout/IconLabelList"/>
    <dgm:cxn modelId="{CFDE1F34-D3F6-4C49-B02B-5889BECBFBBB}" type="presParOf" srcId="{1C5B1954-A41A-40DC-8932-6B30F75A62E6}" destId="{CBBE0479-F886-4943-95A6-1DD9A122D36C}" srcOrd="1" destOrd="0" presId="urn:microsoft.com/office/officeart/2018/2/layout/IconLabelList"/>
    <dgm:cxn modelId="{02CFCA2A-DCB1-4C26-B891-6D798B62F618}" type="presParOf" srcId="{1C5B1954-A41A-40DC-8932-6B30F75A62E6}" destId="{1302F1B7-24B2-4C40-8B62-6242FE6EF08A}" srcOrd="2" destOrd="0" presId="urn:microsoft.com/office/officeart/2018/2/layout/IconLabelList"/>
    <dgm:cxn modelId="{6945B367-5562-4C07-8C43-D1BC7F904CCF}" type="presParOf" srcId="{C6EB3287-4D35-416E-B1E2-B7581B4ED1CD}" destId="{4ECCEB48-D002-4ACB-814C-7FE8A438C41A}" srcOrd="11" destOrd="0" presId="urn:microsoft.com/office/officeart/2018/2/layout/IconLabelList"/>
    <dgm:cxn modelId="{AFE3B446-5020-43D8-80A1-325F9220C940}" type="presParOf" srcId="{C6EB3287-4D35-416E-B1E2-B7581B4ED1CD}" destId="{376EED10-87AD-47E0-B0FF-D4C3D19FB509}" srcOrd="12" destOrd="0" presId="urn:microsoft.com/office/officeart/2018/2/layout/IconLabelList"/>
    <dgm:cxn modelId="{52D8487D-AB36-4FC4-A8F1-7DA02EE8B031}" type="presParOf" srcId="{376EED10-87AD-47E0-B0FF-D4C3D19FB509}" destId="{FE060B4B-3AC2-4198-9926-0F986C523311}" srcOrd="0" destOrd="0" presId="urn:microsoft.com/office/officeart/2018/2/layout/IconLabelList"/>
    <dgm:cxn modelId="{81A59B3B-8523-472B-A581-77954BC03502}" type="presParOf" srcId="{376EED10-87AD-47E0-B0FF-D4C3D19FB509}" destId="{4C5DC3BF-7447-4C30-82B6-D8AC5DADC2D9}" srcOrd="1" destOrd="0" presId="urn:microsoft.com/office/officeart/2018/2/layout/IconLabelList"/>
    <dgm:cxn modelId="{C1824CDB-7557-41D1-A6A7-A51B3DC34AA5}" type="presParOf" srcId="{376EED10-87AD-47E0-B0FF-D4C3D19FB509}" destId="{94FF7CE9-0339-47E1-B918-F70000FC0360}" srcOrd="2" destOrd="0" presId="urn:microsoft.com/office/officeart/2018/2/layout/IconLabelList"/>
    <dgm:cxn modelId="{537F44BD-752B-48B7-8A6F-DAC45D7C46CD}" type="presParOf" srcId="{C6EB3287-4D35-416E-B1E2-B7581B4ED1CD}" destId="{AE1D79E6-5E6F-48FD-A5DF-B969402DBC9D}" srcOrd="13" destOrd="0" presId="urn:microsoft.com/office/officeart/2018/2/layout/IconLabelList"/>
    <dgm:cxn modelId="{64198D99-A158-4342-8D55-450973413D78}" type="presParOf" srcId="{C6EB3287-4D35-416E-B1E2-B7581B4ED1CD}" destId="{5A7163BC-1D33-44DF-9076-044A3DC3D172}" srcOrd="14" destOrd="0" presId="urn:microsoft.com/office/officeart/2018/2/layout/IconLabelList"/>
    <dgm:cxn modelId="{75939E90-9E2C-4A56-81AE-2D5A1734829B}" type="presParOf" srcId="{5A7163BC-1D33-44DF-9076-044A3DC3D172}" destId="{3A8A6290-CB50-4DC1-9691-6CFAFC2A0A02}" srcOrd="0" destOrd="0" presId="urn:microsoft.com/office/officeart/2018/2/layout/IconLabelList"/>
    <dgm:cxn modelId="{65D4077E-EA73-4A37-A705-816F1356E0F0}" type="presParOf" srcId="{5A7163BC-1D33-44DF-9076-044A3DC3D172}" destId="{5C358B3B-B221-48F5-B26F-1328715B6C01}" srcOrd="1" destOrd="0" presId="urn:microsoft.com/office/officeart/2018/2/layout/IconLabelList"/>
    <dgm:cxn modelId="{E64804E5-5B5C-4644-8C3B-993A2829B48F}" type="presParOf" srcId="{5A7163BC-1D33-44DF-9076-044A3DC3D172}" destId="{6EE23C65-E97F-4118-9980-E2253433D67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1CDB9B8-E81E-41E7-AE89-8F6EDFC88D92}">
      <dgm:prSet/>
      <dgm:spPr/>
      <dgm:t>
        <a:bodyPr/>
        <a:lstStyle/>
        <a:p>
          <a:r>
            <a:rPr lang="en-US" dirty="0"/>
            <a:t>Seeing my two foreign exchange friends after four years</a:t>
          </a:r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endParaRPr lang="en-US"/>
        </a:p>
      </dgm:t>
    </dgm:pt>
    <dgm:pt modelId="{8E185869-F0D4-43E2-B08A-2F3E83EE98F3}">
      <dgm:prSet/>
      <dgm:spPr/>
      <dgm:t>
        <a:bodyPr/>
        <a:lstStyle/>
        <a:p>
          <a:r>
            <a:rPr lang="en-US" dirty="0"/>
            <a:t>Being able to travel around Spain and Paris</a:t>
          </a:r>
        </a:p>
      </dgm:t>
    </dgm:pt>
    <dgm:pt modelId="{7EE27099-92EA-4EDF-B176-0E355876D272}" type="parTrans" cxnId="{7F970F62-30E3-4F5B-A242-825013BF84A8}">
      <dgm:prSet/>
      <dgm:spPr/>
      <dgm:t>
        <a:bodyPr/>
        <a:lstStyle/>
        <a:p>
          <a:endParaRPr lang="en-US"/>
        </a:p>
      </dgm:t>
    </dgm:pt>
    <dgm:pt modelId="{77D0876E-2BA2-4E28-ADB5-9885FCB7156A}" type="sibTrans" cxnId="{7F970F62-30E3-4F5B-A242-825013BF84A8}">
      <dgm:prSet/>
      <dgm:spPr/>
      <dgm:t>
        <a:bodyPr/>
        <a:lstStyle/>
        <a:p>
          <a:endParaRPr lang="en-US"/>
        </a:p>
      </dgm:t>
    </dgm:pt>
    <dgm:pt modelId="{C0B45F0E-F337-48A7-936B-1B103E824F17}">
      <dgm:prSet/>
      <dgm:spPr/>
      <dgm:t>
        <a:bodyPr/>
        <a:lstStyle/>
        <a:p>
          <a:r>
            <a:rPr lang="en-US" dirty="0"/>
            <a:t>Having a conversation with a teenager from Ukraine</a:t>
          </a:r>
        </a:p>
      </dgm:t>
    </dgm:pt>
    <dgm:pt modelId="{E28D6D59-C663-44C4-8A79-D0E7D0635290}" type="parTrans" cxnId="{7CFC87DC-664E-4A2E-BBA1-60E459BAC8B1}">
      <dgm:prSet/>
      <dgm:spPr/>
    </dgm:pt>
    <dgm:pt modelId="{9F1C29AD-39D2-4B20-9EBD-9021B06D372A}" type="sibTrans" cxnId="{7CFC87DC-664E-4A2E-BBA1-60E459BAC8B1}">
      <dgm:prSet/>
      <dgm:spPr/>
    </dgm:pt>
    <dgm:pt modelId="{B21E0589-9378-4497-BFFC-45BFBB7F133C}" type="pres">
      <dgm:prSet presAssocID="{7B62DEA7-9DCD-4B2E-9DC5-BE121C266AF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4322C5C-E155-4D6B-BC6D-44E89F4E04E4}" type="pres">
      <dgm:prSet presAssocID="{41CDB9B8-E81E-41E7-AE89-8F6EDFC88D92}" presName="hierRoot1" presStyleCnt="0"/>
      <dgm:spPr/>
    </dgm:pt>
    <dgm:pt modelId="{98EE54C3-1A75-443A-84B7-CD7C09B4C043}" type="pres">
      <dgm:prSet presAssocID="{41CDB9B8-E81E-41E7-AE89-8F6EDFC88D92}" presName="composite" presStyleCnt="0"/>
      <dgm:spPr/>
    </dgm:pt>
    <dgm:pt modelId="{01A18CB7-0BD0-41ED-BFFA-8ABB5B4E624E}" type="pres">
      <dgm:prSet presAssocID="{41CDB9B8-E81E-41E7-AE89-8F6EDFC88D92}" presName="background" presStyleLbl="node0" presStyleIdx="0" presStyleCnt="3"/>
      <dgm:spPr/>
    </dgm:pt>
    <dgm:pt modelId="{30220BDA-1D2E-422F-8310-E902FAA08A7B}" type="pres">
      <dgm:prSet presAssocID="{41CDB9B8-E81E-41E7-AE89-8F6EDFC88D92}" presName="text" presStyleLbl="fgAcc0" presStyleIdx="0" presStyleCnt="3">
        <dgm:presLayoutVars>
          <dgm:chPref val="3"/>
        </dgm:presLayoutVars>
      </dgm:prSet>
      <dgm:spPr/>
    </dgm:pt>
    <dgm:pt modelId="{607F9BFA-C616-4EB1-8383-09770643B31F}" type="pres">
      <dgm:prSet presAssocID="{41CDB9B8-E81E-41E7-AE89-8F6EDFC88D92}" presName="hierChild2" presStyleCnt="0"/>
      <dgm:spPr/>
    </dgm:pt>
    <dgm:pt modelId="{C5753318-83A9-40FD-B348-30AFFADEDF46}" type="pres">
      <dgm:prSet presAssocID="{C0B45F0E-F337-48A7-936B-1B103E824F17}" presName="hierRoot1" presStyleCnt="0"/>
      <dgm:spPr/>
    </dgm:pt>
    <dgm:pt modelId="{58C1E493-53F4-4650-8255-8E0B2A95D358}" type="pres">
      <dgm:prSet presAssocID="{C0B45F0E-F337-48A7-936B-1B103E824F17}" presName="composite" presStyleCnt="0"/>
      <dgm:spPr/>
    </dgm:pt>
    <dgm:pt modelId="{6EC13D3B-9A69-41C1-A2A6-6051D706DBFB}" type="pres">
      <dgm:prSet presAssocID="{C0B45F0E-F337-48A7-936B-1B103E824F17}" presName="background" presStyleLbl="node0" presStyleIdx="1" presStyleCnt="3"/>
      <dgm:spPr/>
    </dgm:pt>
    <dgm:pt modelId="{3138B2BE-C297-42B3-8E64-1A036ED703FD}" type="pres">
      <dgm:prSet presAssocID="{C0B45F0E-F337-48A7-936B-1B103E824F17}" presName="text" presStyleLbl="fgAcc0" presStyleIdx="1" presStyleCnt="3">
        <dgm:presLayoutVars>
          <dgm:chPref val="3"/>
        </dgm:presLayoutVars>
      </dgm:prSet>
      <dgm:spPr/>
    </dgm:pt>
    <dgm:pt modelId="{DE324BF3-DAA8-4CE3-90A2-D6CA0E566D24}" type="pres">
      <dgm:prSet presAssocID="{C0B45F0E-F337-48A7-936B-1B103E824F17}" presName="hierChild2" presStyleCnt="0"/>
      <dgm:spPr/>
    </dgm:pt>
    <dgm:pt modelId="{50A9D3C7-CC44-4967-8405-063C7222FBE3}" type="pres">
      <dgm:prSet presAssocID="{8E185869-F0D4-43E2-B08A-2F3E83EE98F3}" presName="hierRoot1" presStyleCnt="0"/>
      <dgm:spPr/>
    </dgm:pt>
    <dgm:pt modelId="{74AE66F5-60CE-430E-9A3D-7002E94F260A}" type="pres">
      <dgm:prSet presAssocID="{8E185869-F0D4-43E2-B08A-2F3E83EE98F3}" presName="composite" presStyleCnt="0"/>
      <dgm:spPr/>
    </dgm:pt>
    <dgm:pt modelId="{1551A489-9C2A-4AA7-847C-DF9E3373DA29}" type="pres">
      <dgm:prSet presAssocID="{8E185869-F0D4-43E2-B08A-2F3E83EE98F3}" presName="background" presStyleLbl="node0" presStyleIdx="2" presStyleCnt="3"/>
      <dgm:spPr/>
    </dgm:pt>
    <dgm:pt modelId="{8A41EA1E-FD8E-4894-8858-960C4A00B40D}" type="pres">
      <dgm:prSet presAssocID="{8E185869-F0D4-43E2-B08A-2F3E83EE98F3}" presName="text" presStyleLbl="fgAcc0" presStyleIdx="2" presStyleCnt="3">
        <dgm:presLayoutVars>
          <dgm:chPref val="3"/>
        </dgm:presLayoutVars>
      </dgm:prSet>
      <dgm:spPr/>
    </dgm:pt>
    <dgm:pt modelId="{B4591048-B967-4089-BA35-4A1B6176000D}" type="pres">
      <dgm:prSet presAssocID="{8E185869-F0D4-43E2-B08A-2F3E83EE98F3}" presName="hierChild2" presStyleCnt="0"/>
      <dgm:spPr/>
    </dgm:pt>
  </dgm:ptLst>
  <dgm:cxnLst>
    <dgm:cxn modelId="{B659510E-B00C-4FC6-8119-CCA165B605B2}" type="presOf" srcId="{41CDB9B8-E81E-41E7-AE89-8F6EDFC88D92}" destId="{30220BDA-1D2E-422F-8310-E902FAA08A7B}" srcOrd="0" destOrd="0" presId="urn:microsoft.com/office/officeart/2005/8/layout/hierarchy1"/>
    <dgm:cxn modelId="{7F970F62-30E3-4F5B-A242-825013BF84A8}" srcId="{7B62DEA7-9DCD-4B2E-9DC5-BE121C266AFD}" destId="{8E185869-F0D4-43E2-B08A-2F3E83EE98F3}" srcOrd="2" destOrd="0" parTransId="{7EE27099-92EA-4EDF-B176-0E355876D272}" sibTransId="{77D0876E-2BA2-4E28-ADB5-9885FCB7156A}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9DE00670-1416-4913-8679-38BB73B24F0F}" type="presOf" srcId="{C0B45F0E-F337-48A7-936B-1B103E824F17}" destId="{3138B2BE-C297-42B3-8E64-1A036ED703FD}" srcOrd="0" destOrd="0" presId="urn:microsoft.com/office/officeart/2005/8/layout/hierarchy1"/>
    <dgm:cxn modelId="{F882F489-FC1A-4512-8B9A-96889B458EA8}" type="presOf" srcId="{8E185869-F0D4-43E2-B08A-2F3E83EE98F3}" destId="{8A41EA1E-FD8E-4894-8858-960C4A00B40D}" srcOrd="0" destOrd="0" presId="urn:microsoft.com/office/officeart/2005/8/layout/hierarchy1"/>
    <dgm:cxn modelId="{4DAC479D-0ECE-4641-BA2E-7C64DC7C1581}" type="presOf" srcId="{7B62DEA7-9DCD-4B2E-9DC5-BE121C266AFD}" destId="{B21E0589-9378-4497-BFFC-45BFBB7F133C}" srcOrd="0" destOrd="0" presId="urn:microsoft.com/office/officeart/2005/8/layout/hierarchy1"/>
    <dgm:cxn modelId="{7CFC87DC-664E-4A2E-BBA1-60E459BAC8B1}" srcId="{7B62DEA7-9DCD-4B2E-9DC5-BE121C266AFD}" destId="{C0B45F0E-F337-48A7-936B-1B103E824F17}" srcOrd="1" destOrd="0" parTransId="{E28D6D59-C663-44C4-8A79-D0E7D0635290}" sibTransId="{9F1C29AD-39D2-4B20-9EBD-9021B06D372A}"/>
    <dgm:cxn modelId="{35C73D85-5ED2-46C7-9A7F-25D9BF253957}" type="presParOf" srcId="{B21E0589-9378-4497-BFFC-45BFBB7F133C}" destId="{04322C5C-E155-4D6B-BC6D-44E89F4E04E4}" srcOrd="0" destOrd="0" presId="urn:microsoft.com/office/officeart/2005/8/layout/hierarchy1"/>
    <dgm:cxn modelId="{EC89068F-B5B1-43AC-A93A-EAAD4724B6D9}" type="presParOf" srcId="{04322C5C-E155-4D6B-BC6D-44E89F4E04E4}" destId="{98EE54C3-1A75-443A-84B7-CD7C09B4C043}" srcOrd="0" destOrd="0" presId="urn:microsoft.com/office/officeart/2005/8/layout/hierarchy1"/>
    <dgm:cxn modelId="{C98C5495-9C18-4F40-99B2-0BA4C589F1E3}" type="presParOf" srcId="{98EE54C3-1A75-443A-84B7-CD7C09B4C043}" destId="{01A18CB7-0BD0-41ED-BFFA-8ABB5B4E624E}" srcOrd="0" destOrd="0" presId="urn:microsoft.com/office/officeart/2005/8/layout/hierarchy1"/>
    <dgm:cxn modelId="{1E0977A8-1F01-4A03-828D-175937BC7EFB}" type="presParOf" srcId="{98EE54C3-1A75-443A-84B7-CD7C09B4C043}" destId="{30220BDA-1D2E-422F-8310-E902FAA08A7B}" srcOrd="1" destOrd="0" presId="urn:microsoft.com/office/officeart/2005/8/layout/hierarchy1"/>
    <dgm:cxn modelId="{B3AA5A5D-BED2-4FF6-BCBA-E2500057E0E0}" type="presParOf" srcId="{04322C5C-E155-4D6B-BC6D-44E89F4E04E4}" destId="{607F9BFA-C616-4EB1-8383-09770643B31F}" srcOrd="1" destOrd="0" presId="urn:microsoft.com/office/officeart/2005/8/layout/hierarchy1"/>
    <dgm:cxn modelId="{DC1065B7-0083-484F-AEDA-407CC698C691}" type="presParOf" srcId="{B21E0589-9378-4497-BFFC-45BFBB7F133C}" destId="{C5753318-83A9-40FD-B348-30AFFADEDF46}" srcOrd="1" destOrd="0" presId="urn:microsoft.com/office/officeart/2005/8/layout/hierarchy1"/>
    <dgm:cxn modelId="{102DCBA8-7D96-4581-B255-1ED049C08DBB}" type="presParOf" srcId="{C5753318-83A9-40FD-B348-30AFFADEDF46}" destId="{58C1E493-53F4-4650-8255-8E0B2A95D358}" srcOrd="0" destOrd="0" presId="urn:microsoft.com/office/officeart/2005/8/layout/hierarchy1"/>
    <dgm:cxn modelId="{03A0D9BA-7084-4DF4-BD4C-127E8F61473C}" type="presParOf" srcId="{58C1E493-53F4-4650-8255-8E0B2A95D358}" destId="{6EC13D3B-9A69-41C1-A2A6-6051D706DBFB}" srcOrd="0" destOrd="0" presId="urn:microsoft.com/office/officeart/2005/8/layout/hierarchy1"/>
    <dgm:cxn modelId="{0427D80A-E4D1-441B-8B38-5DED84A9EBA5}" type="presParOf" srcId="{58C1E493-53F4-4650-8255-8E0B2A95D358}" destId="{3138B2BE-C297-42B3-8E64-1A036ED703FD}" srcOrd="1" destOrd="0" presId="urn:microsoft.com/office/officeart/2005/8/layout/hierarchy1"/>
    <dgm:cxn modelId="{AFE30C8B-01DE-4290-8204-655B59056DFC}" type="presParOf" srcId="{C5753318-83A9-40FD-B348-30AFFADEDF46}" destId="{DE324BF3-DAA8-4CE3-90A2-D6CA0E566D24}" srcOrd="1" destOrd="0" presId="urn:microsoft.com/office/officeart/2005/8/layout/hierarchy1"/>
    <dgm:cxn modelId="{1E95DA4D-0132-47CA-9091-442DAE87BE6B}" type="presParOf" srcId="{B21E0589-9378-4497-BFFC-45BFBB7F133C}" destId="{50A9D3C7-CC44-4967-8405-063C7222FBE3}" srcOrd="2" destOrd="0" presId="urn:microsoft.com/office/officeart/2005/8/layout/hierarchy1"/>
    <dgm:cxn modelId="{7E304C35-BEAD-4DF6-88BB-97E4DC0974D7}" type="presParOf" srcId="{50A9D3C7-CC44-4967-8405-063C7222FBE3}" destId="{74AE66F5-60CE-430E-9A3D-7002E94F260A}" srcOrd="0" destOrd="0" presId="urn:microsoft.com/office/officeart/2005/8/layout/hierarchy1"/>
    <dgm:cxn modelId="{57FDA914-9BD6-4D5D-B3D1-F7E6E44DC125}" type="presParOf" srcId="{74AE66F5-60CE-430E-9A3D-7002E94F260A}" destId="{1551A489-9C2A-4AA7-847C-DF9E3373DA29}" srcOrd="0" destOrd="0" presId="urn:microsoft.com/office/officeart/2005/8/layout/hierarchy1"/>
    <dgm:cxn modelId="{7FF2A390-C7B9-4085-9DC7-9CC5BDDD2795}" type="presParOf" srcId="{74AE66F5-60CE-430E-9A3D-7002E94F260A}" destId="{8A41EA1E-FD8E-4894-8858-960C4A00B40D}" srcOrd="1" destOrd="0" presId="urn:microsoft.com/office/officeart/2005/8/layout/hierarchy1"/>
    <dgm:cxn modelId="{0D71E73A-422C-44AA-9271-2FC6E22579DE}" type="presParOf" srcId="{50A9D3C7-CC44-4967-8405-063C7222FBE3}" destId="{B4591048-B967-4089-BA35-4A1B6176000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0EA9B9-9B02-42B5-9B57-6273DA29AE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32FD86-B3DC-4FDD-A876-8141017669F9}">
      <dgm:prSet/>
      <dgm:spPr/>
      <dgm:t>
        <a:bodyPr/>
        <a:lstStyle/>
        <a:p>
          <a:r>
            <a:rPr lang="en-US" baseline="0" dirty="0"/>
            <a:t>The President and Vice President of the Rotary club were a lawyer and businessman</a:t>
          </a:r>
          <a:endParaRPr lang="en-US" dirty="0"/>
        </a:p>
      </dgm:t>
    </dgm:pt>
    <dgm:pt modelId="{16487A01-E2C4-479C-B3D8-33157038B1F6}" type="parTrans" cxnId="{3D1D42EA-F123-4C9A-8370-E0DE91EA4A18}">
      <dgm:prSet/>
      <dgm:spPr/>
      <dgm:t>
        <a:bodyPr/>
        <a:lstStyle/>
        <a:p>
          <a:endParaRPr lang="en-US"/>
        </a:p>
      </dgm:t>
    </dgm:pt>
    <dgm:pt modelId="{8C0A9627-0B87-4DB9-914A-5491D98052EF}" type="sibTrans" cxnId="{3D1D42EA-F123-4C9A-8370-E0DE91EA4A18}">
      <dgm:prSet/>
      <dgm:spPr/>
      <dgm:t>
        <a:bodyPr/>
        <a:lstStyle/>
        <a:p>
          <a:endParaRPr lang="en-US"/>
        </a:p>
      </dgm:t>
    </dgm:pt>
    <dgm:pt modelId="{50D7B829-11B7-4F21-AEAD-DDE7E69EF1EB}">
      <dgm:prSet/>
      <dgm:spPr/>
      <dgm:t>
        <a:bodyPr/>
        <a:lstStyle/>
        <a:p>
          <a:r>
            <a:rPr lang="en-US" baseline="0"/>
            <a:t>They were the nicest people I have met!</a:t>
          </a:r>
          <a:endParaRPr lang="en-US"/>
        </a:p>
      </dgm:t>
    </dgm:pt>
    <dgm:pt modelId="{17CD5D17-0FFD-4181-B242-C6339170F5F3}" type="parTrans" cxnId="{2DEE7CFB-4D72-4F0D-92B3-004B9DF09053}">
      <dgm:prSet/>
      <dgm:spPr/>
      <dgm:t>
        <a:bodyPr/>
        <a:lstStyle/>
        <a:p>
          <a:endParaRPr lang="en-US"/>
        </a:p>
      </dgm:t>
    </dgm:pt>
    <dgm:pt modelId="{5FC2C265-7C72-4CC5-A574-2E400575B5C5}" type="sibTrans" cxnId="{2DEE7CFB-4D72-4F0D-92B3-004B9DF09053}">
      <dgm:prSet/>
      <dgm:spPr/>
      <dgm:t>
        <a:bodyPr/>
        <a:lstStyle/>
        <a:p>
          <a:endParaRPr lang="en-US"/>
        </a:p>
      </dgm:t>
    </dgm:pt>
    <dgm:pt modelId="{D823C7A9-C4D0-47C6-B675-6A0901A7BF1A}">
      <dgm:prSet/>
      <dgm:spPr/>
      <dgm:t>
        <a:bodyPr/>
        <a:lstStyle/>
        <a:p>
          <a:r>
            <a:rPr lang="en-US" baseline="0"/>
            <a:t>I got to try truffles for the first time</a:t>
          </a:r>
          <a:endParaRPr lang="en-US"/>
        </a:p>
      </dgm:t>
    </dgm:pt>
    <dgm:pt modelId="{E14D1D61-AA8E-48E4-A183-D58715B967F0}" type="parTrans" cxnId="{A4F3B9D0-DB7D-4D69-82EE-87D5AEEF38C2}">
      <dgm:prSet/>
      <dgm:spPr/>
      <dgm:t>
        <a:bodyPr/>
        <a:lstStyle/>
        <a:p>
          <a:endParaRPr lang="en-US"/>
        </a:p>
      </dgm:t>
    </dgm:pt>
    <dgm:pt modelId="{82CAEA27-87AC-40CE-81E7-BD9A4AC6F51E}" type="sibTrans" cxnId="{A4F3B9D0-DB7D-4D69-82EE-87D5AEEF38C2}">
      <dgm:prSet/>
      <dgm:spPr/>
      <dgm:t>
        <a:bodyPr/>
        <a:lstStyle/>
        <a:p>
          <a:endParaRPr lang="en-US"/>
        </a:p>
      </dgm:t>
    </dgm:pt>
    <dgm:pt modelId="{DBF69B48-615B-4835-9838-B8D33AA03296}">
      <dgm:prSet/>
      <dgm:spPr/>
      <dgm:t>
        <a:bodyPr/>
        <a:lstStyle/>
        <a:p>
          <a:r>
            <a:rPr lang="en-US" baseline="0"/>
            <a:t>We talked for over two hours about the culture of Spain and the United States</a:t>
          </a:r>
          <a:endParaRPr lang="en-US"/>
        </a:p>
      </dgm:t>
    </dgm:pt>
    <dgm:pt modelId="{0B1228E6-4F80-4ABC-B0E3-A1A4353A07E4}" type="parTrans" cxnId="{A96FCDA4-EDC3-4342-AB17-CB23C5F2E223}">
      <dgm:prSet/>
      <dgm:spPr/>
      <dgm:t>
        <a:bodyPr/>
        <a:lstStyle/>
        <a:p>
          <a:endParaRPr lang="en-US"/>
        </a:p>
      </dgm:t>
    </dgm:pt>
    <dgm:pt modelId="{9C5B6E7F-84DF-4251-8A8E-61FF4DAE1D5A}" type="sibTrans" cxnId="{A96FCDA4-EDC3-4342-AB17-CB23C5F2E223}">
      <dgm:prSet/>
      <dgm:spPr/>
      <dgm:t>
        <a:bodyPr/>
        <a:lstStyle/>
        <a:p>
          <a:endParaRPr lang="en-US"/>
        </a:p>
      </dgm:t>
    </dgm:pt>
    <dgm:pt modelId="{F2BFB229-506E-49BB-8DF1-14BFE6124EA5}">
      <dgm:prSet/>
      <dgm:spPr/>
      <dgm:t>
        <a:bodyPr/>
        <a:lstStyle/>
        <a:p>
          <a:r>
            <a:rPr lang="en-US" baseline="0"/>
            <a:t>I learned valuable life lessons</a:t>
          </a:r>
          <a:endParaRPr lang="en-US"/>
        </a:p>
      </dgm:t>
    </dgm:pt>
    <dgm:pt modelId="{7CDDF32B-1986-462A-8B2B-5C2EEB6432EE}" type="parTrans" cxnId="{EF6FB34D-6767-4D3C-8BFD-C15FB8EEEED8}">
      <dgm:prSet/>
      <dgm:spPr/>
      <dgm:t>
        <a:bodyPr/>
        <a:lstStyle/>
        <a:p>
          <a:endParaRPr lang="en-US"/>
        </a:p>
      </dgm:t>
    </dgm:pt>
    <dgm:pt modelId="{FD907A03-6913-41BD-97B8-3855E1B35A5A}" type="sibTrans" cxnId="{EF6FB34D-6767-4D3C-8BFD-C15FB8EEEED8}">
      <dgm:prSet/>
      <dgm:spPr/>
      <dgm:t>
        <a:bodyPr/>
        <a:lstStyle/>
        <a:p>
          <a:endParaRPr lang="en-US"/>
        </a:p>
      </dgm:t>
    </dgm:pt>
    <dgm:pt modelId="{E5ABD330-1E29-435F-801B-DA4C734C463D}">
      <dgm:prSet/>
      <dgm:spPr/>
      <dgm:t>
        <a:bodyPr/>
        <a:lstStyle/>
        <a:p>
          <a:r>
            <a:rPr lang="en-US" baseline="0"/>
            <a:t>I got to ride in a Porsche</a:t>
          </a:r>
          <a:endParaRPr lang="en-US"/>
        </a:p>
      </dgm:t>
    </dgm:pt>
    <dgm:pt modelId="{604FE9E3-31B2-4403-BE92-E098FE88BC04}" type="parTrans" cxnId="{704B54B5-3BB0-4A48-A2BA-E05DF000521E}">
      <dgm:prSet/>
      <dgm:spPr/>
      <dgm:t>
        <a:bodyPr/>
        <a:lstStyle/>
        <a:p>
          <a:endParaRPr lang="en-US"/>
        </a:p>
      </dgm:t>
    </dgm:pt>
    <dgm:pt modelId="{8DF7D1D8-3768-4E04-BA9E-9C31DFF401E5}" type="sibTrans" cxnId="{704B54B5-3BB0-4A48-A2BA-E05DF000521E}">
      <dgm:prSet/>
      <dgm:spPr/>
      <dgm:t>
        <a:bodyPr/>
        <a:lstStyle/>
        <a:p>
          <a:endParaRPr lang="en-US"/>
        </a:p>
      </dgm:t>
    </dgm:pt>
    <dgm:pt modelId="{07EBD369-44C5-42B0-97E4-72377BEF7EA1}" type="pres">
      <dgm:prSet presAssocID="{090EA9B9-9B02-42B5-9B57-6273DA29AEA2}" presName="linear" presStyleCnt="0">
        <dgm:presLayoutVars>
          <dgm:animLvl val="lvl"/>
          <dgm:resizeHandles val="exact"/>
        </dgm:presLayoutVars>
      </dgm:prSet>
      <dgm:spPr/>
    </dgm:pt>
    <dgm:pt modelId="{6BB97983-3E19-4F83-8C63-A05FAD019A65}" type="pres">
      <dgm:prSet presAssocID="{D032FD86-B3DC-4FDD-A876-8141017669F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2FF7C6A-8106-4F74-97DF-AE2322C54489}" type="pres">
      <dgm:prSet presAssocID="{8C0A9627-0B87-4DB9-914A-5491D98052EF}" presName="spacer" presStyleCnt="0"/>
      <dgm:spPr/>
    </dgm:pt>
    <dgm:pt modelId="{1AC5E8E1-21D5-4236-ADA4-8B6BEB3366A1}" type="pres">
      <dgm:prSet presAssocID="{50D7B829-11B7-4F21-AEAD-DDE7E69EF1E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62A6344-25B1-4311-BEE0-969D1A8BB1A3}" type="pres">
      <dgm:prSet presAssocID="{5FC2C265-7C72-4CC5-A574-2E400575B5C5}" presName="spacer" presStyleCnt="0"/>
      <dgm:spPr/>
    </dgm:pt>
    <dgm:pt modelId="{753A31EF-E265-4D47-AAB1-A41627EC0832}" type="pres">
      <dgm:prSet presAssocID="{D823C7A9-C4D0-47C6-B675-6A0901A7BF1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BACE0CB-BFF7-468D-BD68-71E2AAAEB849}" type="pres">
      <dgm:prSet presAssocID="{82CAEA27-87AC-40CE-81E7-BD9A4AC6F51E}" presName="spacer" presStyleCnt="0"/>
      <dgm:spPr/>
    </dgm:pt>
    <dgm:pt modelId="{547EA5AE-407A-4CB8-ABBA-73225775C48D}" type="pres">
      <dgm:prSet presAssocID="{DBF69B48-615B-4835-9838-B8D33AA0329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478FEB3-0687-46C7-AA9E-2AE968450118}" type="pres">
      <dgm:prSet presAssocID="{9C5B6E7F-84DF-4251-8A8E-61FF4DAE1D5A}" presName="spacer" presStyleCnt="0"/>
      <dgm:spPr/>
    </dgm:pt>
    <dgm:pt modelId="{BF2FCE26-F57D-403D-A463-55FF24AC995D}" type="pres">
      <dgm:prSet presAssocID="{F2BFB229-506E-49BB-8DF1-14BFE6124EA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B593BA9-07AB-4E27-82A9-1BF2192D820C}" type="pres">
      <dgm:prSet presAssocID="{FD907A03-6913-41BD-97B8-3855E1B35A5A}" presName="spacer" presStyleCnt="0"/>
      <dgm:spPr/>
    </dgm:pt>
    <dgm:pt modelId="{EACE1E9B-6997-4508-A415-059B6CBB2F54}" type="pres">
      <dgm:prSet presAssocID="{E5ABD330-1E29-435F-801B-DA4C734C463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91D1801-14AB-4F7F-B6FA-D9254A4A87AF}" type="presOf" srcId="{D032FD86-B3DC-4FDD-A876-8141017669F9}" destId="{6BB97983-3E19-4F83-8C63-A05FAD019A65}" srcOrd="0" destOrd="0" presId="urn:microsoft.com/office/officeart/2005/8/layout/vList2"/>
    <dgm:cxn modelId="{13B82D10-E5E0-49D4-8160-FA50CAFA364E}" type="presOf" srcId="{090EA9B9-9B02-42B5-9B57-6273DA29AEA2}" destId="{07EBD369-44C5-42B0-97E4-72377BEF7EA1}" srcOrd="0" destOrd="0" presId="urn:microsoft.com/office/officeart/2005/8/layout/vList2"/>
    <dgm:cxn modelId="{6DA6B640-41CF-46E4-9F51-8096CD30D55A}" type="presOf" srcId="{DBF69B48-615B-4835-9838-B8D33AA03296}" destId="{547EA5AE-407A-4CB8-ABBA-73225775C48D}" srcOrd="0" destOrd="0" presId="urn:microsoft.com/office/officeart/2005/8/layout/vList2"/>
    <dgm:cxn modelId="{EF6FB34D-6767-4D3C-8BFD-C15FB8EEEED8}" srcId="{090EA9B9-9B02-42B5-9B57-6273DA29AEA2}" destId="{F2BFB229-506E-49BB-8DF1-14BFE6124EA5}" srcOrd="4" destOrd="0" parTransId="{7CDDF32B-1986-462A-8B2B-5C2EEB6432EE}" sibTransId="{FD907A03-6913-41BD-97B8-3855E1B35A5A}"/>
    <dgm:cxn modelId="{A96FCDA4-EDC3-4342-AB17-CB23C5F2E223}" srcId="{090EA9B9-9B02-42B5-9B57-6273DA29AEA2}" destId="{DBF69B48-615B-4835-9838-B8D33AA03296}" srcOrd="3" destOrd="0" parTransId="{0B1228E6-4F80-4ABC-B0E3-A1A4353A07E4}" sibTransId="{9C5B6E7F-84DF-4251-8A8E-61FF4DAE1D5A}"/>
    <dgm:cxn modelId="{704B54B5-3BB0-4A48-A2BA-E05DF000521E}" srcId="{090EA9B9-9B02-42B5-9B57-6273DA29AEA2}" destId="{E5ABD330-1E29-435F-801B-DA4C734C463D}" srcOrd="5" destOrd="0" parTransId="{604FE9E3-31B2-4403-BE92-E098FE88BC04}" sibTransId="{8DF7D1D8-3768-4E04-BA9E-9C31DFF401E5}"/>
    <dgm:cxn modelId="{78B53CC1-91B6-4853-B2E1-AA80DE1B1B6A}" type="presOf" srcId="{D823C7A9-C4D0-47C6-B675-6A0901A7BF1A}" destId="{753A31EF-E265-4D47-AAB1-A41627EC0832}" srcOrd="0" destOrd="0" presId="urn:microsoft.com/office/officeart/2005/8/layout/vList2"/>
    <dgm:cxn modelId="{D1E1B6CB-C67B-433E-8FF9-7512F3F77D9B}" type="presOf" srcId="{50D7B829-11B7-4F21-AEAD-DDE7E69EF1EB}" destId="{1AC5E8E1-21D5-4236-ADA4-8B6BEB3366A1}" srcOrd="0" destOrd="0" presId="urn:microsoft.com/office/officeart/2005/8/layout/vList2"/>
    <dgm:cxn modelId="{A4F3B9D0-DB7D-4D69-82EE-87D5AEEF38C2}" srcId="{090EA9B9-9B02-42B5-9B57-6273DA29AEA2}" destId="{D823C7A9-C4D0-47C6-B675-6A0901A7BF1A}" srcOrd="2" destOrd="0" parTransId="{E14D1D61-AA8E-48E4-A183-D58715B967F0}" sibTransId="{82CAEA27-87AC-40CE-81E7-BD9A4AC6F51E}"/>
    <dgm:cxn modelId="{D32215DF-C88D-4C16-92C7-E2BE849D27D1}" type="presOf" srcId="{F2BFB229-506E-49BB-8DF1-14BFE6124EA5}" destId="{BF2FCE26-F57D-403D-A463-55FF24AC995D}" srcOrd="0" destOrd="0" presId="urn:microsoft.com/office/officeart/2005/8/layout/vList2"/>
    <dgm:cxn modelId="{E95AFBE3-972A-4DE7-B0DB-A235AB54ADAB}" type="presOf" srcId="{E5ABD330-1E29-435F-801B-DA4C734C463D}" destId="{EACE1E9B-6997-4508-A415-059B6CBB2F54}" srcOrd="0" destOrd="0" presId="urn:microsoft.com/office/officeart/2005/8/layout/vList2"/>
    <dgm:cxn modelId="{3D1D42EA-F123-4C9A-8370-E0DE91EA4A18}" srcId="{090EA9B9-9B02-42B5-9B57-6273DA29AEA2}" destId="{D032FD86-B3DC-4FDD-A876-8141017669F9}" srcOrd="0" destOrd="0" parTransId="{16487A01-E2C4-479C-B3D8-33157038B1F6}" sibTransId="{8C0A9627-0B87-4DB9-914A-5491D98052EF}"/>
    <dgm:cxn modelId="{2DEE7CFB-4D72-4F0D-92B3-004B9DF09053}" srcId="{090EA9B9-9B02-42B5-9B57-6273DA29AEA2}" destId="{50D7B829-11B7-4F21-AEAD-DDE7E69EF1EB}" srcOrd="1" destOrd="0" parTransId="{17CD5D17-0FFD-4181-B242-C6339170F5F3}" sibTransId="{5FC2C265-7C72-4CC5-A574-2E400575B5C5}"/>
    <dgm:cxn modelId="{E46B30A7-7369-4680-AE75-B581C9FF7C09}" type="presParOf" srcId="{07EBD369-44C5-42B0-97E4-72377BEF7EA1}" destId="{6BB97983-3E19-4F83-8C63-A05FAD019A65}" srcOrd="0" destOrd="0" presId="urn:microsoft.com/office/officeart/2005/8/layout/vList2"/>
    <dgm:cxn modelId="{C3658A53-D273-40C1-AD55-EFB4FA6ECEA7}" type="presParOf" srcId="{07EBD369-44C5-42B0-97E4-72377BEF7EA1}" destId="{D2FF7C6A-8106-4F74-97DF-AE2322C54489}" srcOrd="1" destOrd="0" presId="urn:microsoft.com/office/officeart/2005/8/layout/vList2"/>
    <dgm:cxn modelId="{D1D9A532-5C86-4656-AE35-E6C3866C63D6}" type="presParOf" srcId="{07EBD369-44C5-42B0-97E4-72377BEF7EA1}" destId="{1AC5E8E1-21D5-4236-ADA4-8B6BEB3366A1}" srcOrd="2" destOrd="0" presId="urn:microsoft.com/office/officeart/2005/8/layout/vList2"/>
    <dgm:cxn modelId="{BC1C9B48-6ED1-4343-9FFC-C5C3923FC344}" type="presParOf" srcId="{07EBD369-44C5-42B0-97E4-72377BEF7EA1}" destId="{162A6344-25B1-4311-BEE0-969D1A8BB1A3}" srcOrd="3" destOrd="0" presId="urn:microsoft.com/office/officeart/2005/8/layout/vList2"/>
    <dgm:cxn modelId="{4FFB56B4-BD28-4450-A068-5E28B8441D61}" type="presParOf" srcId="{07EBD369-44C5-42B0-97E4-72377BEF7EA1}" destId="{753A31EF-E265-4D47-AAB1-A41627EC0832}" srcOrd="4" destOrd="0" presId="urn:microsoft.com/office/officeart/2005/8/layout/vList2"/>
    <dgm:cxn modelId="{BF2E956E-98C9-4507-BF75-A24465A5C39D}" type="presParOf" srcId="{07EBD369-44C5-42B0-97E4-72377BEF7EA1}" destId="{8BACE0CB-BFF7-468D-BD68-71E2AAAEB849}" srcOrd="5" destOrd="0" presId="urn:microsoft.com/office/officeart/2005/8/layout/vList2"/>
    <dgm:cxn modelId="{CE981973-C83E-4346-AF84-F9F875B4616A}" type="presParOf" srcId="{07EBD369-44C5-42B0-97E4-72377BEF7EA1}" destId="{547EA5AE-407A-4CB8-ABBA-73225775C48D}" srcOrd="6" destOrd="0" presId="urn:microsoft.com/office/officeart/2005/8/layout/vList2"/>
    <dgm:cxn modelId="{3BCCE522-5232-43D4-A734-2E8F1BB39843}" type="presParOf" srcId="{07EBD369-44C5-42B0-97E4-72377BEF7EA1}" destId="{7478FEB3-0687-46C7-AA9E-2AE968450118}" srcOrd="7" destOrd="0" presId="urn:microsoft.com/office/officeart/2005/8/layout/vList2"/>
    <dgm:cxn modelId="{3BA2D800-C12C-4CB4-ABF3-9317978AEDFC}" type="presParOf" srcId="{07EBD369-44C5-42B0-97E4-72377BEF7EA1}" destId="{BF2FCE26-F57D-403D-A463-55FF24AC995D}" srcOrd="8" destOrd="0" presId="urn:microsoft.com/office/officeart/2005/8/layout/vList2"/>
    <dgm:cxn modelId="{15B49FE1-71ED-4710-A1D9-70BE351E37CF}" type="presParOf" srcId="{07EBD369-44C5-42B0-97E4-72377BEF7EA1}" destId="{AB593BA9-07AB-4E27-82A9-1BF2192D820C}" srcOrd="9" destOrd="0" presId="urn:microsoft.com/office/officeart/2005/8/layout/vList2"/>
    <dgm:cxn modelId="{8432D208-BE4B-4416-8D4D-DF9BDE1C1B87}" type="presParOf" srcId="{07EBD369-44C5-42B0-97E4-72377BEF7EA1}" destId="{EACE1E9B-6997-4508-A415-059B6CBB2F5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54744E-EF3E-4B71-95C1-C624CDF41AA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A48E03-06E4-4059-BC8B-DD7C5E8BF480}">
      <dgm:prSet/>
      <dgm:spPr/>
      <dgm:t>
        <a:bodyPr/>
        <a:lstStyle/>
        <a:p>
          <a:r>
            <a:rPr lang="en-US" baseline="0"/>
            <a:t>Advice given:</a:t>
          </a:r>
          <a:endParaRPr lang="en-US"/>
        </a:p>
      </dgm:t>
    </dgm:pt>
    <dgm:pt modelId="{C8CFA40B-4E27-401D-8F35-DF7B5CFB791B}" type="parTrans" cxnId="{21A8522B-0B71-4EDA-8623-500AB1C2DF87}">
      <dgm:prSet/>
      <dgm:spPr/>
      <dgm:t>
        <a:bodyPr/>
        <a:lstStyle/>
        <a:p>
          <a:endParaRPr lang="en-US"/>
        </a:p>
      </dgm:t>
    </dgm:pt>
    <dgm:pt modelId="{E2A9F97A-89D1-4549-85E1-8D8E41BEFB9A}" type="sibTrans" cxnId="{21A8522B-0B71-4EDA-8623-500AB1C2DF87}">
      <dgm:prSet/>
      <dgm:spPr/>
      <dgm:t>
        <a:bodyPr/>
        <a:lstStyle/>
        <a:p>
          <a:endParaRPr lang="en-US"/>
        </a:p>
      </dgm:t>
    </dgm:pt>
    <dgm:pt modelId="{A30ACEBF-9BDC-4AA2-B346-F697F32C8F3D}">
      <dgm:prSet/>
      <dgm:spPr/>
      <dgm:t>
        <a:bodyPr/>
        <a:lstStyle/>
        <a:p>
          <a:r>
            <a:rPr lang="en-US" baseline="0"/>
            <a:t>Never be an extremist, always be in the middle to be able to see perspectives from both sides</a:t>
          </a:r>
          <a:endParaRPr lang="en-US"/>
        </a:p>
      </dgm:t>
    </dgm:pt>
    <dgm:pt modelId="{277D497F-0157-4AEC-9395-8E3DB87965D0}" type="parTrans" cxnId="{F0FA007B-BB5C-4780-80D1-532336482EE3}">
      <dgm:prSet/>
      <dgm:spPr/>
      <dgm:t>
        <a:bodyPr/>
        <a:lstStyle/>
        <a:p>
          <a:endParaRPr lang="en-US"/>
        </a:p>
      </dgm:t>
    </dgm:pt>
    <dgm:pt modelId="{8A108F7B-F043-4081-B70F-C740603E4A65}" type="sibTrans" cxnId="{F0FA007B-BB5C-4780-80D1-532336482EE3}">
      <dgm:prSet/>
      <dgm:spPr/>
      <dgm:t>
        <a:bodyPr/>
        <a:lstStyle/>
        <a:p>
          <a:endParaRPr lang="en-US"/>
        </a:p>
      </dgm:t>
    </dgm:pt>
    <dgm:pt modelId="{7D3D4B9E-B811-46EC-B405-C267E820BB6B}">
      <dgm:prSet/>
      <dgm:spPr/>
      <dgm:t>
        <a:bodyPr/>
        <a:lstStyle/>
        <a:p>
          <a:r>
            <a:rPr lang="en-US" baseline="0"/>
            <a:t>Living to work is not good but not working to live is bad. Try to find a happy middle ground</a:t>
          </a:r>
          <a:endParaRPr lang="en-US"/>
        </a:p>
      </dgm:t>
    </dgm:pt>
    <dgm:pt modelId="{ECA3628F-E010-467D-BC32-CF2F4CBFD3C6}" type="parTrans" cxnId="{C1A4A290-83D7-415A-A583-17BA068738E7}">
      <dgm:prSet/>
      <dgm:spPr/>
      <dgm:t>
        <a:bodyPr/>
        <a:lstStyle/>
        <a:p>
          <a:endParaRPr lang="en-US"/>
        </a:p>
      </dgm:t>
    </dgm:pt>
    <dgm:pt modelId="{26129F3F-C30D-4A3C-B4A5-03E2AEAE5D41}" type="sibTrans" cxnId="{C1A4A290-83D7-415A-A583-17BA068738E7}">
      <dgm:prSet/>
      <dgm:spPr/>
      <dgm:t>
        <a:bodyPr/>
        <a:lstStyle/>
        <a:p>
          <a:endParaRPr lang="en-US"/>
        </a:p>
      </dgm:t>
    </dgm:pt>
    <dgm:pt modelId="{83E1D5DF-4D7E-4BC8-9E90-6B9BAC099163}">
      <dgm:prSet/>
      <dgm:spPr/>
      <dgm:t>
        <a:bodyPr/>
        <a:lstStyle/>
        <a:p>
          <a:r>
            <a:rPr lang="en-US" baseline="0"/>
            <a:t>Always respect everyone no matter your differences</a:t>
          </a:r>
          <a:endParaRPr lang="en-US"/>
        </a:p>
      </dgm:t>
    </dgm:pt>
    <dgm:pt modelId="{4351E667-55E2-4682-B86E-A5048D1BCCFC}" type="parTrans" cxnId="{CAE6384B-C411-4977-8322-0A4BEAB243AE}">
      <dgm:prSet/>
      <dgm:spPr/>
      <dgm:t>
        <a:bodyPr/>
        <a:lstStyle/>
        <a:p>
          <a:endParaRPr lang="en-US"/>
        </a:p>
      </dgm:t>
    </dgm:pt>
    <dgm:pt modelId="{5D8BDF76-DBB0-4D74-A852-2399976499CC}" type="sibTrans" cxnId="{CAE6384B-C411-4977-8322-0A4BEAB243AE}">
      <dgm:prSet/>
      <dgm:spPr/>
      <dgm:t>
        <a:bodyPr/>
        <a:lstStyle/>
        <a:p>
          <a:endParaRPr lang="en-US"/>
        </a:p>
      </dgm:t>
    </dgm:pt>
    <dgm:pt modelId="{0BBC4787-92BC-45A4-BE3D-E2088CDA07CB}">
      <dgm:prSet/>
      <dgm:spPr/>
      <dgm:t>
        <a:bodyPr/>
        <a:lstStyle/>
        <a:p>
          <a:r>
            <a:rPr lang="en-US" baseline="0"/>
            <a:t>Rule of 10-10-10 (How will my decision affect me in 10 minutes, 10 months, and 10 years.) Is the action worth it?</a:t>
          </a:r>
          <a:endParaRPr lang="en-US"/>
        </a:p>
      </dgm:t>
    </dgm:pt>
    <dgm:pt modelId="{1E0522B2-FE06-4457-8B54-0B2C07C8CB9E}" type="parTrans" cxnId="{0A59A93A-566D-46DB-A3D5-B92DFDA61388}">
      <dgm:prSet/>
      <dgm:spPr/>
      <dgm:t>
        <a:bodyPr/>
        <a:lstStyle/>
        <a:p>
          <a:endParaRPr lang="en-US"/>
        </a:p>
      </dgm:t>
    </dgm:pt>
    <dgm:pt modelId="{0B56D6AF-FB23-4853-8CFC-F907BCE4840B}" type="sibTrans" cxnId="{0A59A93A-566D-46DB-A3D5-B92DFDA61388}">
      <dgm:prSet/>
      <dgm:spPr/>
      <dgm:t>
        <a:bodyPr/>
        <a:lstStyle/>
        <a:p>
          <a:endParaRPr lang="en-US"/>
        </a:p>
      </dgm:t>
    </dgm:pt>
    <dgm:pt modelId="{74610EB0-2AA6-40A0-819C-148F27519DF6}" type="pres">
      <dgm:prSet presAssocID="{EA54744E-EF3E-4B71-95C1-C624CDF41AAE}" presName="linear" presStyleCnt="0">
        <dgm:presLayoutVars>
          <dgm:animLvl val="lvl"/>
          <dgm:resizeHandles val="exact"/>
        </dgm:presLayoutVars>
      </dgm:prSet>
      <dgm:spPr/>
    </dgm:pt>
    <dgm:pt modelId="{B7FA953D-0C55-4427-BB72-BF1D46E3CDE4}" type="pres">
      <dgm:prSet presAssocID="{BDA48E03-06E4-4059-BC8B-DD7C5E8BF48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4D219B9-652D-4641-A076-EBD304E6B98E}" type="pres">
      <dgm:prSet presAssocID="{E2A9F97A-89D1-4549-85E1-8D8E41BEFB9A}" presName="spacer" presStyleCnt="0"/>
      <dgm:spPr/>
    </dgm:pt>
    <dgm:pt modelId="{70285CA7-202D-4BCB-8F28-1B8771F3C9BE}" type="pres">
      <dgm:prSet presAssocID="{A30ACEBF-9BDC-4AA2-B346-F697F32C8F3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CC0BD55-3AC1-4B49-877D-A08A604EAC8C}" type="pres">
      <dgm:prSet presAssocID="{8A108F7B-F043-4081-B70F-C740603E4A65}" presName="spacer" presStyleCnt="0"/>
      <dgm:spPr/>
    </dgm:pt>
    <dgm:pt modelId="{989BB2C9-1536-4154-9AED-C36D246AF6D9}" type="pres">
      <dgm:prSet presAssocID="{7D3D4B9E-B811-46EC-B405-C267E820BB6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ABCA04E-C67F-4FCF-B258-E68EF848BBF0}" type="pres">
      <dgm:prSet presAssocID="{26129F3F-C30D-4A3C-B4A5-03E2AEAE5D41}" presName="spacer" presStyleCnt="0"/>
      <dgm:spPr/>
    </dgm:pt>
    <dgm:pt modelId="{11CC98E3-EA3D-4B08-B0CC-9CF50952B8FE}" type="pres">
      <dgm:prSet presAssocID="{83E1D5DF-4D7E-4BC8-9E90-6B9BAC09916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F26C47E-DD47-43BA-B8AB-9AF91E423ECD}" type="pres">
      <dgm:prSet presAssocID="{5D8BDF76-DBB0-4D74-A852-2399976499CC}" presName="spacer" presStyleCnt="0"/>
      <dgm:spPr/>
    </dgm:pt>
    <dgm:pt modelId="{373F7C60-2140-4668-93DE-A8EEA348F261}" type="pres">
      <dgm:prSet presAssocID="{0BBC4787-92BC-45A4-BE3D-E2088CDA07C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1A8522B-0B71-4EDA-8623-500AB1C2DF87}" srcId="{EA54744E-EF3E-4B71-95C1-C624CDF41AAE}" destId="{BDA48E03-06E4-4059-BC8B-DD7C5E8BF480}" srcOrd="0" destOrd="0" parTransId="{C8CFA40B-4E27-401D-8F35-DF7B5CFB791B}" sibTransId="{E2A9F97A-89D1-4549-85E1-8D8E41BEFB9A}"/>
    <dgm:cxn modelId="{0A59A93A-566D-46DB-A3D5-B92DFDA61388}" srcId="{EA54744E-EF3E-4B71-95C1-C624CDF41AAE}" destId="{0BBC4787-92BC-45A4-BE3D-E2088CDA07CB}" srcOrd="4" destOrd="0" parTransId="{1E0522B2-FE06-4457-8B54-0B2C07C8CB9E}" sibTransId="{0B56D6AF-FB23-4853-8CFC-F907BCE4840B}"/>
    <dgm:cxn modelId="{960B083D-91C9-4BE6-AC5C-0371FE9B1E8D}" type="presOf" srcId="{A30ACEBF-9BDC-4AA2-B346-F697F32C8F3D}" destId="{70285CA7-202D-4BCB-8F28-1B8771F3C9BE}" srcOrd="0" destOrd="0" presId="urn:microsoft.com/office/officeart/2005/8/layout/vList2"/>
    <dgm:cxn modelId="{B9A54562-2E9E-4809-976B-243B81E72A55}" type="presOf" srcId="{83E1D5DF-4D7E-4BC8-9E90-6B9BAC099163}" destId="{11CC98E3-EA3D-4B08-B0CC-9CF50952B8FE}" srcOrd="0" destOrd="0" presId="urn:microsoft.com/office/officeart/2005/8/layout/vList2"/>
    <dgm:cxn modelId="{967D4844-EA60-4E43-AA9E-B885C5F84C7F}" type="presOf" srcId="{BDA48E03-06E4-4059-BC8B-DD7C5E8BF480}" destId="{B7FA953D-0C55-4427-BB72-BF1D46E3CDE4}" srcOrd="0" destOrd="0" presId="urn:microsoft.com/office/officeart/2005/8/layout/vList2"/>
    <dgm:cxn modelId="{CAE6384B-C411-4977-8322-0A4BEAB243AE}" srcId="{EA54744E-EF3E-4B71-95C1-C624CDF41AAE}" destId="{83E1D5DF-4D7E-4BC8-9E90-6B9BAC099163}" srcOrd="3" destOrd="0" parTransId="{4351E667-55E2-4682-B86E-A5048D1BCCFC}" sibTransId="{5D8BDF76-DBB0-4D74-A852-2399976499CC}"/>
    <dgm:cxn modelId="{F0FA007B-BB5C-4780-80D1-532336482EE3}" srcId="{EA54744E-EF3E-4B71-95C1-C624CDF41AAE}" destId="{A30ACEBF-9BDC-4AA2-B346-F697F32C8F3D}" srcOrd="1" destOrd="0" parTransId="{277D497F-0157-4AEC-9395-8E3DB87965D0}" sibTransId="{8A108F7B-F043-4081-B70F-C740603E4A65}"/>
    <dgm:cxn modelId="{1FEE5A7E-CEED-40BB-8281-45983C09BF2B}" type="presOf" srcId="{EA54744E-EF3E-4B71-95C1-C624CDF41AAE}" destId="{74610EB0-2AA6-40A0-819C-148F27519DF6}" srcOrd="0" destOrd="0" presId="urn:microsoft.com/office/officeart/2005/8/layout/vList2"/>
    <dgm:cxn modelId="{C1A4A290-83D7-415A-A583-17BA068738E7}" srcId="{EA54744E-EF3E-4B71-95C1-C624CDF41AAE}" destId="{7D3D4B9E-B811-46EC-B405-C267E820BB6B}" srcOrd="2" destOrd="0" parTransId="{ECA3628F-E010-467D-BC32-CF2F4CBFD3C6}" sibTransId="{26129F3F-C30D-4A3C-B4A5-03E2AEAE5D41}"/>
    <dgm:cxn modelId="{23AB4492-938B-464B-8A5C-979C56554FDA}" type="presOf" srcId="{0BBC4787-92BC-45A4-BE3D-E2088CDA07CB}" destId="{373F7C60-2140-4668-93DE-A8EEA348F261}" srcOrd="0" destOrd="0" presId="urn:microsoft.com/office/officeart/2005/8/layout/vList2"/>
    <dgm:cxn modelId="{9F5525D6-7222-4716-BF93-FB7A4ABC1C4B}" type="presOf" srcId="{7D3D4B9E-B811-46EC-B405-C267E820BB6B}" destId="{989BB2C9-1536-4154-9AED-C36D246AF6D9}" srcOrd="0" destOrd="0" presId="urn:microsoft.com/office/officeart/2005/8/layout/vList2"/>
    <dgm:cxn modelId="{76013931-F1EB-4D12-9189-F53C612C0845}" type="presParOf" srcId="{74610EB0-2AA6-40A0-819C-148F27519DF6}" destId="{B7FA953D-0C55-4427-BB72-BF1D46E3CDE4}" srcOrd="0" destOrd="0" presId="urn:microsoft.com/office/officeart/2005/8/layout/vList2"/>
    <dgm:cxn modelId="{D13653AF-7920-4A6C-8F1F-4FDE6D1989B8}" type="presParOf" srcId="{74610EB0-2AA6-40A0-819C-148F27519DF6}" destId="{D4D219B9-652D-4641-A076-EBD304E6B98E}" srcOrd="1" destOrd="0" presId="urn:microsoft.com/office/officeart/2005/8/layout/vList2"/>
    <dgm:cxn modelId="{0EDCEE07-AB07-4C7F-AFC9-53377E517927}" type="presParOf" srcId="{74610EB0-2AA6-40A0-819C-148F27519DF6}" destId="{70285CA7-202D-4BCB-8F28-1B8771F3C9BE}" srcOrd="2" destOrd="0" presId="urn:microsoft.com/office/officeart/2005/8/layout/vList2"/>
    <dgm:cxn modelId="{3E60C5BD-E847-4ECA-B7C8-EA81E735E41A}" type="presParOf" srcId="{74610EB0-2AA6-40A0-819C-148F27519DF6}" destId="{3CC0BD55-3AC1-4B49-877D-A08A604EAC8C}" srcOrd="3" destOrd="0" presId="urn:microsoft.com/office/officeart/2005/8/layout/vList2"/>
    <dgm:cxn modelId="{AE76B8CA-50FC-4710-8902-409066F7F9B9}" type="presParOf" srcId="{74610EB0-2AA6-40A0-819C-148F27519DF6}" destId="{989BB2C9-1536-4154-9AED-C36D246AF6D9}" srcOrd="4" destOrd="0" presId="urn:microsoft.com/office/officeart/2005/8/layout/vList2"/>
    <dgm:cxn modelId="{EDE6D75A-E6D9-465E-9F60-238DF2F80554}" type="presParOf" srcId="{74610EB0-2AA6-40A0-819C-148F27519DF6}" destId="{1ABCA04E-C67F-4FCF-B258-E68EF848BBF0}" srcOrd="5" destOrd="0" presId="urn:microsoft.com/office/officeart/2005/8/layout/vList2"/>
    <dgm:cxn modelId="{A21833CE-F913-49A8-AFB8-EE37597E7219}" type="presParOf" srcId="{74610EB0-2AA6-40A0-819C-148F27519DF6}" destId="{11CC98E3-EA3D-4B08-B0CC-9CF50952B8FE}" srcOrd="6" destOrd="0" presId="urn:microsoft.com/office/officeart/2005/8/layout/vList2"/>
    <dgm:cxn modelId="{56701C50-79D3-4562-BBFF-3554E4AB0275}" type="presParOf" srcId="{74610EB0-2AA6-40A0-819C-148F27519DF6}" destId="{2F26C47E-DD47-43BA-B8AB-9AF91E423ECD}" srcOrd="7" destOrd="0" presId="urn:microsoft.com/office/officeart/2005/8/layout/vList2"/>
    <dgm:cxn modelId="{BE084215-BA9B-44EF-BC3A-C44C0A71E975}" type="presParOf" srcId="{74610EB0-2AA6-40A0-819C-148F27519DF6}" destId="{373F7C60-2140-4668-93DE-A8EEA348F26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AD620D-445C-4AEE-9A2D-2E6DD9E7C8C5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A7BA3A54-E4C0-4566-95B2-1CE62AD6655F}">
      <dgm:prSet phldrT="[Text]"/>
      <dgm:spPr/>
      <dgm:t>
        <a:bodyPr/>
        <a:lstStyle/>
        <a:p>
          <a:r>
            <a:rPr lang="en-US" dirty="0"/>
            <a:t>Communications Class</a:t>
          </a:r>
        </a:p>
      </dgm:t>
    </dgm:pt>
    <dgm:pt modelId="{1749BD7B-22C7-4F45-9262-D67A12453CEE}" type="parTrans" cxnId="{7C610406-E3BD-476F-AD0E-B589F59A6AF9}">
      <dgm:prSet/>
      <dgm:spPr/>
      <dgm:t>
        <a:bodyPr/>
        <a:lstStyle/>
        <a:p>
          <a:endParaRPr lang="en-US"/>
        </a:p>
      </dgm:t>
    </dgm:pt>
    <dgm:pt modelId="{8D4BB863-D03D-476C-B02A-0A546F2700F7}" type="sibTrans" cxnId="{7C610406-E3BD-476F-AD0E-B589F59A6AF9}">
      <dgm:prSet/>
      <dgm:spPr/>
      <dgm:t>
        <a:bodyPr/>
        <a:lstStyle/>
        <a:p>
          <a:endParaRPr lang="en-US"/>
        </a:p>
      </dgm:t>
    </dgm:pt>
    <dgm:pt modelId="{9A133109-A253-402D-963A-85C617DB2457}">
      <dgm:prSet phldrT="[Text]"/>
      <dgm:spPr/>
      <dgm:t>
        <a:bodyPr/>
        <a:lstStyle/>
        <a:p>
          <a:r>
            <a:rPr lang="en-US" dirty="0"/>
            <a:t>Hallway</a:t>
          </a:r>
        </a:p>
      </dgm:t>
    </dgm:pt>
    <dgm:pt modelId="{0F554043-2376-4753-B9BE-079EE6E06E65}" type="parTrans" cxnId="{85A76F17-9DB5-454E-8067-6FC1F12E5A7B}">
      <dgm:prSet/>
      <dgm:spPr/>
      <dgm:t>
        <a:bodyPr/>
        <a:lstStyle/>
        <a:p>
          <a:endParaRPr lang="en-US"/>
        </a:p>
      </dgm:t>
    </dgm:pt>
    <dgm:pt modelId="{30BA8A9E-9B37-42E0-8811-61E4BC63A4F4}" type="sibTrans" cxnId="{85A76F17-9DB5-454E-8067-6FC1F12E5A7B}">
      <dgm:prSet/>
      <dgm:spPr/>
      <dgm:t>
        <a:bodyPr/>
        <a:lstStyle/>
        <a:p>
          <a:endParaRPr lang="en-US"/>
        </a:p>
      </dgm:t>
    </dgm:pt>
    <dgm:pt modelId="{3366F7D1-73AE-4EE6-AF65-0D9D1C8D6B3B}">
      <dgm:prSet phldrT="[Text]"/>
      <dgm:spPr/>
      <dgm:t>
        <a:bodyPr/>
        <a:lstStyle/>
        <a:p>
          <a:r>
            <a:rPr lang="en-US" dirty="0"/>
            <a:t>Study Spaces Outside Dorms</a:t>
          </a:r>
        </a:p>
      </dgm:t>
    </dgm:pt>
    <dgm:pt modelId="{4081BD73-8399-4A6D-8371-908814EE2B42}" type="parTrans" cxnId="{2F90B450-C864-4108-BBEB-E5BC9D5CF86D}">
      <dgm:prSet/>
      <dgm:spPr/>
      <dgm:t>
        <a:bodyPr/>
        <a:lstStyle/>
        <a:p>
          <a:endParaRPr lang="en-US"/>
        </a:p>
      </dgm:t>
    </dgm:pt>
    <dgm:pt modelId="{4E2A0C3F-7F3E-4A0D-9BEE-E57A3CCBF567}" type="sibTrans" cxnId="{2F90B450-C864-4108-BBEB-E5BC9D5CF86D}">
      <dgm:prSet/>
      <dgm:spPr/>
      <dgm:t>
        <a:bodyPr/>
        <a:lstStyle/>
        <a:p>
          <a:endParaRPr lang="en-US"/>
        </a:p>
      </dgm:t>
    </dgm:pt>
    <dgm:pt modelId="{B8987B7D-F2B4-4A6A-BE8A-D2A710363F5E}">
      <dgm:prSet phldrT="[Text]"/>
      <dgm:spPr/>
      <dgm:t>
        <a:bodyPr/>
        <a:lstStyle/>
        <a:p>
          <a:r>
            <a:rPr lang="en-US" dirty="0"/>
            <a:t>Friends and I with our student advisor</a:t>
          </a:r>
        </a:p>
      </dgm:t>
    </dgm:pt>
    <dgm:pt modelId="{8DBB61E0-7901-4587-BFD3-98CD1DA99037}" type="parTrans" cxnId="{B587EE4F-7C34-47CF-AE8F-34B3740EB0E3}">
      <dgm:prSet/>
      <dgm:spPr/>
      <dgm:t>
        <a:bodyPr/>
        <a:lstStyle/>
        <a:p>
          <a:endParaRPr lang="en-US"/>
        </a:p>
      </dgm:t>
    </dgm:pt>
    <dgm:pt modelId="{71C71A25-156C-447A-B9EA-09F5D5E54BB7}" type="sibTrans" cxnId="{B587EE4F-7C34-47CF-AE8F-34B3740EB0E3}">
      <dgm:prSet/>
      <dgm:spPr/>
      <dgm:t>
        <a:bodyPr/>
        <a:lstStyle/>
        <a:p>
          <a:endParaRPr lang="en-US"/>
        </a:p>
      </dgm:t>
    </dgm:pt>
    <dgm:pt modelId="{1F244B95-4479-4223-B45D-A5B4D7882E32}">
      <dgm:prSet phldrT="[Text]"/>
      <dgm:spPr/>
      <dgm:t>
        <a:bodyPr/>
        <a:lstStyle/>
        <a:p>
          <a:r>
            <a:rPr lang="en-US" dirty="0"/>
            <a:t>Wall of windows in classroom</a:t>
          </a:r>
        </a:p>
      </dgm:t>
    </dgm:pt>
    <dgm:pt modelId="{5888CF0B-A1D7-455B-916A-3FF1CE96FDA2}" type="parTrans" cxnId="{B2E47523-1CF7-4AED-A980-96D6D4EC324C}">
      <dgm:prSet/>
      <dgm:spPr/>
      <dgm:t>
        <a:bodyPr/>
        <a:lstStyle/>
        <a:p>
          <a:endParaRPr lang="en-US"/>
        </a:p>
      </dgm:t>
    </dgm:pt>
    <dgm:pt modelId="{19DC96F8-1961-4575-BDA2-B98D134542E0}" type="sibTrans" cxnId="{B2E47523-1CF7-4AED-A980-96D6D4EC324C}">
      <dgm:prSet/>
      <dgm:spPr/>
      <dgm:t>
        <a:bodyPr/>
        <a:lstStyle/>
        <a:p>
          <a:endParaRPr lang="en-US"/>
        </a:p>
      </dgm:t>
    </dgm:pt>
    <dgm:pt modelId="{ABE048ED-9EAE-4279-A48B-EF13EC613CD6}">
      <dgm:prSet phldrT="[Text]"/>
      <dgm:spPr/>
      <dgm:t>
        <a:bodyPr/>
        <a:lstStyle/>
        <a:p>
          <a:r>
            <a:rPr lang="en-US" dirty="0"/>
            <a:t>Upstairs Hallway</a:t>
          </a:r>
        </a:p>
      </dgm:t>
    </dgm:pt>
    <dgm:pt modelId="{4B3A587B-F8A3-47EA-B622-971C1EFB02A1}" type="parTrans" cxnId="{8546B8A8-835D-4D8C-9B51-75C07E86B46B}">
      <dgm:prSet/>
      <dgm:spPr/>
      <dgm:t>
        <a:bodyPr/>
        <a:lstStyle/>
        <a:p>
          <a:endParaRPr lang="en-US"/>
        </a:p>
      </dgm:t>
    </dgm:pt>
    <dgm:pt modelId="{261BCF20-E0E9-4466-8D5F-0C554E185EA9}" type="sibTrans" cxnId="{8546B8A8-835D-4D8C-9B51-75C07E86B46B}">
      <dgm:prSet/>
      <dgm:spPr/>
      <dgm:t>
        <a:bodyPr/>
        <a:lstStyle/>
        <a:p>
          <a:endParaRPr lang="en-US"/>
        </a:p>
      </dgm:t>
    </dgm:pt>
    <dgm:pt modelId="{B64185B2-4324-4D4D-8DA9-CB5F920716B9}">
      <dgm:prSet phldrT="[Text]"/>
      <dgm:spPr/>
      <dgm:t>
        <a:bodyPr/>
        <a:lstStyle/>
        <a:p>
          <a:r>
            <a:rPr lang="en-US" dirty="0"/>
            <a:t>Window overlooking garden</a:t>
          </a:r>
        </a:p>
      </dgm:t>
    </dgm:pt>
    <dgm:pt modelId="{3054985D-751A-468C-8C35-97F1B759D05D}" type="parTrans" cxnId="{82E2CE3C-EE63-4600-894C-F9B4C10F30D7}">
      <dgm:prSet/>
      <dgm:spPr/>
      <dgm:t>
        <a:bodyPr/>
        <a:lstStyle/>
        <a:p>
          <a:endParaRPr lang="en-US"/>
        </a:p>
      </dgm:t>
    </dgm:pt>
    <dgm:pt modelId="{160083C4-9E07-4FBF-AF2A-3518B78A1D27}" type="sibTrans" cxnId="{82E2CE3C-EE63-4600-894C-F9B4C10F30D7}">
      <dgm:prSet/>
      <dgm:spPr/>
      <dgm:t>
        <a:bodyPr/>
        <a:lstStyle/>
        <a:p>
          <a:endParaRPr lang="en-US"/>
        </a:p>
      </dgm:t>
    </dgm:pt>
    <dgm:pt modelId="{59C5CFF4-99C6-4F07-A288-A31A66BC4A36}" type="pres">
      <dgm:prSet presAssocID="{60AD620D-445C-4AEE-9A2D-2E6DD9E7C8C5}" presName="Name0" presStyleCnt="0">
        <dgm:presLayoutVars>
          <dgm:dir/>
          <dgm:resizeHandles val="exact"/>
        </dgm:presLayoutVars>
      </dgm:prSet>
      <dgm:spPr/>
    </dgm:pt>
    <dgm:pt modelId="{C72BF530-3CA8-493C-93C0-BD1839C9E1DB}" type="pres">
      <dgm:prSet presAssocID="{A7BA3A54-E4C0-4566-95B2-1CE62AD6655F}" presName="composite" presStyleCnt="0"/>
      <dgm:spPr/>
    </dgm:pt>
    <dgm:pt modelId="{E22F66AF-3B75-492A-B12F-FD3E7C9E448A}" type="pres">
      <dgm:prSet presAssocID="{A7BA3A54-E4C0-4566-95B2-1CE62AD6655F}" presName="rect1" presStyleLbl="bgImgPlace1" presStyleIdx="0" presStyleCnt="7"/>
      <dgm:spPr>
        <a:blipFill>
          <a:blip xmlns:r="http://schemas.openxmlformats.org/officeDocument/2006/relationships" r:embed="rId1"/>
          <a:srcRect/>
          <a:stretch>
            <a:fillRect l="-6000" r="-6000"/>
          </a:stretch>
        </a:blipFill>
      </dgm:spPr>
      <dgm:extLst>
        <a:ext uri="{E40237B7-FDA0-4F09-8148-C483321AD2D9}">
          <dgm14:cNvPr xmlns:dgm14="http://schemas.microsoft.com/office/drawing/2010/diagram" id="0" name="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8F8DB16F-7D47-E8F8-422B-2D47FF1C1174}"/>
              </a:ext>
            </a:extLst>
          </dgm14:cNvPr>
        </a:ext>
      </dgm:extLst>
    </dgm:pt>
    <dgm:pt modelId="{C0F57DDD-0E19-44E1-83D1-0F88B0C3D12C}" type="pres">
      <dgm:prSet presAssocID="{A7BA3A54-E4C0-4566-95B2-1CE62AD6655F}" presName="wedgeRectCallout1" presStyleLbl="node1" presStyleIdx="0" presStyleCnt="7">
        <dgm:presLayoutVars>
          <dgm:bulletEnabled val="1"/>
        </dgm:presLayoutVars>
      </dgm:prSet>
      <dgm:spPr/>
    </dgm:pt>
    <dgm:pt modelId="{187C3241-5131-4D9B-AD3A-3F2D9AE4EF43}" type="pres">
      <dgm:prSet presAssocID="{8D4BB863-D03D-476C-B02A-0A546F2700F7}" presName="sibTrans" presStyleCnt="0"/>
      <dgm:spPr/>
    </dgm:pt>
    <dgm:pt modelId="{C21EC96A-487D-439B-B261-C69F8724B34D}" type="pres">
      <dgm:prSet presAssocID="{9A133109-A253-402D-963A-85C617DB2457}" presName="composite" presStyleCnt="0"/>
      <dgm:spPr/>
    </dgm:pt>
    <dgm:pt modelId="{523F1573-E60C-4596-85C5-616C7FCB1A99}" type="pres">
      <dgm:prSet presAssocID="{9A133109-A253-402D-963A-85C617DB2457}" presName="rect1" presStyleLbl="bgImgPlace1" presStyleIdx="1" presStyleCnt="7"/>
      <dgm:spPr>
        <a:blipFill>
          <a:blip xmlns:r="http://schemas.openxmlformats.org/officeDocument/2006/relationships" r:embed="rId2"/>
          <a:srcRect/>
          <a:stretch>
            <a:fillRect t="-33000" b="-33000"/>
          </a:stretch>
        </a:blipFill>
      </dgm:spPr>
      <dgm:extLst>
        <a:ext uri="{E40237B7-FDA0-4F09-8148-C483321AD2D9}">
          <dgm14:cNvPr xmlns:dgm14="http://schemas.microsoft.com/office/drawing/2010/diagram" id="0" name="" descr="A hallway with plants and a window&#10;&#10;Description automatically generated">
            <a:extLst>
              <a:ext uri="{FF2B5EF4-FFF2-40B4-BE49-F238E27FC236}">
                <a16:creationId xmlns:a16="http://schemas.microsoft.com/office/drawing/2014/main" id="{46CC0B25-4A16-4D6C-81A8-070D7E1FC208}"/>
              </a:ext>
            </a:extLst>
          </dgm14:cNvPr>
        </a:ext>
      </dgm:extLst>
    </dgm:pt>
    <dgm:pt modelId="{B8B856DC-87ED-444A-91F2-32387069ABC9}" type="pres">
      <dgm:prSet presAssocID="{9A133109-A253-402D-963A-85C617DB2457}" presName="wedgeRectCallout1" presStyleLbl="node1" presStyleIdx="1" presStyleCnt="7">
        <dgm:presLayoutVars>
          <dgm:bulletEnabled val="1"/>
        </dgm:presLayoutVars>
      </dgm:prSet>
      <dgm:spPr/>
    </dgm:pt>
    <dgm:pt modelId="{B31726CF-719C-47DA-8464-8E7199F6289C}" type="pres">
      <dgm:prSet presAssocID="{30BA8A9E-9B37-42E0-8811-61E4BC63A4F4}" presName="sibTrans" presStyleCnt="0"/>
      <dgm:spPr/>
    </dgm:pt>
    <dgm:pt modelId="{9057845E-9B38-4E03-9B53-2270CE6C6E4A}" type="pres">
      <dgm:prSet presAssocID="{3366F7D1-73AE-4EE6-AF65-0D9D1C8D6B3B}" presName="composite" presStyleCnt="0"/>
      <dgm:spPr/>
    </dgm:pt>
    <dgm:pt modelId="{D2F0830D-FE83-491D-92FD-5A093CAB5638}" type="pres">
      <dgm:prSet presAssocID="{3366F7D1-73AE-4EE6-AF65-0D9D1C8D6B3B}" presName="rect1" presStyleLbl="bgImgPlace1" presStyleIdx="2" presStyleCnt="7"/>
      <dgm:spPr>
        <a:blipFill>
          <a:blip xmlns:r="http://schemas.openxmlformats.org/officeDocument/2006/relationships" r:embed="rId3"/>
          <a:srcRect/>
          <a:stretch>
            <a:fillRect t="-33000" b="-33000"/>
          </a:stretch>
        </a:blipFill>
      </dgm:spPr>
      <dgm:extLst>
        <a:ext uri="{E40237B7-FDA0-4F09-8148-C483321AD2D9}">
          <dgm14:cNvPr xmlns:dgm14="http://schemas.microsoft.com/office/drawing/2010/diagram" id="0" name="" descr="A red chair and table in a courtyard&#10;&#10;Description automatically generated">
            <a:extLst>
              <a:ext uri="{FF2B5EF4-FFF2-40B4-BE49-F238E27FC236}">
                <a16:creationId xmlns:a16="http://schemas.microsoft.com/office/drawing/2014/main" id="{A9F7A6A7-C5EF-4169-E03A-B2F17D3D6826}"/>
              </a:ext>
            </a:extLst>
          </dgm14:cNvPr>
        </a:ext>
      </dgm:extLst>
    </dgm:pt>
    <dgm:pt modelId="{28A9E37D-39F0-4ED5-999A-46F6FD9CB3F9}" type="pres">
      <dgm:prSet presAssocID="{3366F7D1-73AE-4EE6-AF65-0D9D1C8D6B3B}" presName="wedgeRectCallout1" presStyleLbl="node1" presStyleIdx="2" presStyleCnt="7">
        <dgm:presLayoutVars>
          <dgm:bulletEnabled val="1"/>
        </dgm:presLayoutVars>
      </dgm:prSet>
      <dgm:spPr/>
    </dgm:pt>
    <dgm:pt modelId="{D466E8D8-450A-49D5-AC5B-8D08C151F37D}" type="pres">
      <dgm:prSet presAssocID="{4E2A0C3F-7F3E-4A0D-9BEE-E57A3CCBF567}" presName="sibTrans" presStyleCnt="0"/>
      <dgm:spPr/>
    </dgm:pt>
    <dgm:pt modelId="{FE7ED682-83AA-4F32-95BC-F0657E0C37D5}" type="pres">
      <dgm:prSet presAssocID="{B8987B7D-F2B4-4A6A-BE8A-D2A710363F5E}" presName="composite" presStyleCnt="0"/>
      <dgm:spPr/>
    </dgm:pt>
    <dgm:pt modelId="{0169C3E7-9CF4-47F7-A171-9C3C8F79E81D}" type="pres">
      <dgm:prSet presAssocID="{B8987B7D-F2B4-4A6A-BE8A-D2A710363F5E}" presName="rect1" presStyleLbl="bgImgPlace1" presStyleIdx="3" presStyleCnt="7"/>
      <dgm:spPr>
        <a:blipFill>
          <a:blip xmlns:r="http://schemas.openxmlformats.org/officeDocument/2006/relationships" r:embed="rId4"/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id="0" name="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E698356-84E6-2E1D-4B56-8D533CC86CE6}"/>
              </a:ext>
            </a:extLst>
          </dgm14:cNvPr>
        </a:ext>
      </dgm:extLst>
    </dgm:pt>
    <dgm:pt modelId="{3569B6CE-286A-4A71-85CC-A544A33E0003}" type="pres">
      <dgm:prSet presAssocID="{B8987B7D-F2B4-4A6A-BE8A-D2A710363F5E}" presName="wedgeRectCallout1" presStyleLbl="node1" presStyleIdx="3" presStyleCnt="7">
        <dgm:presLayoutVars>
          <dgm:bulletEnabled val="1"/>
        </dgm:presLayoutVars>
      </dgm:prSet>
      <dgm:spPr/>
    </dgm:pt>
    <dgm:pt modelId="{B9059E51-FFFB-4694-A718-135837CC61A6}" type="pres">
      <dgm:prSet presAssocID="{71C71A25-156C-447A-B9EA-09F5D5E54BB7}" presName="sibTrans" presStyleCnt="0"/>
      <dgm:spPr/>
    </dgm:pt>
    <dgm:pt modelId="{EE094435-8033-47AB-B34B-55C3C752251D}" type="pres">
      <dgm:prSet presAssocID="{1F244B95-4479-4223-B45D-A5B4D7882E32}" presName="composite" presStyleCnt="0"/>
      <dgm:spPr/>
    </dgm:pt>
    <dgm:pt modelId="{7CF6B4CD-9235-418C-9137-37B24A132AD8}" type="pres">
      <dgm:prSet presAssocID="{1F244B95-4479-4223-B45D-A5B4D7882E32}" presName="rect1" presStyleLbl="bgImgPlace1" presStyleIdx="4" presStyleCnt="7"/>
      <dgm:spPr>
        <a:blipFill>
          <a:blip xmlns:r="http://schemas.openxmlformats.org/officeDocument/2006/relationships" r:embed="rId5"/>
          <a:srcRect/>
          <a:stretch>
            <a:fillRect t="-21000" b="-21000"/>
          </a:stretch>
        </a:blipFill>
      </dgm:spPr>
      <dgm:extLst>
        <a:ext uri="{E40237B7-FDA0-4F09-8148-C483321AD2D9}">
          <dgm14:cNvPr xmlns:dgm14="http://schemas.microsoft.com/office/drawing/2010/diagram" id="0" name="" descr="A room with tables and chairs&#10;&#10;Description automatically generated">
            <a:extLst>
              <a:ext uri="{FF2B5EF4-FFF2-40B4-BE49-F238E27FC236}">
                <a16:creationId xmlns:a16="http://schemas.microsoft.com/office/drawing/2014/main" id="{3B12615A-9168-6A4C-0B2F-789184678026}"/>
              </a:ext>
            </a:extLst>
          </dgm14:cNvPr>
        </a:ext>
      </dgm:extLst>
    </dgm:pt>
    <dgm:pt modelId="{A3381CAF-136F-4B56-BF67-22596319CCD3}" type="pres">
      <dgm:prSet presAssocID="{1F244B95-4479-4223-B45D-A5B4D7882E32}" presName="wedgeRectCallout1" presStyleLbl="node1" presStyleIdx="4" presStyleCnt="7">
        <dgm:presLayoutVars>
          <dgm:bulletEnabled val="1"/>
        </dgm:presLayoutVars>
      </dgm:prSet>
      <dgm:spPr/>
    </dgm:pt>
    <dgm:pt modelId="{EC307611-C313-46FC-81C4-DE590D1A12BB}" type="pres">
      <dgm:prSet presAssocID="{19DC96F8-1961-4575-BDA2-B98D134542E0}" presName="sibTrans" presStyleCnt="0"/>
      <dgm:spPr/>
    </dgm:pt>
    <dgm:pt modelId="{AA329144-6B9D-41C1-92C3-B4633B0A1F28}" type="pres">
      <dgm:prSet presAssocID="{ABE048ED-9EAE-4279-A48B-EF13EC613CD6}" presName="composite" presStyleCnt="0"/>
      <dgm:spPr/>
    </dgm:pt>
    <dgm:pt modelId="{920FC422-7388-4CA5-8F88-FB506C00F746}" type="pres">
      <dgm:prSet presAssocID="{ABE048ED-9EAE-4279-A48B-EF13EC613CD6}" presName="rect1" presStyleLbl="bgImgPlace1" presStyleIdx="5" presStyleCnt="7"/>
      <dgm:spPr>
        <a:blipFill>
          <a:blip xmlns:r="http://schemas.openxmlformats.org/officeDocument/2006/relationships" r:embed="rId6"/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A hallway with white walls and a metal railing&#10;&#10;Description automatically generated">
            <a:extLst>
              <a:ext uri="{FF2B5EF4-FFF2-40B4-BE49-F238E27FC236}">
                <a16:creationId xmlns:a16="http://schemas.microsoft.com/office/drawing/2014/main" id="{72B7E33C-7495-C810-4845-EACF8D196A69}"/>
              </a:ext>
            </a:extLst>
          </dgm14:cNvPr>
        </a:ext>
      </dgm:extLst>
    </dgm:pt>
    <dgm:pt modelId="{25AEEE80-B7C7-4D41-A012-05185CF180E5}" type="pres">
      <dgm:prSet presAssocID="{ABE048ED-9EAE-4279-A48B-EF13EC613CD6}" presName="wedgeRectCallout1" presStyleLbl="node1" presStyleIdx="5" presStyleCnt="7">
        <dgm:presLayoutVars>
          <dgm:bulletEnabled val="1"/>
        </dgm:presLayoutVars>
      </dgm:prSet>
      <dgm:spPr/>
    </dgm:pt>
    <dgm:pt modelId="{B36EEC3E-6025-4D44-84E2-BB12122EC4D4}" type="pres">
      <dgm:prSet presAssocID="{261BCF20-E0E9-4466-8D5F-0C554E185EA9}" presName="sibTrans" presStyleCnt="0"/>
      <dgm:spPr/>
    </dgm:pt>
    <dgm:pt modelId="{F310FA6E-3112-4720-B82B-59C4714DE205}" type="pres">
      <dgm:prSet presAssocID="{B64185B2-4324-4D4D-8DA9-CB5F920716B9}" presName="composite" presStyleCnt="0"/>
      <dgm:spPr/>
    </dgm:pt>
    <dgm:pt modelId="{6CE451B4-29B4-4F59-A0BD-E68976D32B65}" type="pres">
      <dgm:prSet presAssocID="{B64185B2-4324-4D4D-8DA9-CB5F920716B9}" presName="rect1" presStyleLbl="bgImgPlace1" presStyleIdx="6" presStyleCnt="7"/>
      <dgm:spPr>
        <a:blipFill>
          <a:blip xmlns:r="http://schemas.openxmlformats.org/officeDocument/2006/relationships" r:embed="rId7"/>
          <a:srcRect/>
          <a:stretch>
            <a:fillRect t="-7000" b="-7000"/>
          </a:stretch>
        </a:blipFill>
      </dgm:spPr>
      <dgm:extLst>
        <a:ext uri="{E40237B7-FDA0-4F09-8148-C483321AD2D9}">
          <dgm14:cNvPr xmlns:dgm14="http://schemas.microsoft.com/office/drawing/2010/diagram" id="0" name="" descr="A window with trees outside&#10;&#10;Description automatically generated">
            <a:extLst>
              <a:ext uri="{FF2B5EF4-FFF2-40B4-BE49-F238E27FC236}">
                <a16:creationId xmlns:a16="http://schemas.microsoft.com/office/drawing/2014/main" id="{95535BFD-6518-C3BF-52C0-4E50B49F3BCC}"/>
              </a:ext>
            </a:extLst>
          </dgm14:cNvPr>
        </a:ext>
      </dgm:extLst>
    </dgm:pt>
    <dgm:pt modelId="{B13734AA-83FE-43E9-B8C4-DB90C265DC71}" type="pres">
      <dgm:prSet presAssocID="{B64185B2-4324-4D4D-8DA9-CB5F920716B9}" presName="wedgeRectCallout1" presStyleLbl="node1" presStyleIdx="6" presStyleCnt="7">
        <dgm:presLayoutVars>
          <dgm:bulletEnabled val="1"/>
        </dgm:presLayoutVars>
      </dgm:prSet>
      <dgm:spPr/>
    </dgm:pt>
  </dgm:ptLst>
  <dgm:cxnLst>
    <dgm:cxn modelId="{7C610406-E3BD-476F-AD0E-B589F59A6AF9}" srcId="{60AD620D-445C-4AEE-9A2D-2E6DD9E7C8C5}" destId="{A7BA3A54-E4C0-4566-95B2-1CE62AD6655F}" srcOrd="0" destOrd="0" parTransId="{1749BD7B-22C7-4F45-9262-D67A12453CEE}" sibTransId="{8D4BB863-D03D-476C-B02A-0A546F2700F7}"/>
    <dgm:cxn modelId="{85A76F17-9DB5-454E-8067-6FC1F12E5A7B}" srcId="{60AD620D-445C-4AEE-9A2D-2E6DD9E7C8C5}" destId="{9A133109-A253-402D-963A-85C617DB2457}" srcOrd="1" destOrd="0" parTransId="{0F554043-2376-4753-B9BE-079EE6E06E65}" sibTransId="{30BA8A9E-9B37-42E0-8811-61E4BC63A4F4}"/>
    <dgm:cxn modelId="{B2E47523-1CF7-4AED-A980-96D6D4EC324C}" srcId="{60AD620D-445C-4AEE-9A2D-2E6DD9E7C8C5}" destId="{1F244B95-4479-4223-B45D-A5B4D7882E32}" srcOrd="4" destOrd="0" parTransId="{5888CF0B-A1D7-455B-916A-3FF1CE96FDA2}" sibTransId="{19DC96F8-1961-4575-BDA2-B98D134542E0}"/>
    <dgm:cxn modelId="{82E2CE3C-EE63-4600-894C-F9B4C10F30D7}" srcId="{60AD620D-445C-4AEE-9A2D-2E6DD9E7C8C5}" destId="{B64185B2-4324-4D4D-8DA9-CB5F920716B9}" srcOrd="6" destOrd="0" parTransId="{3054985D-751A-468C-8C35-97F1B759D05D}" sibTransId="{160083C4-9E07-4FBF-AF2A-3518B78A1D27}"/>
    <dgm:cxn modelId="{B587EE4F-7C34-47CF-AE8F-34B3740EB0E3}" srcId="{60AD620D-445C-4AEE-9A2D-2E6DD9E7C8C5}" destId="{B8987B7D-F2B4-4A6A-BE8A-D2A710363F5E}" srcOrd="3" destOrd="0" parTransId="{8DBB61E0-7901-4587-BFD3-98CD1DA99037}" sibTransId="{71C71A25-156C-447A-B9EA-09F5D5E54BB7}"/>
    <dgm:cxn modelId="{2F90B450-C864-4108-BBEB-E5BC9D5CF86D}" srcId="{60AD620D-445C-4AEE-9A2D-2E6DD9E7C8C5}" destId="{3366F7D1-73AE-4EE6-AF65-0D9D1C8D6B3B}" srcOrd="2" destOrd="0" parTransId="{4081BD73-8399-4A6D-8371-908814EE2B42}" sibTransId="{4E2A0C3F-7F3E-4A0D-9BEE-E57A3CCBF567}"/>
    <dgm:cxn modelId="{E6C90F93-0483-4C24-BFBC-75B445164169}" type="presOf" srcId="{9A133109-A253-402D-963A-85C617DB2457}" destId="{B8B856DC-87ED-444A-91F2-32387069ABC9}" srcOrd="0" destOrd="0" presId="urn:microsoft.com/office/officeart/2008/layout/BendingPictureCaptionList"/>
    <dgm:cxn modelId="{B8A15A99-DCAE-49A7-9035-8E3D32A357BD}" type="presOf" srcId="{ABE048ED-9EAE-4279-A48B-EF13EC613CD6}" destId="{25AEEE80-B7C7-4D41-A012-05185CF180E5}" srcOrd="0" destOrd="0" presId="urn:microsoft.com/office/officeart/2008/layout/BendingPictureCaptionList"/>
    <dgm:cxn modelId="{03EC0F9E-E166-4195-95A9-50E904D33772}" type="presOf" srcId="{A7BA3A54-E4C0-4566-95B2-1CE62AD6655F}" destId="{C0F57DDD-0E19-44E1-83D1-0F88B0C3D12C}" srcOrd="0" destOrd="0" presId="urn:microsoft.com/office/officeart/2008/layout/BendingPictureCaptionList"/>
    <dgm:cxn modelId="{8546B8A8-835D-4D8C-9B51-75C07E86B46B}" srcId="{60AD620D-445C-4AEE-9A2D-2E6DD9E7C8C5}" destId="{ABE048ED-9EAE-4279-A48B-EF13EC613CD6}" srcOrd="5" destOrd="0" parTransId="{4B3A587B-F8A3-47EA-B622-971C1EFB02A1}" sibTransId="{261BCF20-E0E9-4466-8D5F-0C554E185EA9}"/>
    <dgm:cxn modelId="{501FD6B9-0473-4E15-A8EE-D6DD3E25DE6D}" type="presOf" srcId="{B8987B7D-F2B4-4A6A-BE8A-D2A710363F5E}" destId="{3569B6CE-286A-4A71-85CC-A544A33E0003}" srcOrd="0" destOrd="0" presId="urn:microsoft.com/office/officeart/2008/layout/BendingPictureCaptionList"/>
    <dgm:cxn modelId="{F6065EC1-814C-48FA-B995-44AEAC07E9E8}" type="presOf" srcId="{60AD620D-445C-4AEE-9A2D-2E6DD9E7C8C5}" destId="{59C5CFF4-99C6-4F07-A288-A31A66BC4A36}" srcOrd="0" destOrd="0" presId="urn:microsoft.com/office/officeart/2008/layout/BendingPictureCaptionList"/>
    <dgm:cxn modelId="{6F7249E1-824E-4FA0-8DD0-CAB09CD68DC9}" type="presOf" srcId="{1F244B95-4479-4223-B45D-A5B4D7882E32}" destId="{A3381CAF-136F-4B56-BF67-22596319CCD3}" srcOrd="0" destOrd="0" presId="urn:microsoft.com/office/officeart/2008/layout/BendingPictureCaptionList"/>
    <dgm:cxn modelId="{11023FEE-01FA-4245-85FB-7FDA69868FEA}" type="presOf" srcId="{B64185B2-4324-4D4D-8DA9-CB5F920716B9}" destId="{B13734AA-83FE-43E9-B8C4-DB90C265DC71}" srcOrd="0" destOrd="0" presId="urn:microsoft.com/office/officeart/2008/layout/BendingPictureCaptionList"/>
    <dgm:cxn modelId="{AEC9B8EF-F3BD-4922-AC73-F997ED270EB9}" type="presOf" srcId="{3366F7D1-73AE-4EE6-AF65-0D9D1C8D6B3B}" destId="{28A9E37D-39F0-4ED5-999A-46F6FD9CB3F9}" srcOrd="0" destOrd="0" presId="urn:microsoft.com/office/officeart/2008/layout/BendingPictureCaptionList"/>
    <dgm:cxn modelId="{15606BE9-3703-4626-B0A5-3BA668C62FCE}" type="presParOf" srcId="{59C5CFF4-99C6-4F07-A288-A31A66BC4A36}" destId="{C72BF530-3CA8-493C-93C0-BD1839C9E1DB}" srcOrd="0" destOrd="0" presId="urn:microsoft.com/office/officeart/2008/layout/BendingPictureCaptionList"/>
    <dgm:cxn modelId="{A359459C-016D-4392-8FBF-F807CB8607E9}" type="presParOf" srcId="{C72BF530-3CA8-493C-93C0-BD1839C9E1DB}" destId="{E22F66AF-3B75-492A-B12F-FD3E7C9E448A}" srcOrd="0" destOrd="0" presId="urn:microsoft.com/office/officeart/2008/layout/BendingPictureCaptionList"/>
    <dgm:cxn modelId="{C866A6F9-2246-4166-B5CB-768D23AB9E04}" type="presParOf" srcId="{C72BF530-3CA8-493C-93C0-BD1839C9E1DB}" destId="{C0F57DDD-0E19-44E1-83D1-0F88B0C3D12C}" srcOrd="1" destOrd="0" presId="urn:microsoft.com/office/officeart/2008/layout/BendingPictureCaptionList"/>
    <dgm:cxn modelId="{C4F2F2EE-37FF-4BF5-B0DA-26446E8DBFD7}" type="presParOf" srcId="{59C5CFF4-99C6-4F07-A288-A31A66BC4A36}" destId="{187C3241-5131-4D9B-AD3A-3F2D9AE4EF43}" srcOrd="1" destOrd="0" presId="urn:microsoft.com/office/officeart/2008/layout/BendingPictureCaptionList"/>
    <dgm:cxn modelId="{2E9C1338-A0E5-43C3-BECB-131623004EBE}" type="presParOf" srcId="{59C5CFF4-99C6-4F07-A288-A31A66BC4A36}" destId="{C21EC96A-487D-439B-B261-C69F8724B34D}" srcOrd="2" destOrd="0" presId="urn:microsoft.com/office/officeart/2008/layout/BendingPictureCaptionList"/>
    <dgm:cxn modelId="{C1FC972E-9227-4110-BE99-C03F57085FA5}" type="presParOf" srcId="{C21EC96A-487D-439B-B261-C69F8724B34D}" destId="{523F1573-E60C-4596-85C5-616C7FCB1A99}" srcOrd="0" destOrd="0" presId="urn:microsoft.com/office/officeart/2008/layout/BendingPictureCaptionList"/>
    <dgm:cxn modelId="{55119B1D-EECE-49A4-8FCC-4EF10757C29B}" type="presParOf" srcId="{C21EC96A-487D-439B-B261-C69F8724B34D}" destId="{B8B856DC-87ED-444A-91F2-32387069ABC9}" srcOrd="1" destOrd="0" presId="urn:microsoft.com/office/officeart/2008/layout/BendingPictureCaptionList"/>
    <dgm:cxn modelId="{04206ABB-1FCC-4CC0-9215-532D59A8BC5D}" type="presParOf" srcId="{59C5CFF4-99C6-4F07-A288-A31A66BC4A36}" destId="{B31726CF-719C-47DA-8464-8E7199F6289C}" srcOrd="3" destOrd="0" presId="urn:microsoft.com/office/officeart/2008/layout/BendingPictureCaptionList"/>
    <dgm:cxn modelId="{666CADEF-4E34-4F3F-9F32-E72403F3801C}" type="presParOf" srcId="{59C5CFF4-99C6-4F07-A288-A31A66BC4A36}" destId="{9057845E-9B38-4E03-9B53-2270CE6C6E4A}" srcOrd="4" destOrd="0" presId="urn:microsoft.com/office/officeart/2008/layout/BendingPictureCaptionList"/>
    <dgm:cxn modelId="{953042C7-F3C9-45FB-8210-67F495A5D22A}" type="presParOf" srcId="{9057845E-9B38-4E03-9B53-2270CE6C6E4A}" destId="{D2F0830D-FE83-491D-92FD-5A093CAB5638}" srcOrd="0" destOrd="0" presId="urn:microsoft.com/office/officeart/2008/layout/BendingPictureCaptionList"/>
    <dgm:cxn modelId="{8FED3DC1-DA33-4190-868F-557DFCA8CC3E}" type="presParOf" srcId="{9057845E-9B38-4E03-9B53-2270CE6C6E4A}" destId="{28A9E37D-39F0-4ED5-999A-46F6FD9CB3F9}" srcOrd="1" destOrd="0" presId="urn:microsoft.com/office/officeart/2008/layout/BendingPictureCaptionList"/>
    <dgm:cxn modelId="{9F686D20-7568-4E87-A6E2-FAB10D2CAD0C}" type="presParOf" srcId="{59C5CFF4-99C6-4F07-A288-A31A66BC4A36}" destId="{D466E8D8-450A-49D5-AC5B-8D08C151F37D}" srcOrd="5" destOrd="0" presId="urn:microsoft.com/office/officeart/2008/layout/BendingPictureCaptionList"/>
    <dgm:cxn modelId="{2F30DEBC-10C9-4AD4-AC9D-D70751F2E5CC}" type="presParOf" srcId="{59C5CFF4-99C6-4F07-A288-A31A66BC4A36}" destId="{FE7ED682-83AA-4F32-95BC-F0657E0C37D5}" srcOrd="6" destOrd="0" presId="urn:microsoft.com/office/officeart/2008/layout/BendingPictureCaptionList"/>
    <dgm:cxn modelId="{781D3D7B-F14F-4116-BA7D-C46441E05AC5}" type="presParOf" srcId="{FE7ED682-83AA-4F32-95BC-F0657E0C37D5}" destId="{0169C3E7-9CF4-47F7-A171-9C3C8F79E81D}" srcOrd="0" destOrd="0" presId="urn:microsoft.com/office/officeart/2008/layout/BendingPictureCaptionList"/>
    <dgm:cxn modelId="{60E9874A-CA49-4E03-B2E1-EED779084F9C}" type="presParOf" srcId="{FE7ED682-83AA-4F32-95BC-F0657E0C37D5}" destId="{3569B6CE-286A-4A71-85CC-A544A33E0003}" srcOrd="1" destOrd="0" presId="urn:microsoft.com/office/officeart/2008/layout/BendingPictureCaptionList"/>
    <dgm:cxn modelId="{644835E0-1737-4BBE-81B9-2106F5131FF9}" type="presParOf" srcId="{59C5CFF4-99C6-4F07-A288-A31A66BC4A36}" destId="{B9059E51-FFFB-4694-A718-135837CC61A6}" srcOrd="7" destOrd="0" presId="urn:microsoft.com/office/officeart/2008/layout/BendingPictureCaptionList"/>
    <dgm:cxn modelId="{5D6422BC-9B23-4BB2-8C16-C14275827275}" type="presParOf" srcId="{59C5CFF4-99C6-4F07-A288-A31A66BC4A36}" destId="{EE094435-8033-47AB-B34B-55C3C752251D}" srcOrd="8" destOrd="0" presId="urn:microsoft.com/office/officeart/2008/layout/BendingPictureCaptionList"/>
    <dgm:cxn modelId="{579ADBBA-43A8-4365-8EB4-420F2AC96F8A}" type="presParOf" srcId="{EE094435-8033-47AB-B34B-55C3C752251D}" destId="{7CF6B4CD-9235-418C-9137-37B24A132AD8}" srcOrd="0" destOrd="0" presId="urn:microsoft.com/office/officeart/2008/layout/BendingPictureCaptionList"/>
    <dgm:cxn modelId="{15ACB73D-E884-406C-AF03-86BCDBA4FD4C}" type="presParOf" srcId="{EE094435-8033-47AB-B34B-55C3C752251D}" destId="{A3381CAF-136F-4B56-BF67-22596319CCD3}" srcOrd="1" destOrd="0" presId="urn:microsoft.com/office/officeart/2008/layout/BendingPictureCaptionList"/>
    <dgm:cxn modelId="{48FCA2E9-5871-413D-ACA9-2E40460F9E9D}" type="presParOf" srcId="{59C5CFF4-99C6-4F07-A288-A31A66BC4A36}" destId="{EC307611-C313-46FC-81C4-DE590D1A12BB}" srcOrd="9" destOrd="0" presId="urn:microsoft.com/office/officeart/2008/layout/BendingPictureCaptionList"/>
    <dgm:cxn modelId="{52705D4A-7B70-49AE-8644-7ED73EF92893}" type="presParOf" srcId="{59C5CFF4-99C6-4F07-A288-A31A66BC4A36}" destId="{AA329144-6B9D-41C1-92C3-B4633B0A1F28}" srcOrd="10" destOrd="0" presId="urn:microsoft.com/office/officeart/2008/layout/BendingPictureCaptionList"/>
    <dgm:cxn modelId="{23831883-BD69-4341-9109-F4A64A0D4F2E}" type="presParOf" srcId="{AA329144-6B9D-41C1-92C3-B4633B0A1F28}" destId="{920FC422-7388-4CA5-8F88-FB506C00F746}" srcOrd="0" destOrd="0" presId="urn:microsoft.com/office/officeart/2008/layout/BendingPictureCaptionList"/>
    <dgm:cxn modelId="{E7F7D64A-F309-4C44-BF35-21FADD6FB1E3}" type="presParOf" srcId="{AA329144-6B9D-41C1-92C3-B4633B0A1F28}" destId="{25AEEE80-B7C7-4D41-A012-05185CF180E5}" srcOrd="1" destOrd="0" presId="urn:microsoft.com/office/officeart/2008/layout/BendingPictureCaptionList"/>
    <dgm:cxn modelId="{FB253ADD-CDCC-43A3-8334-8CAFAA6C3AA5}" type="presParOf" srcId="{59C5CFF4-99C6-4F07-A288-A31A66BC4A36}" destId="{B36EEC3E-6025-4D44-84E2-BB12122EC4D4}" srcOrd="11" destOrd="0" presId="urn:microsoft.com/office/officeart/2008/layout/BendingPictureCaptionList"/>
    <dgm:cxn modelId="{C27B9FC5-A89F-4EFF-8E50-2049059362FB}" type="presParOf" srcId="{59C5CFF4-99C6-4F07-A288-A31A66BC4A36}" destId="{F310FA6E-3112-4720-B82B-59C4714DE205}" srcOrd="12" destOrd="0" presId="urn:microsoft.com/office/officeart/2008/layout/BendingPictureCaptionList"/>
    <dgm:cxn modelId="{D234F6CB-8470-409E-87B5-41450A802878}" type="presParOf" srcId="{F310FA6E-3112-4720-B82B-59C4714DE205}" destId="{6CE451B4-29B4-4F59-A0BD-E68976D32B65}" srcOrd="0" destOrd="0" presId="urn:microsoft.com/office/officeart/2008/layout/BendingPictureCaptionList"/>
    <dgm:cxn modelId="{F6CF413A-E3D8-4D4F-98FA-FAF7EBB249EF}" type="presParOf" srcId="{F310FA6E-3112-4720-B82B-59C4714DE205}" destId="{B13734AA-83FE-43E9-B8C4-DB90C265DC7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05/8/layout/vList5" loCatId="list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41CDB9B8-E81E-41E7-AE89-8F6EDFC88D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Alcala de Henares</a:t>
          </a:r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endParaRPr lang="en-US"/>
        </a:p>
      </dgm:t>
    </dgm:pt>
    <dgm:pt modelId="{23A95956-899D-4D9C-804A-47D67604D3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Madrid</a:t>
          </a:r>
        </a:p>
      </dgm:t>
    </dgm:pt>
    <dgm:pt modelId="{E6D7CB71-6CBA-42B5-9259-7357B63BBBBD}" type="parTrans" cxnId="{EF3587F4-C829-4D79-97DD-80B47E3810FE}">
      <dgm:prSet/>
      <dgm:spPr/>
      <dgm:t>
        <a:bodyPr/>
        <a:lstStyle/>
        <a:p>
          <a:endParaRPr lang="en-US"/>
        </a:p>
      </dgm:t>
    </dgm:pt>
    <dgm:pt modelId="{1B6BA0C1-21D3-42ED-A977-080536924B49}" type="sibTrans" cxnId="{EF3587F4-C829-4D79-97DD-80B47E3810FE}">
      <dgm:prSet/>
      <dgm:spPr/>
      <dgm:t>
        <a:bodyPr/>
        <a:lstStyle/>
        <a:p>
          <a:endParaRPr lang="en-US"/>
        </a:p>
      </dgm:t>
    </dgm:pt>
    <dgm:pt modelId="{F16982ED-4F01-4A9E-8F0A-D29F316F02D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Barcelona</a:t>
          </a:r>
        </a:p>
      </dgm:t>
    </dgm:pt>
    <dgm:pt modelId="{D8D0448C-FE1C-46A6-AF47-B8C34FBE6E0F}" type="parTrans" cxnId="{B0D88256-A809-44CA-865F-6F11CA0F7866}">
      <dgm:prSet/>
      <dgm:spPr/>
      <dgm:t>
        <a:bodyPr/>
        <a:lstStyle/>
        <a:p>
          <a:endParaRPr lang="en-US"/>
        </a:p>
      </dgm:t>
    </dgm:pt>
    <dgm:pt modelId="{138DCE4E-51BC-4C72-8B30-C54860BEA00E}" type="sibTrans" cxnId="{B0D88256-A809-44CA-865F-6F11CA0F7866}">
      <dgm:prSet/>
      <dgm:spPr/>
      <dgm:t>
        <a:bodyPr/>
        <a:lstStyle/>
        <a:p>
          <a:endParaRPr lang="en-US"/>
        </a:p>
      </dgm:t>
    </dgm:pt>
    <dgm:pt modelId="{A4D285D5-6943-434D-800B-8256F75CB3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Toledo</a:t>
          </a:r>
        </a:p>
      </dgm:t>
    </dgm:pt>
    <dgm:pt modelId="{6CC7C7A3-BA2C-46E8-937F-5AD901FAE0A3}" type="parTrans" cxnId="{91FC79BB-6B03-4105-8299-8D0E08F43BC5}">
      <dgm:prSet/>
      <dgm:spPr/>
      <dgm:t>
        <a:bodyPr/>
        <a:lstStyle/>
        <a:p>
          <a:endParaRPr lang="en-US"/>
        </a:p>
      </dgm:t>
    </dgm:pt>
    <dgm:pt modelId="{C3F96AC9-58A2-44B4-B7A6-CB5EF0C8AA41}" type="sibTrans" cxnId="{91FC79BB-6B03-4105-8299-8D0E08F43BC5}">
      <dgm:prSet/>
      <dgm:spPr/>
      <dgm:t>
        <a:bodyPr/>
        <a:lstStyle/>
        <a:p>
          <a:endParaRPr lang="en-US"/>
        </a:p>
      </dgm:t>
    </dgm:pt>
    <dgm:pt modelId="{2CF10146-CAC1-4F2C-9C8B-DA720BC2EE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Barcelona</a:t>
          </a:r>
        </a:p>
      </dgm:t>
    </dgm:pt>
    <dgm:pt modelId="{932FA937-7FC0-4002-8AC4-874C1CC9F380}" type="parTrans" cxnId="{5DD555A3-463D-4132-99AE-12968257817B}">
      <dgm:prSet/>
      <dgm:spPr/>
      <dgm:t>
        <a:bodyPr/>
        <a:lstStyle/>
        <a:p>
          <a:endParaRPr lang="en-US"/>
        </a:p>
      </dgm:t>
    </dgm:pt>
    <dgm:pt modelId="{C4872453-18E6-48B6-B073-08793038048D}" type="sibTrans" cxnId="{5DD555A3-463D-4132-99AE-12968257817B}">
      <dgm:prSet/>
      <dgm:spPr/>
      <dgm:t>
        <a:bodyPr/>
        <a:lstStyle/>
        <a:p>
          <a:endParaRPr lang="en-US"/>
        </a:p>
      </dgm:t>
    </dgm:pt>
    <dgm:pt modelId="{DCDBFD0B-D436-4895-9BC0-24AE912E8E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Cordoba</a:t>
          </a:r>
        </a:p>
      </dgm:t>
    </dgm:pt>
    <dgm:pt modelId="{FC84ECB2-E178-4B30-B855-CA8DEA43B76B}" type="parTrans" cxnId="{69A12715-C63E-4037-840B-63A0E7BB176A}">
      <dgm:prSet/>
      <dgm:spPr/>
      <dgm:t>
        <a:bodyPr/>
        <a:lstStyle/>
        <a:p>
          <a:endParaRPr lang="en-US"/>
        </a:p>
      </dgm:t>
    </dgm:pt>
    <dgm:pt modelId="{69F63E6E-B26F-47A3-A3DE-8F1336266A88}" type="sibTrans" cxnId="{69A12715-C63E-4037-840B-63A0E7BB176A}">
      <dgm:prSet/>
      <dgm:spPr/>
      <dgm:t>
        <a:bodyPr/>
        <a:lstStyle/>
        <a:p>
          <a:endParaRPr lang="en-US"/>
        </a:p>
      </dgm:t>
    </dgm:pt>
    <dgm:pt modelId="{CE731140-9894-441D-B001-E7519C097A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Granada</a:t>
          </a:r>
        </a:p>
      </dgm:t>
    </dgm:pt>
    <dgm:pt modelId="{B319FDEC-C18C-4A3D-B97C-1C6CAD0ABCBF}" type="parTrans" cxnId="{857B2731-CA26-4526-A466-597A4BE88397}">
      <dgm:prSet/>
      <dgm:spPr/>
      <dgm:t>
        <a:bodyPr/>
        <a:lstStyle/>
        <a:p>
          <a:endParaRPr lang="en-US"/>
        </a:p>
      </dgm:t>
    </dgm:pt>
    <dgm:pt modelId="{927C21B4-C152-438C-BAA8-191F43AC0685}" type="sibTrans" cxnId="{857B2731-CA26-4526-A466-597A4BE88397}">
      <dgm:prSet/>
      <dgm:spPr/>
      <dgm:t>
        <a:bodyPr/>
        <a:lstStyle/>
        <a:p>
          <a:endParaRPr lang="en-US"/>
        </a:p>
      </dgm:t>
    </dgm:pt>
    <dgm:pt modelId="{76304A98-99D4-4A17-B146-0465168435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Sevilla</a:t>
          </a:r>
        </a:p>
      </dgm:t>
    </dgm:pt>
    <dgm:pt modelId="{FA0146B4-E954-4F68-A3EC-67F4B87B6474}" type="parTrans" cxnId="{00B4B6CD-9C4B-4CA3-848B-7A0F9A74E0E5}">
      <dgm:prSet/>
      <dgm:spPr/>
      <dgm:t>
        <a:bodyPr/>
        <a:lstStyle/>
        <a:p>
          <a:endParaRPr lang="en-US"/>
        </a:p>
      </dgm:t>
    </dgm:pt>
    <dgm:pt modelId="{B3407294-5691-48E1-A879-6E1D868DB144}" type="sibTrans" cxnId="{00B4B6CD-9C4B-4CA3-848B-7A0F9A74E0E5}">
      <dgm:prSet/>
      <dgm:spPr/>
      <dgm:t>
        <a:bodyPr/>
        <a:lstStyle/>
        <a:p>
          <a:endParaRPr lang="en-US"/>
        </a:p>
      </dgm:t>
    </dgm:pt>
    <dgm:pt modelId="{ED8B1B16-C2F5-4F2F-8EEE-03EEAA2A6D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Paris</a:t>
          </a:r>
        </a:p>
        <a:p>
          <a:pPr>
            <a:lnSpc>
              <a:spcPct val="100000"/>
            </a:lnSpc>
          </a:pPr>
          <a:endParaRPr lang="en-US" dirty="0"/>
        </a:p>
      </dgm:t>
    </dgm:pt>
    <dgm:pt modelId="{122CE2A6-B426-417A-8527-AB1B7A3927F4}" type="parTrans" cxnId="{42887CE4-57F7-45AA-9877-477BD6794104}">
      <dgm:prSet/>
      <dgm:spPr/>
      <dgm:t>
        <a:bodyPr/>
        <a:lstStyle/>
        <a:p>
          <a:endParaRPr lang="en-US"/>
        </a:p>
      </dgm:t>
    </dgm:pt>
    <dgm:pt modelId="{53737C6A-FF09-4546-ADD4-5E10590742DF}" type="sibTrans" cxnId="{42887CE4-57F7-45AA-9877-477BD6794104}">
      <dgm:prSet/>
      <dgm:spPr/>
      <dgm:t>
        <a:bodyPr/>
        <a:lstStyle/>
        <a:p>
          <a:endParaRPr lang="en-US"/>
        </a:p>
      </dgm:t>
    </dgm:pt>
    <dgm:pt modelId="{7D02FF1D-019B-4127-973D-4C25EACFBF53}" type="pres">
      <dgm:prSet presAssocID="{7B62DEA7-9DCD-4B2E-9DC5-BE121C266AFD}" presName="Name0" presStyleCnt="0">
        <dgm:presLayoutVars>
          <dgm:dir/>
          <dgm:animLvl val="lvl"/>
          <dgm:resizeHandles val="exact"/>
        </dgm:presLayoutVars>
      </dgm:prSet>
      <dgm:spPr/>
    </dgm:pt>
    <dgm:pt modelId="{3B9B695C-9183-4617-B53D-B77674BF8DE1}" type="pres">
      <dgm:prSet presAssocID="{41CDB9B8-E81E-41E7-AE89-8F6EDFC88D92}" presName="linNode" presStyleCnt="0"/>
      <dgm:spPr/>
    </dgm:pt>
    <dgm:pt modelId="{3C1221CB-4926-4A9D-AAAE-CD4EC7C65F2D}" type="pres">
      <dgm:prSet presAssocID="{41CDB9B8-E81E-41E7-AE89-8F6EDFC88D92}" presName="parentText" presStyleLbl="node1" presStyleIdx="0" presStyleCnt="9">
        <dgm:presLayoutVars>
          <dgm:chMax val="1"/>
          <dgm:bulletEnabled val="1"/>
        </dgm:presLayoutVars>
      </dgm:prSet>
      <dgm:spPr/>
    </dgm:pt>
    <dgm:pt modelId="{C7E87052-AA42-445E-8BAF-76C1CA7B7198}" type="pres">
      <dgm:prSet presAssocID="{BA791450-8D1E-4A6F-B71D-2984D9E245C4}" presName="sp" presStyleCnt="0"/>
      <dgm:spPr/>
    </dgm:pt>
    <dgm:pt modelId="{C307DA46-F9D7-42DE-94F2-7AEA521B8F6A}" type="pres">
      <dgm:prSet presAssocID="{23A95956-899D-4D9C-804A-47D67604D304}" presName="linNode" presStyleCnt="0"/>
      <dgm:spPr/>
    </dgm:pt>
    <dgm:pt modelId="{BB1DC5BD-4A14-4569-A40B-2DF406A694D7}" type="pres">
      <dgm:prSet presAssocID="{23A95956-899D-4D9C-804A-47D67604D304}" presName="parentText" presStyleLbl="node1" presStyleIdx="1" presStyleCnt="9">
        <dgm:presLayoutVars>
          <dgm:chMax val="1"/>
          <dgm:bulletEnabled val="1"/>
        </dgm:presLayoutVars>
      </dgm:prSet>
      <dgm:spPr/>
    </dgm:pt>
    <dgm:pt modelId="{F1D169CE-D16D-4EC1-815F-8B79CD8FFC48}" type="pres">
      <dgm:prSet presAssocID="{1B6BA0C1-21D3-42ED-A977-080536924B49}" presName="sp" presStyleCnt="0"/>
      <dgm:spPr/>
    </dgm:pt>
    <dgm:pt modelId="{E6186DA8-35A7-4402-A0C6-C2AE7697A77D}" type="pres">
      <dgm:prSet presAssocID="{F16982ED-4F01-4A9E-8F0A-D29F316F02DB}" presName="linNode" presStyleCnt="0"/>
      <dgm:spPr/>
    </dgm:pt>
    <dgm:pt modelId="{266D6E13-74F0-4ACA-80D6-5B6402CAF6F8}" type="pres">
      <dgm:prSet presAssocID="{F16982ED-4F01-4A9E-8F0A-D29F316F02DB}" presName="parentText" presStyleLbl="node1" presStyleIdx="2" presStyleCnt="9">
        <dgm:presLayoutVars>
          <dgm:chMax val="1"/>
          <dgm:bulletEnabled val="1"/>
        </dgm:presLayoutVars>
      </dgm:prSet>
      <dgm:spPr/>
    </dgm:pt>
    <dgm:pt modelId="{DC3E3841-EC5C-4491-8E9D-BEC703AA5225}" type="pres">
      <dgm:prSet presAssocID="{138DCE4E-51BC-4C72-8B30-C54860BEA00E}" presName="sp" presStyleCnt="0"/>
      <dgm:spPr/>
    </dgm:pt>
    <dgm:pt modelId="{AF818E11-5ED7-440E-ADD8-20D0EBE23AED}" type="pres">
      <dgm:prSet presAssocID="{A4D285D5-6943-434D-800B-8256F75CB32E}" presName="linNode" presStyleCnt="0"/>
      <dgm:spPr/>
    </dgm:pt>
    <dgm:pt modelId="{D87E579C-5973-4A19-B9E4-93B5B300CF77}" type="pres">
      <dgm:prSet presAssocID="{A4D285D5-6943-434D-800B-8256F75CB32E}" presName="parentText" presStyleLbl="node1" presStyleIdx="3" presStyleCnt="9">
        <dgm:presLayoutVars>
          <dgm:chMax val="1"/>
          <dgm:bulletEnabled val="1"/>
        </dgm:presLayoutVars>
      </dgm:prSet>
      <dgm:spPr/>
    </dgm:pt>
    <dgm:pt modelId="{124F45E5-CD79-46CD-8146-1E08B60B26B8}" type="pres">
      <dgm:prSet presAssocID="{C3F96AC9-58A2-44B4-B7A6-CB5EF0C8AA41}" presName="sp" presStyleCnt="0"/>
      <dgm:spPr/>
    </dgm:pt>
    <dgm:pt modelId="{3F34F824-6582-46C5-80AF-115DF4E095A0}" type="pres">
      <dgm:prSet presAssocID="{2CF10146-CAC1-4F2C-9C8B-DA720BC2EEA1}" presName="linNode" presStyleCnt="0"/>
      <dgm:spPr/>
    </dgm:pt>
    <dgm:pt modelId="{47F4BC2D-C3F2-41E8-A1CB-E13F53C2E698}" type="pres">
      <dgm:prSet presAssocID="{2CF10146-CAC1-4F2C-9C8B-DA720BC2EEA1}" presName="parentText" presStyleLbl="node1" presStyleIdx="4" presStyleCnt="9">
        <dgm:presLayoutVars>
          <dgm:chMax val="1"/>
          <dgm:bulletEnabled val="1"/>
        </dgm:presLayoutVars>
      </dgm:prSet>
      <dgm:spPr/>
    </dgm:pt>
    <dgm:pt modelId="{13029C66-2848-4A0B-9755-87C9FC93D8B0}" type="pres">
      <dgm:prSet presAssocID="{C4872453-18E6-48B6-B073-08793038048D}" presName="sp" presStyleCnt="0"/>
      <dgm:spPr/>
    </dgm:pt>
    <dgm:pt modelId="{B759C6E4-8A86-41DC-81DD-4D491DD3F377}" type="pres">
      <dgm:prSet presAssocID="{DCDBFD0B-D436-4895-9BC0-24AE912E8E6A}" presName="linNode" presStyleCnt="0"/>
      <dgm:spPr/>
    </dgm:pt>
    <dgm:pt modelId="{DDA1ACB6-DF26-4304-8194-527481DD0837}" type="pres">
      <dgm:prSet presAssocID="{DCDBFD0B-D436-4895-9BC0-24AE912E8E6A}" presName="parentText" presStyleLbl="node1" presStyleIdx="5" presStyleCnt="9">
        <dgm:presLayoutVars>
          <dgm:chMax val="1"/>
          <dgm:bulletEnabled val="1"/>
        </dgm:presLayoutVars>
      </dgm:prSet>
      <dgm:spPr/>
    </dgm:pt>
    <dgm:pt modelId="{7DC99871-F6B5-4E8D-B1D2-488ACA5DAAFC}" type="pres">
      <dgm:prSet presAssocID="{69F63E6E-B26F-47A3-A3DE-8F1336266A88}" presName="sp" presStyleCnt="0"/>
      <dgm:spPr/>
    </dgm:pt>
    <dgm:pt modelId="{FFD5853F-A4F8-4654-857E-445FC1FF06B1}" type="pres">
      <dgm:prSet presAssocID="{CE731140-9894-441D-B001-E7519C097A94}" presName="linNode" presStyleCnt="0"/>
      <dgm:spPr/>
    </dgm:pt>
    <dgm:pt modelId="{7B8CF4FA-879E-4EC3-94D7-31A52C49712A}" type="pres">
      <dgm:prSet presAssocID="{CE731140-9894-441D-B001-E7519C097A94}" presName="parentText" presStyleLbl="node1" presStyleIdx="6" presStyleCnt="9">
        <dgm:presLayoutVars>
          <dgm:chMax val="1"/>
          <dgm:bulletEnabled val="1"/>
        </dgm:presLayoutVars>
      </dgm:prSet>
      <dgm:spPr/>
    </dgm:pt>
    <dgm:pt modelId="{EFCC7DBA-A9D2-4195-B5A0-C4B196C78109}" type="pres">
      <dgm:prSet presAssocID="{927C21B4-C152-438C-BAA8-191F43AC0685}" presName="sp" presStyleCnt="0"/>
      <dgm:spPr/>
    </dgm:pt>
    <dgm:pt modelId="{4012FE18-31E7-4CAA-A6E6-A9B822979308}" type="pres">
      <dgm:prSet presAssocID="{76304A98-99D4-4A17-B146-046516843598}" presName="linNode" presStyleCnt="0"/>
      <dgm:spPr/>
    </dgm:pt>
    <dgm:pt modelId="{57C0E0BC-2D15-4B75-8314-55E8590E75E3}" type="pres">
      <dgm:prSet presAssocID="{76304A98-99D4-4A17-B146-046516843598}" presName="parentText" presStyleLbl="node1" presStyleIdx="7" presStyleCnt="9">
        <dgm:presLayoutVars>
          <dgm:chMax val="1"/>
          <dgm:bulletEnabled val="1"/>
        </dgm:presLayoutVars>
      </dgm:prSet>
      <dgm:spPr/>
    </dgm:pt>
    <dgm:pt modelId="{9AFC507E-13FE-481F-96C5-3AB054D99A44}" type="pres">
      <dgm:prSet presAssocID="{B3407294-5691-48E1-A879-6E1D868DB144}" presName="sp" presStyleCnt="0"/>
      <dgm:spPr/>
    </dgm:pt>
    <dgm:pt modelId="{111820D7-C21D-47EF-B6EF-C035AF65A95A}" type="pres">
      <dgm:prSet presAssocID="{ED8B1B16-C2F5-4F2F-8EEE-03EEAA2A6D7B}" presName="linNode" presStyleCnt="0"/>
      <dgm:spPr/>
    </dgm:pt>
    <dgm:pt modelId="{BFCCC21F-DDAD-477E-98B9-21BC120E521C}" type="pres">
      <dgm:prSet presAssocID="{ED8B1B16-C2F5-4F2F-8EEE-03EEAA2A6D7B}" presName="parentText" presStyleLbl="node1" presStyleIdx="8" presStyleCnt="9">
        <dgm:presLayoutVars>
          <dgm:chMax val="1"/>
          <dgm:bulletEnabled val="1"/>
        </dgm:presLayoutVars>
      </dgm:prSet>
      <dgm:spPr/>
    </dgm:pt>
  </dgm:ptLst>
  <dgm:cxnLst>
    <dgm:cxn modelId="{CF42A20E-DC30-41B4-9A0A-E3A3AD449D02}" type="presOf" srcId="{A4D285D5-6943-434D-800B-8256F75CB32E}" destId="{D87E579C-5973-4A19-B9E4-93B5B300CF77}" srcOrd="0" destOrd="0" presId="urn:microsoft.com/office/officeart/2005/8/layout/vList5"/>
    <dgm:cxn modelId="{69A12715-C63E-4037-840B-63A0E7BB176A}" srcId="{7B62DEA7-9DCD-4B2E-9DC5-BE121C266AFD}" destId="{DCDBFD0B-D436-4895-9BC0-24AE912E8E6A}" srcOrd="5" destOrd="0" parTransId="{FC84ECB2-E178-4B30-B855-CA8DEA43B76B}" sibTransId="{69F63E6E-B26F-47A3-A3DE-8F1336266A88}"/>
    <dgm:cxn modelId="{857B2731-CA26-4526-A466-597A4BE88397}" srcId="{7B62DEA7-9DCD-4B2E-9DC5-BE121C266AFD}" destId="{CE731140-9894-441D-B001-E7519C097A94}" srcOrd="6" destOrd="0" parTransId="{B319FDEC-C18C-4A3D-B97C-1C6CAD0ABCBF}" sibTransId="{927C21B4-C152-438C-BAA8-191F43AC0685}"/>
    <dgm:cxn modelId="{7B425831-00CB-4F39-8CEA-3767CFD54652}" type="presOf" srcId="{76304A98-99D4-4A17-B146-046516843598}" destId="{57C0E0BC-2D15-4B75-8314-55E8590E75E3}" srcOrd="0" destOrd="0" presId="urn:microsoft.com/office/officeart/2005/8/layout/vList5"/>
    <dgm:cxn modelId="{1CFDE732-803B-4D5A-BF10-98988C8DEB40}" type="presOf" srcId="{7B62DEA7-9DCD-4B2E-9DC5-BE121C266AFD}" destId="{7D02FF1D-019B-4127-973D-4C25EACFBF53}" srcOrd="0" destOrd="0" presId="urn:microsoft.com/office/officeart/2005/8/layout/vList5"/>
    <dgm:cxn modelId="{49B27747-4B88-46FB-AA10-D0CBF2FB14F8}" type="presOf" srcId="{41CDB9B8-E81E-41E7-AE89-8F6EDFC88D92}" destId="{3C1221CB-4926-4A9D-AAAE-CD4EC7C65F2D}" srcOrd="0" destOrd="0" presId="urn:microsoft.com/office/officeart/2005/8/layout/vList5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B0D88256-A809-44CA-865F-6F11CA0F7866}" srcId="{7B62DEA7-9DCD-4B2E-9DC5-BE121C266AFD}" destId="{F16982ED-4F01-4A9E-8F0A-D29F316F02DB}" srcOrd="2" destOrd="0" parTransId="{D8D0448C-FE1C-46A6-AF47-B8C34FBE6E0F}" sibTransId="{138DCE4E-51BC-4C72-8B30-C54860BEA00E}"/>
    <dgm:cxn modelId="{35D18080-65C5-43DF-8630-B7B5A2E5A640}" type="presOf" srcId="{23A95956-899D-4D9C-804A-47D67604D304}" destId="{BB1DC5BD-4A14-4569-A40B-2DF406A694D7}" srcOrd="0" destOrd="0" presId="urn:microsoft.com/office/officeart/2005/8/layout/vList5"/>
    <dgm:cxn modelId="{52EF3592-2CCF-4A63-ADCB-4E6F5EFE247B}" type="presOf" srcId="{2CF10146-CAC1-4F2C-9C8B-DA720BC2EEA1}" destId="{47F4BC2D-C3F2-41E8-A1CB-E13F53C2E698}" srcOrd="0" destOrd="0" presId="urn:microsoft.com/office/officeart/2005/8/layout/vList5"/>
    <dgm:cxn modelId="{5DD555A3-463D-4132-99AE-12968257817B}" srcId="{7B62DEA7-9DCD-4B2E-9DC5-BE121C266AFD}" destId="{2CF10146-CAC1-4F2C-9C8B-DA720BC2EEA1}" srcOrd="4" destOrd="0" parTransId="{932FA937-7FC0-4002-8AC4-874C1CC9F380}" sibTransId="{C4872453-18E6-48B6-B073-08793038048D}"/>
    <dgm:cxn modelId="{71ED17AD-C711-485A-986F-D4E555923458}" type="presOf" srcId="{F16982ED-4F01-4A9E-8F0A-D29F316F02DB}" destId="{266D6E13-74F0-4ACA-80D6-5B6402CAF6F8}" srcOrd="0" destOrd="0" presId="urn:microsoft.com/office/officeart/2005/8/layout/vList5"/>
    <dgm:cxn modelId="{385076AD-03B8-4A4D-937D-5A3B9C022AAA}" type="presOf" srcId="{ED8B1B16-C2F5-4F2F-8EEE-03EEAA2A6D7B}" destId="{BFCCC21F-DDAD-477E-98B9-21BC120E521C}" srcOrd="0" destOrd="0" presId="urn:microsoft.com/office/officeart/2005/8/layout/vList5"/>
    <dgm:cxn modelId="{91FC79BB-6B03-4105-8299-8D0E08F43BC5}" srcId="{7B62DEA7-9DCD-4B2E-9DC5-BE121C266AFD}" destId="{A4D285D5-6943-434D-800B-8256F75CB32E}" srcOrd="3" destOrd="0" parTransId="{6CC7C7A3-BA2C-46E8-937F-5AD901FAE0A3}" sibTransId="{C3F96AC9-58A2-44B4-B7A6-CB5EF0C8AA41}"/>
    <dgm:cxn modelId="{00B4B6CD-9C4B-4CA3-848B-7A0F9A74E0E5}" srcId="{7B62DEA7-9DCD-4B2E-9DC5-BE121C266AFD}" destId="{76304A98-99D4-4A17-B146-046516843598}" srcOrd="7" destOrd="0" parTransId="{FA0146B4-E954-4F68-A3EC-67F4B87B6474}" sibTransId="{B3407294-5691-48E1-A879-6E1D868DB144}"/>
    <dgm:cxn modelId="{95C5D6D3-AA6A-4F01-9705-855AB6047600}" type="presOf" srcId="{DCDBFD0B-D436-4895-9BC0-24AE912E8E6A}" destId="{DDA1ACB6-DF26-4304-8194-527481DD0837}" srcOrd="0" destOrd="0" presId="urn:microsoft.com/office/officeart/2005/8/layout/vList5"/>
    <dgm:cxn modelId="{C077BCD5-E4DF-4854-BEAE-43681925C5EC}" type="presOf" srcId="{CE731140-9894-441D-B001-E7519C097A94}" destId="{7B8CF4FA-879E-4EC3-94D7-31A52C49712A}" srcOrd="0" destOrd="0" presId="urn:microsoft.com/office/officeart/2005/8/layout/vList5"/>
    <dgm:cxn modelId="{42887CE4-57F7-45AA-9877-477BD6794104}" srcId="{7B62DEA7-9DCD-4B2E-9DC5-BE121C266AFD}" destId="{ED8B1B16-C2F5-4F2F-8EEE-03EEAA2A6D7B}" srcOrd="8" destOrd="0" parTransId="{122CE2A6-B426-417A-8527-AB1B7A3927F4}" sibTransId="{53737C6A-FF09-4546-ADD4-5E10590742DF}"/>
    <dgm:cxn modelId="{EF3587F4-C829-4D79-97DD-80B47E3810FE}" srcId="{7B62DEA7-9DCD-4B2E-9DC5-BE121C266AFD}" destId="{23A95956-899D-4D9C-804A-47D67604D304}" srcOrd="1" destOrd="0" parTransId="{E6D7CB71-6CBA-42B5-9259-7357B63BBBBD}" sibTransId="{1B6BA0C1-21D3-42ED-A977-080536924B49}"/>
    <dgm:cxn modelId="{B9419BC7-F744-4C76-BAA2-2F3E5507DC9B}" type="presParOf" srcId="{7D02FF1D-019B-4127-973D-4C25EACFBF53}" destId="{3B9B695C-9183-4617-B53D-B77674BF8DE1}" srcOrd="0" destOrd="0" presId="urn:microsoft.com/office/officeart/2005/8/layout/vList5"/>
    <dgm:cxn modelId="{9D95D26E-19CC-4517-A88F-BC98F352E7B5}" type="presParOf" srcId="{3B9B695C-9183-4617-B53D-B77674BF8DE1}" destId="{3C1221CB-4926-4A9D-AAAE-CD4EC7C65F2D}" srcOrd="0" destOrd="0" presId="urn:microsoft.com/office/officeart/2005/8/layout/vList5"/>
    <dgm:cxn modelId="{7E002B98-01EE-4CC0-AC7D-950E8C039FFF}" type="presParOf" srcId="{7D02FF1D-019B-4127-973D-4C25EACFBF53}" destId="{C7E87052-AA42-445E-8BAF-76C1CA7B7198}" srcOrd="1" destOrd="0" presId="urn:microsoft.com/office/officeart/2005/8/layout/vList5"/>
    <dgm:cxn modelId="{0E1CE936-981F-4F6B-BF31-E6CF63BA43CA}" type="presParOf" srcId="{7D02FF1D-019B-4127-973D-4C25EACFBF53}" destId="{C307DA46-F9D7-42DE-94F2-7AEA521B8F6A}" srcOrd="2" destOrd="0" presId="urn:microsoft.com/office/officeart/2005/8/layout/vList5"/>
    <dgm:cxn modelId="{EBEA57BE-C90A-4336-9CE1-553523E70E9C}" type="presParOf" srcId="{C307DA46-F9D7-42DE-94F2-7AEA521B8F6A}" destId="{BB1DC5BD-4A14-4569-A40B-2DF406A694D7}" srcOrd="0" destOrd="0" presId="urn:microsoft.com/office/officeart/2005/8/layout/vList5"/>
    <dgm:cxn modelId="{C74E2B87-8882-45CA-94FE-88B79AFFDCF2}" type="presParOf" srcId="{7D02FF1D-019B-4127-973D-4C25EACFBF53}" destId="{F1D169CE-D16D-4EC1-815F-8B79CD8FFC48}" srcOrd="3" destOrd="0" presId="urn:microsoft.com/office/officeart/2005/8/layout/vList5"/>
    <dgm:cxn modelId="{D28EAC55-307F-4E5E-B734-7BA43E50654A}" type="presParOf" srcId="{7D02FF1D-019B-4127-973D-4C25EACFBF53}" destId="{E6186DA8-35A7-4402-A0C6-C2AE7697A77D}" srcOrd="4" destOrd="0" presId="urn:microsoft.com/office/officeart/2005/8/layout/vList5"/>
    <dgm:cxn modelId="{7F0A1E6E-11DB-4EF6-93A5-552D62B70DF3}" type="presParOf" srcId="{E6186DA8-35A7-4402-A0C6-C2AE7697A77D}" destId="{266D6E13-74F0-4ACA-80D6-5B6402CAF6F8}" srcOrd="0" destOrd="0" presId="urn:microsoft.com/office/officeart/2005/8/layout/vList5"/>
    <dgm:cxn modelId="{ECFB7055-0E1F-4815-B2D2-3D9924F63264}" type="presParOf" srcId="{7D02FF1D-019B-4127-973D-4C25EACFBF53}" destId="{DC3E3841-EC5C-4491-8E9D-BEC703AA5225}" srcOrd="5" destOrd="0" presId="urn:microsoft.com/office/officeart/2005/8/layout/vList5"/>
    <dgm:cxn modelId="{4A12D6E0-F03C-45E9-B533-E5E4588A7ED4}" type="presParOf" srcId="{7D02FF1D-019B-4127-973D-4C25EACFBF53}" destId="{AF818E11-5ED7-440E-ADD8-20D0EBE23AED}" srcOrd="6" destOrd="0" presId="urn:microsoft.com/office/officeart/2005/8/layout/vList5"/>
    <dgm:cxn modelId="{21DF8810-37BA-449E-BE17-7B153C3845CD}" type="presParOf" srcId="{AF818E11-5ED7-440E-ADD8-20D0EBE23AED}" destId="{D87E579C-5973-4A19-B9E4-93B5B300CF77}" srcOrd="0" destOrd="0" presId="urn:microsoft.com/office/officeart/2005/8/layout/vList5"/>
    <dgm:cxn modelId="{D445C911-CCB9-4426-958C-40B884D2E6AE}" type="presParOf" srcId="{7D02FF1D-019B-4127-973D-4C25EACFBF53}" destId="{124F45E5-CD79-46CD-8146-1E08B60B26B8}" srcOrd="7" destOrd="0" presId="urn:microsoft.com/office/officeart/2005/8/layout/vList5"/>
    <dgm:cxn modelId="{02C878E9-BF25-4356-BA8E-FFD2DCEF11DF}" type="presParOf" srcId="{7D02FF1D-019B-4127-973D-4C25EACFBF53}" destId="{3F34F824-6582-46C5-80AF-115DF4E095A0}" srcOrd="8" destOrd="0" presId="urn:microsoft.com/office/officeart/2005/8/layout/vList5"/>
    <dgm:cxn modelId="{973BFFDB-EAB8-491C-8625-D19FB0585DB2}" type="presParOf" srcId="{3F34F824-6582-46C5-80AF-115DF4E095A0}" destId="{47F4BC2D-C3F2-41E8-A1CB-E13F53C2E698}" srcOrd="0" destOrd="0" presId="urn:microsoft.com/office/officeart/2005/8/layout/vList5"/>
    <dgm:cxn modelId="{016F916D-D55B-4D65-8BB7-5EE7E42E0372}" type="presParOf" srcId="{7D02FF1D-019B-4127-973D-4C25EACFBF53}" destId="{13029C66-2848-4A0B-9755-87C9FC93D8B0}" srcOrd="9" destOrd="0" presId="urn:microsoft.com/office/officeart/2005/8/layout/vList5"/>
    <dgm:cxn modelId="{EEAAC11D-79EF-4DFD-8558-B43B2C4BDA1C}" type="presParOf" srcId="{7D02FF1D-019B-4127-973D-4C25EACFBF53}" destId="{B759C6E4-8A86-41DC-81DD-4D491DD3F377}" srcOrd="10" destOrd="0" presId="urn:microsoft.com/office/officeart/2005/8/layout/vList5"/>
    <dgm:cxn modelId="{95A2659E-79CA-435C-A583-67909E41FF85}" type="presParOf" srcId="{B759C6E4-8A86-41DC-81DD-4D491DD3F377}" destId="{DDA1ACB6-DF26-4304-8194-527481DD0837}" srcOrd="0" destOrd="0" presId="urn:microsoft.com/office/officeart/2005/8/layout/vList5"/>
    <dgm:cxn modelId="{2BEDAFD2-0E31-4A66-993A-D9DCC0947E83}" type="presParOf" srcId="{7D02FF1D-019B-4127-973D-4C25EACFBF53}" destId="{7DC99871-F6B5-4E8D-B1D2-488ACA5DAAFC}" srcOrd="11" destOrd="0" presId="urn:microsoft.com/office/officeart/2005/8/layout/vList5"/>
    <dgm:cxn modelId="{A31F6D12-5FDD-437E-A428-FF87A9964F9F}" type="presParOf" srcId="{7D02FF1D-019B-4127-973D-4C25EACFBF53}" destId="{FFD5853F-A4F8-4654-857E-445FC1FF06B1}" srcOrd="12" destOrd="0" presId="urn:microsoft.com/office/officeart/2005/8/layout/vList5"/>
    <dgm:cxn modelId="{1ECAEEFE-8A47-4445-8608-0127CE391395}" type="presParOf" srcId="{FFD5853F-A4F8-4654-857E-445FC1FF06B1}" destId="{7B8CF4FA-879E-4EC3-94D7-31A52C49712A}" srcOrd="0" destOrd="0" presId="urn:microsoft.com/office/officeart/2005/8/layout/vList5"/>
    <dgm:cxn modelId="{4CAF1E4E-A1C8-4473-8DAD-BE6CF443FEA9}" type="presParOf" srcId="{7D02FF1D-019B-4127-973D-4C25EACFBF53}" destId="{EFCC7DBA-A9D2-4195-B5A0-C4B196C78109}" srcOrd="13" destOrd="0" presId="urn:microsoft.com/office/officeart/2005/8/layout/vList5"/>
    <dgm:cxn modelId="{EC1046C0-D7FD-489F-B08A-23C20B005478}" type="presParOf" srcId="{7D02FF1D-019B-4127-973D-4C25EACFBF53}" destId="{4012FE18-31E7-4CAA-A6E6-A9B822979308}" srcOrd="14" destOrd="0" presId="urn:microsoft.com/office/officeart/2005/8/layout/vList5"/>
    <dgm:cxn modelId="{5E25FE9B-6688-4B18-BA52-208DF92940C5}" type="presParOf" srcId="{4012FE18-31E7-4CAA-A6E6-A9B822979308}" destId="{57C0E0BC-2D15-4B75-8314-55E8590E75E3}" srcOrd="0" destOrd="0" presId="urn:microsoft.com/office/officeart/2005/8/layout/vList5"/>
    <dgm:cxn modelId="{A957433F-496F-434B-8B96-976D428FB2DC}" type="presParOf" srcId="{7D02FF1D-019B-4127-973D-4C25EACFBF53}" destId="{9AFC507E-13FE-481F-96C5-3AB054D99A44}" srcOrd="15" destOrd="0" presId="urn:microsoft.com/office/officeart/2005/8/layout/vList5"/>
    <dgm:cxn modelId="{07F3AE01-1004-4AB8-A9C5-F7D6C268FDD4}" type="presParOf" srcId="{7D02FF1D-019B-4127-973D-4C25EACFBF53}" destId="{111820D7-C21D-47EF-B6EF-C035AF65A95A}" srcOrd="16" destOrd="0" presId="urn:microsoft.com/office/officeart/2005/8/layout/vList5"/>
    <dgm:cxn modelId="{FDF6C7DB-71EB-48D3-A62C-CDD51CB26730}" type="presParOf" srcId="{111820D7-C21D-47EF-B6EF-C035AF65A95A}" destId="{BFCCC21F-DDAD-477E-98B9-21BC120E521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9EDA1-8CD0-42E4-A270-F62A07BA726F}">
      <dsp:nvSpPr>
        <dsp:cNvPr id="0" name=""/>
        <dsp:cNvSpPr/>
      </dsp:nvSpPr>
      <dsp:spPr>
        <a:xfrm>
          <a:off x="2812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C356A-DB5D-496B-A80E-3E47F350AA05}">
      <dsp:nvSpPr>
        <dsp:cNvPr id="0" name=""/>
        <dsp:cNvSpPr/>
      </dsp:nvSpPr>
      <dsp:spPr>
        <a:xfrm>
          <a:off x="225965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 went for breakfast with my friend Claudia, and was shocked that it costed me six euros for a meal and coffee.</a:t>
          </a:r>
        </a:p>
      </dsp:txBody>
      <dsp:txXfrm>
        <a:off x="263318" y="1296391"/>
        <a:ext cx="1933670" cy="1200612"/>
      </dsp:txXfrm>
    </dsp:sp>
    <dsp:sp modelId="{A6814DE2-2E5E-42BB-AF93-590B10D9B3CD}">
      <dsp:nvSpPr>
        <dsp:cNvPr id="0" name=""/>
        <dsp:cNvSpPr/>
      </dsp:nvSpPr>
      <dsp:spPr>
        <a:xfrm>
          <a:off x="2457494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DFDCD-E3C8-4F09-9582-5ADD511C3CB5}">
      <dsp:nvSpPr>
        <dsp:cNvPr id="0" name=""/>
        <dsp:cNvSpPr/>
      </dsp:nvSpPr>
      <dsp:spPr>
        <a:xfrm>
          <a:off x="2680647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Consisted of being awake for over 24 hours</a:t>
          </a:r>
        </a:p>
      </dsp:txBody>
      <dsp:txXfrm>
        <a:off x="2718000" y="1296391"/>
        <a:ext cx="1933670" cy="1200612"/>
      </dsp:txXfrm>
    </dsp:sp>
    <dsp:sp modelId="{5B076626-A22E-4D46-97D6-CE12D30F750C}">
      <dsp:nvSpPr>
        <dsp:cNvPr id="0" name=""/>
        <dsp:cNvSpPr/>
      </dsp:nvSpPr>
      <dsp:spPr>
        <a:xfrm>
          <a:off x="4912176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2B381-A767-4212-886A-60542466A686}">
      <dsp:nvSpPr>
        <dsp:cNvPr id="0" name=""/>
        <dsp:cNvSpPr/>
      </dsp:nvSpPr>
      <dsp:spPr>
        <a:xfrm>
          <a:off x="5135329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 got an introduction to the Spanish lifestyle of what hanging out meant for young adults</a:t>
          </a:r>
        </a:p>
      </dsp:txBody>
      <dsp:txXfrm>
        <a:off x="5172682" y="1296391"/>
        <a:ext cx="1933670" cy="1200612"/>
      </dsp:txXfrm>
    </dsp:sp>
    <dsp:sp modelId="{D6ACB314-C60A-46E6-8B19-C96751691228}">
      <dsp:nvSpPr>
        <dsp:cNvPr id="0" name=""/>
        <dsp:cNvSpPr/>
      </dsp:nvSpPr>
      <dsp:spPr>
        <a:xfrm>
          <a:off x="7366858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27E3D-5ADC-4A15-A9B7-7C8DA20A1971}">
      <dsp:nvSpPr>
        <dsp:cNvPr id="0" name=""/>
        <dsp:cNvSpPr/>
      </dsp:nvSpPr>
      <dsp:spPr>
        <a:xfrm>
          <a:off x="7590011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 had my first Spanish meal and tapas</a:t>
          </a:r>
        </a:p>
      </dsp:txBody>
      <dsp:txXfrm>
        <a:off x="7627364" y="1296391"/>
        <a:ext cx="1933670" cy="1200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300D5-15E1-4167-A9C0-9F7ACDE9C2E3}">
      <dsp:nvSpPr>
        <dsp:cNvPr id="0" name=""/>
        <dsp:cNvSpPr/>
      </dsp:nvSpPr>
      <dsp:spPr>
        <a:xfrm>
          <a:off x="444621" y="2824"/>
          <a:ext cx="1324352" cy="79461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sun did not set until 10-10:30 pm</a:t>
          </a:r>
        </a:p>
      </dsp:txBody>
      <dsp:txXfrm>
        <a:off x="444621" y="2824"/>
        <a:ext cx="1324352" cy="794611"/>
      </dsp:txXfrm>
    </dsp:sp>
    <dsp:sp modelId="{B920116A-E9B4-4C4E-812D-8430A0123F49}">
      <dsp:nvSpPr>
        <dsp:cNvPr id="0" name=""/>
        <dsp:cNvSpPr/>
      </dsp:nvSpPr>
      <dsp:spPr>
        <a:xfrm>
          <a:off x="1901409" y="2824"/>
          <a:ext cx="1324352" cy="794611"/>
        </a:xfrm>
        <a:prstGeom prst="rect">
          <a:avLst/>
        </a:prstGeom>
        <a:solidFill>
          <a:schemeClr val="accent1">
            <a:shade val="80000"/>
            <a:hueOff val="746"/>
            <a:satOff val="-21"/>
            <a:lumOff val="233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Siesta Hours</a:t>
          </a:r>
        </a:p>
      </dsp:txBody>
      <dsp:txXfrm>
        <a:off x="1901409" y="2824"/>
        <a:ext cx="1324352" cy="794611"/>
      </dsp:txXfrm>
    </dsp:sp>
    <dsp:sp modelId="{B0F092C5-6CF6-4354-9C9B-0074971DA6D3}">
      <dsp:nvSpPr>
        <dsp:cNvPr id="0" name=""/>
        <dsp:cNvSpPr/>
      </dsp:nvSpPr>
      <dsp:spPr>
        <a:xfrm>
          <a:off x="3358197" y="2824"/>
          <a:ext cx="1324352" cy="794611"/>
        </a:xfrm>
        <a:prstGeom prst="rect">
          <a:avLst/>
        </a:prstGeom>
        <a:solidFill>
          <a:schemeClr val="accent1">
            <a:shade val="80000"/>
            <a:hueOff val="1492"/>
            <a:satOff val="-41"/>
            <a:lumOff val="4665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Mealtimes</a:t>
          </a:r>
        </a:p>
      </dsp:txBody>
      <dsp:txXfrm>
        <a:off x="3358197" y="2824"/>
        <a:ext cx="1324352" cy="794611"/>
      </dsp:txXfrm>
    </dsp:sp>
    <dsp:sp modelId="{E647A342-F537-4D2C-8DDC-F90DF7D6914D}">
      <dsp:nvSpPr>
        <dsp:cNvPr id="0" name=""/>
        <dsp:cNvSpPr/>
      </dsp:nvSpPr>
      <dsp:spPr>
        <a:xfrm>
          <a:off x="444621" y="929870"/>
          <a:ext cx="1324352" cy="794611"/>
        </a:xfrm>
        <a:prstGeom prst="rect">
          <a:avLst/>
        </a:prstGeom>
        <a:solidFill>
          <a:schemeClr val="accent1">
            <a:shade val="80000"/>
            <a:hueOff val="2237"/>
            <a:satOff val="-62"/>
            <a:lumOff val="6998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Minimal stoplights, lots of roundabouts</a:t>
          </a:r>
        </a:p>
      </dsp:txBody>
      <dsp:txXfrm>
        <a:off x="444621" y="929870"/>
        <a:ext cx="1324352" cy="794611"/>
      </dsp:txXfrm>
    </dsp:sp>
    <dsp:sp modelId="{B2275141-201B-4084-A58A-C2A76898C603}">
      <dsp:nvSpPr>
        <dsp:cNvPr id="0" name=""/>
        <dsp:cNvSpPr/>
      </dsp:nvSpPr>
      <dsp:spPr>
        <a:xfrm>
          <a:off x="1901409" y="929870"/>
          <a:ext cx="1324352" cy="794611"/>
        </a:xfrm>
        <a:prstGeom prst="rect">
          <a:avLst/>
        </a:prstGeom>
        <a:solidFill>
          <a:schemeClr val="accent1">
            <a:shade val="80000"/>
            <a:hueOff val="2983"/>
            <a:satOff val="-82"/>
            <a:lumOff val="9331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food</a:t>
          </a:r>
        </a:p>
      </dsp:txBody>
      <dsp:txXfrm>
        <a:off x="1901409" y="929870"/>
        <a:ext cx="1324352" cy="794611"/>
      </dsp:txXfrm>
    </dsp:sp>
    <dsp:sp modelId="{D6234B83-6E14-4918-AD04-6C234A821D0A}">
      <dsp:nvSpPr>
        <dsp:cNvPr id="0" name=""/>
        <dsp:cNvSpPr/>
      </dsp:nvSpPr>
      <dsp:spPr>
        <a:xfrm>
          <a:off x="3358197" y="929870"/>
          <a:ext cx="1324352" cy="794611"/>
        </a:xfrm>
        <a:prstGeom prst="rect">
          <a:avLst/>
        </a:prstGeom>
        <a:solidFill>
          <a:schemeClr val="accent1">
            <a:shade val="80000"/>
            <a:hueOff val="3729"/>
            <a:satOff val="-103"/>
            <a:lumOff val="11664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No ID was asked for when purchasing alcohol</a:t>
          </a:r>
        </a:p>
      </dsp:txBody>
      <dsp:txXfrm>
        <a:off x="3358197" y="929870"/>
        <a:ext cx="1324352" cy="794611"/>
      </dsp:txXfrm>
    </dsp:sp>
    <dsp:sp modelId="{FA782005-FA6E-45F6-A60B-7AFB2A685F2D}">
      <dsp:nvSpPr>
        <dsp:cNvPr id="0" name=""/>
        <dsp:cNvSpPr/>
      </dsp:nvSpPr>
      <dsp:spPr>
        <a:xfrm>
          <a:off x="444621" y="1856917"/>
          <a:ext cx="1324352" cy="794611"/>
        </a:xfrm>
        <a:prstGeom prst="rect">
          <a:avLst/>
        </a:prstGeom>
        <a:solidFill>
          <a:schemeClr val="accent1">
            <a:shade val="80000"/>
            <a:hueOff val="4475"/>
            <a:satOff val="-124"/>
            <a:lumOff val="13996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public transportation system</a:t>
          </a:r>
        </a:p>
      </dsp:txBody>
      <dsp:txXfrm>
        <a:off x="444621" y="1856917"/>
        <a:ext cx="1324352" cy="794611"/>
      </dsp:txXfrm>
    </dsp:sp>
    <dsp:sp modelId="{BF06F388-5CE8-4704-AE96-B18564646E56}">
      <dsp:nvSpPr>
        <dsp:cNvPr id="0" name=""/>
        <dsp:cNvSpPr/>
      </dsp:nvSpPr>
      <dsp:spPr>
        <a:xfrm>
          <a:off x="1901409" y="1856917"/>
          <a:ext cx="1324352" cy="794611"/>
        </a:xfrm>
        <a:prstGeom prst="rect">
          <a:avLst/>
        </a:prstGeom>
        <a:solidFill>
          <a:schemeClr val="accent1">
            <a:shade val="80000"/>
            <a:hueOff val="5221"/>
            <a:satOff val="-144"/>
            <a:lumOff val="16329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Life is made to be out of the house</a:t>
          </a:r>
        </a:p>
      </dsp:txBody>
      <dsp:txXfrm>
        <a:off x="1901409" y="1856917"/>
        <a:ext cx="1324352" cy="794611"/>
      </dsp:txXfrm>
    </dsp:sp>
    <dsp:sp modelId="{301102EA-D4B6-48A0-A099-AB39E37DD550}">
      <dsp:nvSpPr>
        <dsp:cNvPr id="0" name=""/>
        <dsp:cNvSpPr/>
      </dsp:nvSpPr>
      <dsp:spPr>
        <a:xfrm>
          <a:off x="3358197" y="1856917"/>
          <a:ext cx="1324352" cy="794611"/>
        </a:xfrm>
        <a:prstGeom prst="rect">
          <a:avLst/>
        </a:prstGeom>
        <a:solidFill>
          <a:schemeClr val="accent1">
            <a:shade val="80000"/>
            <a:hueOff val="5966"/>
            <a:satOff val="-165"/>
            <a:lumOff val="18662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Lukewarm coffee</a:t>
          </a:r>
        </a:p>
      </dsp:txBody>
      <dsp:txXfrm>
        <a:off x="3358197" y="1856917"/>
        <a:ext cx="1324352" cy="794611"/>
      </dsp:txXfrm>
    </dsp:sp>
    <dsp:sp modelId="{1BC91111-859F-4F71-9874-1BA36357F6B9}">
      <dsp:nvSpPr>
        <dsp:cNvPr id="0" name=""/>
        <dsp:cNvSpPr/>
      </dsp:nvSpPr>
      <dsp:spPr>
        <a:xfrm>
          <a:off x="1173015" y="2783964"/>
          <a:ext cx="1324352" cy="794611"/>
        </a:xfrm>
        <a:prstGeom prst="rect">
          <a:avLst/>
        </a:prstGeom>
        <a:solidFill>
          <a:schemeClr val="accent1">
            <a:shade val="80000"/>
            <a:hueOff val="6712"/>
            <a:satOff val="-185"/>
            <a:lumOff val="20994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Tattoos</a:t>
          </a:r>
        </a:p>
      </dsp:txBody>
      <dsp:txXfrm>
        <a:off x="1173015" y="2783964"/>
        <a:ext cx="1324352" cy="794611"/>
      </dsp:txXfrm>
    </dsp:sp>
    <dsp:sp modelId="{645F38A0-04EE-4B74-9E77-2D67BB65EB3F}">
      <dsp:nvSpPr>
        <dsp:cNvPr id="0" name=""/>
        <dsp:cNvSpPr/>
      </dsp:nvSpPr>
      <dsp:spPr>
        <a:xfrm>
          <a:off x="2629803" y="2783964"/>
          <a:ext cx="1324352" cy="794611"/>
        </a:xfrm>
        <a:prstGeom prst="rect">
          <a:avLst/>
        </a:prstGeom>
        <a:solidFill>
          <a:schemeClr val="accent1">
            <a:shade val="80000"/>
            <a:hueOff val="7458"/>
            <a:satOff val="-206"/>
            <a:lumOff val="2332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PDA</a:t>
          </a:r>
        </a:p>
      </dsp:txBody>
      <dsp:txXfrm>
        <a:off x="2629803" y="2783964"/>
        <a:ext cx="1324352" cy="7946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C2D22-E16E-4F60-B0CA-5499AB3AC675}">
      <dsp:nvSpPr>
        <dsp:cNvPr id="0" name=""/>
        <dsp:cNvSpPr/>
      </dsp:nvSpPr>
      <dsp:spPr>
        <a:xfrm>
          <a:off x="391288" y="252710"/>
          <a:ext cx="610664" cy="6106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030AA-E146-4E1A-B21F-725F1C4071AD}">
      <dsp:nvSpPr>
        <dsp:cNvPr id="0" name=""/>
        <dsp:cNvSpPr/>
      </dsp:nvSpPr>
      <dsp:spPr>
        <a:xfrm>
          <a:off x="18104" y="1078258"/>
          <a:ext cx="1357031" cy="54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Meeting new people from all over the United States</a:t>
          </a:r>
        </a:p>
      </dsp:txBody>
      <dsp:txXfrm>
        <a:off x="18104" y="1078258"/>
        <a:ext cx="1357031" cy="542812"/>
      </dsp:txXfrm>
    </dsp:sp>
    <dsp:sp modelId="{A058673B-1A01-4D6C-BF48-523227FCF4E0}">
      <dsp:nvSpPr>
        <dsp:cNvPr id="0" name=""/>
        <dsp:cNvSpPr/>
      </dsp:nvSpPr>
      <dsp:spPr>
        <a:xfrm>
          <a:off x="1985800" y="252710"/>
          <a:ext cx="610664" cy="6106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BF652-599C-433C-B158-396497FA9E7A}">
      <dsp:nvSpPr>
        <dsp:cNvPr id="0" name=""/>
        <dsp:cNvSpPr/>
      </dsp:nvSpPr>
      <dsp:spPr>
        <a:xfrm>
          <a:off x="1612616" y="1078258"/>
          <a:ext cx="1357031" cy="54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Walking to school as well as the long breaks given at school</a:t>
          </a:r>
        </a:p>
      </dsp:txBody>
      <dsp:txXfrm>
        <a:off x="1612616" y="1078258"/>
        <a:ext cx="1357031" cy="542812"/>
      </dsp:txXfrm>
    </dsp:sp>
    <dsp:sp modelId="{7EB1EB4E-9D1E-4B03-94C1-F36FA9FB8716}">
      <dsp:nvSpPr>
        <dsp:cNvPr id="0" name=""/>
        <dsp:cNvSpPr/>
      </dsp:nvSpPr>
      <dsp:spPr>
        <a:xfrm>
          <a:off x="3580311" y="252710"/>
          <a:ext cx="610664" cy="6106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BE7FE8-130E-4E27-AF06-E3536EFB028E}">
      <dsp:nvSpPr>
        <dsp:cNvPr id="0" name=""/>
        <dsp:cNvSpPr/>
      </dsp:nvSpPr>
      <dsp:spPr>
        <a:xfrm>
          <a:off x="3207128" y="1078258"/>
          <a:ext cx="1357031" cy="54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Public transportation</a:t>
          </a:r>
        </a:p>
      </dsp:txBody>
      <dsp:txXfrm>
        <a:off x="3207128" y="1078258"/>
        <a:ext cx="1357031" cy="542812"/>
      </dsp:txXfrm>
    </dsp:sp>
    <dsp:sp modelId="{46EFDEED-EB9C-4800-B29E-294C49A3B6F9}">
      <dsp:nvSpPr>
        <dsp:cNvPr id="0" name=""/>
        <dsp:cNvSpPr/>
      </dsp:nvSpPr>
      <dsp:spPr>
        <a:xfrm>
          <a:off x="5174823" y="252710"/>
          <a:ext cx="610664" cy="61066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492B70-74F7-4A40-A482-062B3F729CE0}">
      <dsp:nvSpPr>
        <dsp:cNvPr id="0" name=""/>
        <dsp:cNvSpPr/>
      </dsp:nvSpPr>
      <dsp:spPr>
        <a:xfrm>
          <a:off x="4801639" y="1078258"/>
          <a:ext cx="1357031" cy="54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Cathedrals</a:t>
          </a:r>
        </a:p>
      </dsp:txBody>
      <dsp:txXfrm>
        <a:off x="4801639" y="1078258"/>
        <a:ext cx="1357031" cy="542812"/>
      </dsp:txXfrm>
    </dsp:sp>
    <dsp:sp modelId="{EA53C4ED-CCE3-4125-837C-69970A6F21F0}">
      <dsp:nvSpPr>
        <dsp:cNvPr id="0" name=""/>
        <dsp:cNvSpPr/>
      </dsp:nvSpPr>
      <dsp:spPr>
        <a:xfrm>
          <a:off x="391288" y="1960328"/>
          <a:ext cx="610664" cy="61066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50EE3-47A2-4BFE-89E9-92CC4D341A54}">
      <dsp:nvSpPr>
        <dsp:cNvPr id="0" name=""/>
        <dsp:cNvSpPr/>
      </dsp:nvSpPr>
      <dsp:spPr>
        <a:xfrm>
          <a:off x="18104" y="2785876"/>
          <a:ext cx="1357031" cy="54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 night life</a:t>
          </a:r>
        </a:p>
      </dsp:txBody>
      <dsp:txXfrm>
        <a:off x="18104" y="2785876"/>
        <a:ext cx="1357031" cy="542812"/>
      </dsp:txXfrm>
    </dsp:sp>
    <dsp:sp modelId="{516E725D-216B-4B65-BBBE-63F7DBCC36F2}">
      <dsp:nvSpPr>
        <dsp:cNvPr id="0" name=""/>
        <dsp:cNvSpPr/>
      </dsp:nvSpPr>
      <dsp:spPr>
        <a:xfrm>
          <a:off x="1985800" y="1960328"/>
          <a:ext cx="610664" cy="61066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2F1B7-24B2-4C40-8B62-6242FE6EF08A}">
      <dsp:nvSpPr>
        <dsp:cNvPr id="0" name=""/>
        <dsp:cNvSpPr/>
      </dsp:nvSpPr>
      <dsp:spPr>
        <a:xfrm>
          <a:off x="1612616" y="2785876"/>
          <a:ext cx="1357031" cy="54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People playing instruments on trains, busses, and in the streets</a:t>
          </a:r>
        </a:p>
      </dsp:txBody>
      <dsp:txXfrm>
        <a:off x="1612616" y="2785876"/>
        <a:ext cx="1357031" cy="542812"/>
      </dsp:txXfrm>
    </dsp:sp>
    <dsp:sp modelId="{FE060B4B-3AC2-4198-9926-0F986C523311}">
      <dsp:nvSpPr>
        <dsp:cNvPr id="0" name=""/>
        <dsp:cNvSpPr/>
      </dsp:nvSpPr>
      <dsp:spPr>
        <a:xfrm>
          <a:off x="3580311" y="1960328"/>
          <a:ext cx="610664" cy="61066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F7CE9-0339-47E1-B918-F70000FC0360}">
      <dsp:nvSpPr>
        <dsp:cNvPr id="0" name=""/>
        <dsp:cNvSpPr/>
      </dsp:nvSpPr>
      <dsp:spPr>
        <a:xfrm>
          <a:off x="3207128" y="2785876"/>
          <a:ext cx="1357031" cy="54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 architecture</a:t>
          </a:r>
        </a:p>
      </dsp:txBody>
      <dsp:txXfrm>
        <a:off x="3207128" y="2785876"/>
        <a:ext cx="1357031" cy="542812"/>
      </dsp:txXfrm>
    </dsp:sp>
    <dsp:sp modelId="{3A8A6290-CB50-4DC1-9691-6CFAFC2A0A02}">
      <dsp:nvSpPr>
        <dsp:cNvPr id="0" name=""/>
        <dsp:cNvSpPr/>
      </dsp:nvSpPr>
      <dsp:spPr>
        <a:xfrm>
          <a:off x="5174823" y="1960328"/>
          <a:ext cx="610664" cy="61066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23C65-E97F-4118-9980-E2253433D671}">
      <dsp:nvSpPr>
        <dsp:cNvPr id="0" name=""/>
        <dsp:cNvSpPr/>
      </dsp:nvSpPr>
      <dsp:spPr>
        <a:xfrm>
          <a:off x="4801639" y="2785876"/>
          <a:ext cx="1357031" cy="54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Being able to walk everywhere</a:t>
          </a:r>
        </a:p>
      </dsp:txBody>
      <dsp:txXfrm>
        <a:off x="4801639" y="2785876"/>
        <a:ext cx="1357031" cy="542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18CB7-0BD0-41ED-BFFA-8ABB5B4E624E}">
      <dsp:nvSpPr>
        <dsp:cNvPr id="0" name=""/>
        <dsp:cNvSpPr/>
      </dsp:nvSpPr>
      <dsp:spPr>
        <a:xfrm>
          <a:off x="0" y="1170142"/>
          <a:ext cx="1675922" cy="1064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220BDA-1D2E-422F-8310-E902FAA08A7B}">
      <dsp:nvSpPr>
        <dsp:cNvPr id="0" name=""/>
        <dsp:cNvSpPr/>
      </dsp:nvSpPr>
      <dsp:spPr>
        <a:xfrm>
          <a:off x="186213" y="1347045"/>
          <a:ext cx="1675922" cy="1064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Seeing my two foreign exchange friends after four years</a:t>
          </a:r>
        </a:p>
      </dsp:txBody>
      <dsp:txXfrm>
        <a:off x="217383" y="1378215"/>
        <a:ext cx="1613582" cy="1001871"/>
      </dsp:txXfrm>
    </dsp:sp>
    <dsp:sp modelId="{6EC13D3B-9A69-41C1-A2A6-6051D706DBFB}">
      <dsp:nvSpPr>
        <dsp:cNvPr id="0" name=""/>
        <dsp:cNvSpPr/>
      </dsp:nvSpPr>
      <dsp:spPr>
        <a:xfrm>
          <a:off x="2048350" y="1170142"/>
          <a:ext cx="1675922" cy="1064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38B2BE-C297-42B3-8E64-1A036ED703FD}">
      <dsp:nvSpPr>
        <dsp:cNvPr id="0" name=""/>
        <dsp:cNvSpPr/>
      </dsp:nvSpPr>
      <dsp:spPr>
        <a:xfrm>
          <a:off x="2234563" y="1347045"/>
          <a:ext cx="1675922" cy="1064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Having a conversation with a teenager from Ukraine</a:t>
          </a:r>
        </a:p>
      </dsp:txBody>
      <dsp:txXfrm>
        <a:off x="2265733" y="1378215"/>
        <a:ext cx="1613582" cy="1001871"/>
      </dsp:txXfrm>
    </dsp:sp>
    <dsp:sp modelId="{1551A489-9C2A-4AA7-847C-DF9E3373DA29}">
      <dsp:nvSpPr>
        <dsp:cNvPr id="0" name=""/>
        <dsp:cNvSpPr/>
      </dsp:nvSpPr>
      <dsp:spPr>
        <a:xfrm>
          <a:off x="4096700" y="1170142"/>
          <a:ext cx="1675922" cy="1064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41EA1E-FD8E-4894-8858-960C4A00B40D}">
      <dsp:nvSpPr>
        <dsp:cNvPr id="0" name=""/>
        <dsp:cNvSpPr/>
      </dsp:nvSpPr>
      <dsp:spPr>
        <a:xfrm>
          <a:off x="4282914" y="1347045"/>
          <a:ext cx="1675922" cy="1064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Being able to travel around Spain and Paris</a:t>
          </a:r>
        </a:p>
      </dsp:txBody>
      <dsp:txXfrm>
        <a:off x="4314084" y="1378215"/>
        <a:ext cx="1613582" cy="10018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97983-3E19-4F83-8C63-A05FAD019A65}">
      <dsp:nvSpPr>
        <dsp:cNvPr id="0" name=""/>
        <dsp:cNvSpPr/>
      </dsp:nvSpPr>
      <dsp:spPr>
        <a:xfrm>
          <a:off x="0" y="117420"/>
          <a:ext cx="444778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The President and Vice President of the Rotary club were a lawyer and businessman</a:t>
          </a:r>
          <a:endParaRPr lang="en-US" sz="1400" kern="1200" dirty="0"/>
        </a:p>
      </dsp:txBody>
      <dsp:txXfrm>
        <a:off x="25587" y="143007"/>
        <a:ext cx="4396612" cy="472986"/>
      </dsp:txXfrm>
    </dsp:sp>
    <dsp:sp modelId="{1AC5E8E1-21D5-4236-ADA4-8B6BEB3366A1}">
      <dsp:nvSpPr>
        <dsp:cNvPr id="0" name=""/>
        <dsp:cNvSpPr/>
      </dsp:nvSpPr>
      <dsp:spPr>
        <a:xfrm>
          <a:off x="0" y="681900"/>
          <a:ext cx="444778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/>
            <a:t>They were the nicest people I have met!</a:t>
          </a:r>
          <a:endParaRPr lang="en-US" sz="1400" kern="1200"/>
        </a:p>
      </dsp:txBody>
      <dsp:txXfrm>
        <a:off x="25587" y="707487"/>
        <a:ext cx="4396612" cy="472986"/>
      </dsp:txXfrm>
    </dsp:sp>
    <dsp:sp modelId="{753A31EF-E265-4D47-AAB1-A41627EC0832}">
      <dsp:nvSpPr>
        <dsp:cNvPr id="0" name=""/>
        <dsp:cNvSpPr/>
      </dsp:nvSpPr>
      <dsp:spPr>
        <a:xfrm>
          <a:off x="0" y="1246380"/>
          <a:ext cx="444778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/>
            <a:t>I got to try truffles for the first time</a:t>
          </a:r>
          <a:endParaRPr lang="en-US" sz="1400" kern="1200"/>
        </a:p>
      </dsp:txBody>
      <dsp:txXfrm>
        <a:off x="25587" y="1271967"/>
        <a:ext cx="4396612" cy="472986"/>
      </dsp:txXfrm>
    </dsp:sp>
    <dsp:sp modelId="{547EA5AE-407A-4CB8-ABBA-73225775C48D}">
      <dsp:nvSpPr>
        <dsp:cNvPr id="0" name=""/>
        <dsp:cNvSpPr/>
      </dsp:nvSpPr>
      <dsp:spPr>
        <a:xfrm>
          <a:off x="0" y="1810860"/>
          <a:ext cx="444778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/>
            <a:t>We talked for over two hours about the culture of Spain and the United States</a:t>
          </a:r>
          <a:endParaRPr lang="en-US" sz="1400" kern="1200"/>
        </a:p>
      </dsp:txBody>
      <dsp:txXfrm>
        <a:off x="25587" y="1836447"/>
        <a:ext cx="4396612" cy="472986"/>
      </dsp:txXfrm>
    </dsp:sp>
    <dsp:sp modelId="{BF2FCE26-F57D-403D-A463-55FF24AC995D}">
      <dsp:nvSpPr>
        <dsp:cNvPr id="0" name=""/>
        <dsp:cNvSpPr/>
      </dsp:nvSpPr>
      <dsp:spPr>
        <a:xfrm>
          <a:off x="0" y="2375340"/>
          <a:ext cx="444778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/>
            <a:t>I learned valuable life lessons</a:t>
          </a:r>
          <a:endParaRPr lang="en-US" sz="1400" kern="1200"/>
        </a:p>
      </dsp:txBody>
      <dsp:txXfrm>
        <a:off x="25587" y="2400927"/>
        <a:ext cx="4396612" cy="472986"/>
      </dsp:txXfrm>
    </dsp:sp>
    <dsp:sp modelId="{EACE1E9B-6997-4508-A415-059B6CBB2F54}">
      <dsp:nvSpPr>
        <dsp:cNvPr id="0" name=""/>
        <dsp:cNvSpPr/>
      </dsp:nvSpPr>
      <dsp:spPr>
        <a:xfrm>
          <a:off x="0" y="2939820"/>
          <a:ext cx="444778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/>
            <a:t>I got to ride in a Porsche</a:t>
          </a:r>
          <a:endParaRPr lang="en-US" sz="1400" kern="1200"/>
        </a:p>
      </dsp:txBody>
      <dsp:txXfrm>
        <a:off x="25587" y="2965407"/>
        <a:ext cx="4396612" cy="4729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A953D-0C55-4427-BB72-BF1D46E3CDE4}">
      <dsp:nvSpPr>
        <dsp:cNvPr id="0" name=""/>
        <dsp:cNvSpPr/>
      </dsp:nvSpPr>
      <dsp:spPr>
        <a:xfrm>
          <a:off x="0" y="487731"/>
          <a:ext cx="4447786" cy="491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Advice given:</a:t>
          </a:r>
          <a:endParaRPr lang="en-US" sz="1300" kern="1200"/>
        </a:p>
      </dsp:txBody>
      <dsp:txXfrm>
        <a:off x="23980" y="511711"/>
        <a:ext cx="4399826" cy="443275"/>
      </dsp:txXfrm>
    </dsp:sp>
    <dsp:sp modelId="{70285CA7-202D-4BCB-8F28-1B8771F3C9BE}">
      <dsp:nvSpPr>
        <dsp:cNvPr id="0" name=""/>
        <dsp:cNvSpPr/>
      </dsp:nvSpPr>
      <dsp:spPr>
        <a:xfrm>
          <a:off x="0" y="1016407"/>
          <a:ext cx="4447786" cy="491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Never be an extremist, always be in the middle to be able to see perspectives from both sides</a:t>
          </a:r>
          <a:endParaRPr lang="en-US" sz="1300" kern="1200"/>
        </a:p>
      </dsp:txBody>
      <dsp:txXfrm>
        <a:off x="23980" y="1040387"/>
        <a:ext cx="4399826" cy="443275"/>
      </dsp:txXfrm>
    </dsp:sp>
    <dsp:sp modelId="{989BB2C9-1536-4154-9AED-C36D246AF6D9}">
      <dsp:nvSpPr>
        <dsp:cNvPr id="0" name=""/>
        <dsp:cNvSpPr/>
      </dsp:nvSpPr>
      <dsp:spPr>
        <a:xfrm>
          <a:off x="0" y="1545082"/>
          <a:ext cx="4447786" cy="491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Living to work is not good but not working to live is bad. Try to find a happy middle ground</a:t>
          </a:r>
          <a:endParaRPr lang="en-US" sz="1300" kern="1200"/>
        </a:p>
      </dsp:txBody>
      <dsp:txXfrm>
        <a:off x="23980" y="1569062"/>
        <a:ext cx="4399826" cy="443275"/>
      </dsp:txXfrm>
    </dsp:sp>
    <dsp:sp modelId="{11CC98E3-EA3D-4B08-B0CC-9CF50952B8FE}">
      <dsp:nvSpPr>
        <dsp:cNvPr id="0" name=""/>
        <dsp:cNvSpPr/>
      </dsp:nvSpPr>
      <dsp:spPr>
        <a:xfrm>
          <a:off x="0" y="2073758"/>
          <a:ext cx="4447786" cy="491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Always respect everyone no matter your differences</a:t>
          </a:r>
          <a:endParaRPr lang="en-US" sz="1300" kern="1200"/>
        </a:p>
      </dsp:txBody>
      <dsp:txXfrm>
        <a:off x="23980" y="2097738"/>
        <a:ext cx="4399826" cy="443275"/>
      </dsp:txXfrm>
    </dsp:sp>
    <dsp:sp modelId="{373F7C60-2140-4668-93DE-A8EEA348F261}">
      <dsp:nvSpPr>
        <dsp:cNvPr id="0" name=""/>
        <dsp:cNvSpPr/>
      </dsp:nvSpPr>
      <dsp:spPr>
        <a:xfrm>
          <a:off x="0" y="2602433"/>
          <a:ext cx="4447786" cy="491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Rule of 10-10-10 (How will my decision affect me in 10 minutes, 10 months, and 10 years.) Is the action worth it?</a:t>
          </a:r>
          <a:endParaRPr lang="en-US" sz="1300" kern="1200"/>
        </a:p>
      </dsp:txBody>
      <dsp:txXfrm>
        <a:off x="23980" y="2626413"/>
        <a:ext cx="4399826" cy="4432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F66AF-3B75-492A-B12F-FD3E7C9E448A}">
      <dsp:nvSpPr>
        <dsp:cNvPr id="0" name=""/>
        <dsp:cNvSpPr/>
      </dsp:nvSpPr>
      <dsp:spPr>
        <a:xfrm>
          <a:off x="2222" y="866196"/>
          <a:ext cx="1763011" cy="1410409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6000" r="-6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57DDD-0E19-44E1-83D1-0F88B0C3D12C}">
      <dsp:nvSpPr>
        <dsp:cNvPr id="0" name=""/>
        <dsp:cNvSpPr/>
      </dsp:nvSpPr>
      <dsp:spPr>
        <a:xfrm>
          <a:off x="160893" y="2135565"/>
          <a:ext cx="1569080" cy="4936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Communications Class</a:t>
          </a:r>
        </a:p>
      </dsp:txBody>
      <dsp:txXfrm>
        <a:off x="160893" y="2135565"/>
        <a:ext cx="1569080" cy="493643"/>
      </dsp:txXfrm>
    </dsp:sp>
    <dsp:sp modelId="{523F1573-E60C-4596-85C5-616C7FCB1A99}">
      <dsp:nvSpPr>
        <dsp:cNvPr id="0" name=""/>
        <dsp:cNvSpPr/>
      </dsp:nvSpPr>
      <dsp:spPr>
        <a:xfrm>
          <a:off x="1941535" y="866196"/>
          <a:ext cx="1763011" cy="1410409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33000" b="-33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856DC-87ED-444A-91F2-32387069ABC9}">
      <dsp:nvSpPr>
        <dsp:cNvPr id="0" name=""/>
        <dsp:cNvSpPr/>
      </dsp:nvSpPr>
      <dsp:spPr>
        <a:xfrm>
          <a:off x="2100206" y="2135565"/>
          <a:ext cx="1569080" cy="4936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Hallway</a:t>
          </a:r>
        </a:p>
      </dsp:txBody>
      <dsp:txXfrm>
        <a:off x="2100206" y="2135565"/>
        <a:ext cx="1569080" cy="493643"/>
      </dsp:txXfrm>
    </dsp:sp>
    <dsp:sp modelId="{D2F0830D-FE83-491D-92FD-5A093CAB5638}">
      <dsp:nvSpPr>
        <dsp:cNvPr id="0" name=""/>
        <dsp:cNvSpPr/>
      </dsp:nvSpPr>
      <dsp:spPr>
        <a:xfrm>
          <a:off x="3880848" y="866196"/>
          <a:ext cx="1763011" cy="141040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33000" b="-33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9E37D-39F0-4ED5-999A-46F6FD9CB3F9}">
      <dsp:nvSpPr>
        <dsp:cNvPr id="0" name=""/>
        <dsp:cNvSpPr/>
      </dsp:nvSpPr>
      <dsp:spPr>
        <a:xfrm>
          <a:off x="4039519" y="2135565"/>
          <a:ext cx="1569080" cy="4936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Study Spaces Outside Dorms</a:t>
          </a:r>
        </a:p>
      </dsp:txBody>
      <dsp:txXfrm>
        <a:off x="4039519" y="2135565"/>
        <a:ext cx="1569080" cy="493643"/>
      </dsp:txXfrm>
    </dsp:sp>
    <dsp:sp modelId="{0169C3E7-9CF4-47F7-A171-9C3C8F79E81D}">
      <dsp:nvSpPr>
        <dsp:cNvPr id="0" name=""/>
        <dsp:cNvSpPr/>
      </dsp:nvSpPr>
      <dsp:spPr>
        <a:xfrm>
          <a:off x="5820160" y="866196"/>
          <a:ext cx="1763011" cy="1410409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t="-19000" b="-19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9B6CE-286A-4A71-85CC-A544A33E0003}">
      <dsp:nvSpPr>
        <dsp:cNvPr id="0" name=""/>
        <dsp:cNvSpPr/>
      </dsp:nvSpPr>
      <dsp:spPr>
        <a:xfrm>
          <a:off x="5978832" y="2135565"/>
          <a:ext cx="1569080" cy="4936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Friends and I with our student advisor</a:t>
          </a:r>
        </a:p>
      </dsp:txBody>
      <dsp:txXfrm>
        <a:off x="5978832" y="2135565"/>
        <a:ext cx="1569080" cy="493643"/>
      </dsp:txXfrm>
    </dsp:sp>
    <dsp:sp modelId="{7CF6B4CD-9235-418C-9137-37B24A132AD8}">
      <dsp:nvSpPr>
        <dsp:cNvPr id="0" name=""/>
        <dsp:cNvSpPr/>
      </dsp:nvSpPr>
      <dsp:spPr>
        <a:xfrm>
          <a:off x="971878" y="2805509"/>
          <a:ext cx="1763011" cy="1410409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t="-21000" b="-21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81CAF-136F-4B56-BF67-22596319CCD3}">
      <dsp:nvSpPr>
        <dsp:cNvPr id="0" name=""/>
        <dsp:cNvSpPr/>
      </dsp:nvSpPr>
      <dsp:spPr>
        <a:xfrm>
          <a:off x="1130549" y="4074878"/>
          <a:ext cx="1569080" cy="4936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Wall of windows in classroom</a:t>
          </a:r>
        </a:p>
      </dsp:txBody>
      <dsp:txXfrm>
        <a:off x="1130549" y="4074878"/>
        <a:ext cx="1569080" cy="493643"/>
      </dsp:txXfrm>
    </dsp:sp>
    <dsp:sp modelId="{920FC422-7388-4CA5-8F88-FB506C00F746}">
      <dsp:nvSpPr>
        <dsp:cNvPr id="0" name=""/>
        <dsp:cNvSpPr/>
      </dsp:nvSpPr>
      <dsp:spPr>
        <a:xfrm>
          <a:off x="2911191" y="2805509"/>
          <a:ext cx="1763011" cy="1410409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t="-23000" b="-23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EEE80-B7C7-4D41-A012-05185CF180E5}">
      <dsp:nvSpPr>
        <dsp:cNvPr id="0" name=""/>
        <dsp:cNvSpPr/>
      </dsp:nvSpPr>
      <dsp:spPr>
        <a:xfrm>
          <a:off x="3069862" y="4074878"/>
          <a:ext cx="1569080" cy="4936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Upstairs Hallway</a:t>
          </a:r>
        </a:p>
      </dsp:txBody>
      <dsp:txXfrm>
        <a:off x="3069862" y="4074878"/>
        <a:ext cx="1569080" cy="493643"/>
      </dsp:txXfrm>
    </dsp:sp>
    <dsp:sp modelId="{6CE451B4-29B4-4F59-A0BD-E68976D32B65}">
      <dsp:nvSpPr>
        <dsp:cNvPr id="0" name=""/>
        <dsp:cNvSpPr/>
      </dsp:nvSpPr>
      <dsp:spPr>
        <a:xfrm>
          <a:off x="4850504" y="2805509"/>
          <a:ext cx="1763011" cy="1410409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t="-7000" b="-7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734AA-83FE-43E9-B8C4-DB90C265DC71}">
      <dsp:nvSpPr>
        <dsp:cNvPr id="0" name=""/>
        <dsp:cNvSpPr/>
      </dsp:nvSpPr>
      <dsp:spPr>
        <a:xfrm>
          <a:off x="5009175" y="4074878"/>
          <a:ext cx="1569080" cy="4936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Window overlooking garden</a:t>
          </a:r>
        </a:p>
      </dsp:txBody>
      <dsp:txXfrm>
        <a:off x="5009175" y="4074878"/>
        <a:ext cx="1569080" cy="4936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1221CB-4926-4A9D-AAAE-CD4EC7C65F2D}">
      <dsp:nvSpPr>
        <dsp:cNvPr id="0" name=""/>
        <dsp:cNvSpPr/>
      </dsp:nvSpPr>
      <dsp:spPr>
        <a:xfrm>
          <a:off x="1976568" y="1005"/>
          <a:ext cx="2223639" cy="380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Alcala de Henares</a:t>
          </a:r>
        </a:p>
      </dsp:txBody>
      <dsp:txXfrm>
        <a:off x="1995156" y="19593"/>
        <a:ext cx="2186463" cy="343610"/>
      </dsp:txXfrm>
    </dsp:sp>
    <dsp:sp modelId="{BB1DC5BD-4A14-4569-A40B-2DF406A694D7}">
      <dsp:nvSpPr>
        <dsp:cNvPr id="0" name=""/>
        <dsp:cNvSpPr/>
      </dsp:nvSpPr>
      <dsp:spPr>
        <a:xfrm>
          <a:off x="1976568" y="400830"/>
          <a:ext cx="2223639" cy="380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Madrid</a:t>
          </a:r>
        </a:p>
      </dsp:txBody>
      <dsp:txXfrm>
        <a:off x="1995156" y="419418"/>
        <a:ext cx="2186463" cy="343610"/>
      </dsp:txXfrm>
    </dsp:sp>
    <dsp:sp modelId="{266D6E13-74F0-4ACA-80D6-5B6402CAF6F8}">
      <dsp:nvSpPr>
        <dsp:cNvPr id="0" name=""/>
        <dsp:cNvSpPr/>
      </dsp:nvSpPr>
      <dsp:spPr>
        <a:xfrm>
          <a:off x="1976568" y="800656"/>
          <a:ext cx="2223639" cy="380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Barcelona</a:t>
          </a:r>
        </a:p>
      </dsp:txBody>
      <dsp:txXfrm>
        <a:off x="1995156" y="819244"/>
        <a:ext cx="2186463" cy="343610"/>
      </dsp:txXfrm>
    </dsp:sp>
    <dsp:sp modelId="{D87E579C-5973-4A19-B9E4-93B5B300CF77}">
      <dsp:nvSpPr>
        <dsp:cNvPr id="0" name=""/>
        <dsp:cNvSpPr/>
      </dsp:nvSpPr>
      <dsp:spPr>
        <a:xfrm>
          <a:off x="1976568" y="1200481"/>
          <a:ext cx="2223639" cy="380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Toledo</a:t>
          </a:r>
        </a:p>
      </dsp:txBody>
      <dsp:txXfrm>
        <a:off x="1995156" y="1219069"/>
        <a:ext cx="2186463" cy="343610"/>
      </dsp:txXfrm>
    </dsp:sp>
    <dsp:sp modelId="{47F4BC2D-C3F2-41E8-A1CB-E13F53C2E698}">
      <dsp:nvSpPr>
        <dsp:cNvPr id="0" name=""/>
        <dsp:cNvSpPr/>
      </dsp:nvSpPr>
      <dsp:spPr>
        <a:xfrm>
          <a:off x="1976568" y="1600306"/>
          <a:ext cx="2223639" cy="380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Barcelona</a:t>
          </a:r>
        </a:p>
      </dsp:txBody>
      <dsp:txXfrm>
        <a:off x="1995156" y="1618894"/>
        <a:ext cx="2186463" cy="343610"/>
      </dsp:txXfrm>
    </dsp:sp>
    <dsp:sp modelId="{DDA1ACB6-DF26-4304-8194-527481DD0837}">
      <dsp:nvSpPr>
        <dsp:cNvPr id="0" name=""/>
        <dsp:cNvSpPr/>
      </dsp:nvSpPr>
      <dsp:spPr>
        <a:xfrm>
          <a:off x="1976568" y="2000132"/>
          <a:ext cx="2223639" cy="380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Cordoba</a:t>
          </a:r>
        </a:p>
      </dsp:txBody>
      <dsp:txXfrm>
        <a:off x="1995156" y="2018720"/>
        <a:ext cx="2186463" cy="343610"/>
      </dsp:txXfrm>
    </dsp:sp>
    <dsp:sp modelId="{7B8CF4FA-879E-4EC3-94D7-31A52C49712A}">
      <dsp:nvSpPr>
        <dsp:cNvPr id="0" name=""/>
        <dsp:cNvSpPr/>
      </dsp:nvSpPr>
      <dsp:spPr>
        <a:xfrm>
          <a:off x="1976568" y="2399957"/>
          <a:ext cx="2223639" cy="380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Granada</a:t>
          </a:r>
        </a:p>
      </dsp:txBody>
      <dsp:txXfrm>
        <a:off x="1995156" y="2418545"/>
        <a:ext cx="2186463" cy="343610"/>
      </dsp:txXfrm>
    </dsp:sp>
    <dsp:sp modelId="{57C0E0BC-2D15-4B75-8314-55E8590E75E3}">
      <dsp:nvSpPr>
        <dsp:cNvPr id="0" name=""/>
        <dsp:cNvSpPr/>
      </dsp:nvSpPr>
      <dsp:spPr>
        <a:xfrm>
          <a:off x="1976568" y="2799783"/>
          <a:ext cx="2223639" cy="380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Sevilla</a:t>
          </a:r>
        </a:p>
      </dsp:txBody>
      <dsp:txXfrm>
        <a:off x="1995156" y="2818371"/>
        <a:ext cx="2186463" cy="343610"/>
      </dsp:txXfrm>
    </dsp:sp>
    <dsp:sp modelId="{BFCCC21F-DDAD-477E-98B9-21BC120E521C}">
      <dsp:nvSpPr>
        <dsp:cNvPr id="0" name=""/>
        <dsp:cNvSpPr/>
      </dsp:nvSpPr>
      <dsp:spPr>
        <a:xfrm>
          <a:off x="1976568" y="3199608"/>
          <a:ext cx="2223639" cy="380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Paris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995156" y="3218196"/>
        <a:ext cx="2186463" cy="343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939FE9-0B2E-4997-BA24-44FF9669B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E1028-7A43-40A3-A2EC-124FFB073D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3D3C9-ED3E-4430-A8CA-03711A676035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ACB66-3B0A-415A-9449-9278044DA5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7EC22-6F70-469D-B720-84BF796C51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4CC5C-2831-4FAC-8076-6410B257E0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83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67E2B-6215-4DB6-B113-75ACD1123374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C8106-034A-47C1-ADA6-0A1F9E0E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8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C8106-034A-47C1-ADA6-0A1F9E0E747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59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C8106-034A-47C1-ADA6-0A1F9E0E747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886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C8106-034A-47C1-ADA6-0A1F9E0E747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2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C8106-034A-47C1-ADA6-0A1F9E0E747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2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C8106-034A-47C1-ADA6-0A1F9E0E747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43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C8106-034A-47C1-ADA6-0A1F9E0E747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115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C8106-034A-47C1-ADA6-0A1F9E0E747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0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7962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42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49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0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65941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9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9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9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3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451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393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151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3.png"/><Relationship Id="rId5" Type="http://schemas.openxmlformats.org/officeDocument/2006/relationships/diagramData" Target="../diagrams/data4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microsoft.com/office/2007/relationships/diagramDrawing" Target="../diagrams/drawing4.xml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7C04FA5E-9397-403D-8733-45505DDB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8004" y="1480929"/>
            <a:ext cx="5607908" cy="3254321"/>
          </a:xfrm>
        </p:spPr>
        <p:txBody>
          <a:bodyPr>
            <a:normAutofit/>
          </a:bodyPr>
          <a:lstStyle/>
          <a:p>
            <a:pPr algn="l"/>
            <a:r>
              <a:rPr lang="en-US" sz="6500"/>
              <a:t>Summer study abroad in spain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E661E49-0788-40C2-A5B6-638ADED71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8004" y="4804850"/>
            <a:ext cx="5607906" cy="108623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Cindy Torres</a:t>
            </a:r>
          </a:p>
        </p:txBody>
      </p:sp>
      <p:sp>
        <p:nvSpPr>
          <p:cNvPr id="57" name="Freeform 6">
            <a:extLst>
              <a:ext uri="{FF2B5EF4-FFF2-40B4-BE49-F238E27FC236}">
                <a16:creationId xmlns:a16="http://schemas.microsoft.com/office/drawing/2014/main" id="{09E1F823-C239-4ACC-923A-5C958E00E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9" name="Freeform 6">
            <a:extLst>
              <a:ext uri="{FF2B5EF4-FFF2-40B4-BE49-F238E27FC236}">
                <a16:creationId xmlns:a16="http://schemas.microsoft.com/office/drawing/2014/main" id="{0817DDF7-06E9-4C7C-84DF-2240A6536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EEC1F-9EFB-0248-AEFD-627FB7D8E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8" r="26136" b="-2"/>
          <a:stretch/>
        </p:blipFill>
        <p:spPr>
          <a:xfrm>
            <a:off x="1155560" y="1129353"/>
            <a:ext cx="3914583" cy="45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E03D26E0-9E88-4C40-89C8-C2737EEC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D043292-708B-4F69-AE72-8FB56C6E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treet with people sitting at tables and chairs&#10;&#10;Description automatically generated">
            <a:extLst>
              <a:ext uri="{FF2B5EF4-FFF2-40B4-BE49-F238E27FC236}">
                <a16:creationId xmlns:a16="http://schemas.microsoft.com/office/drawing/2014/main" id="{6F8CA3AE-E240-B050-A22F-434ECE78B6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803" r="-2" b="27453"/>
          <a:stretch/>
        </p:blipFill>
        <p:spPr>
          <a:xfrm>
            <a:off x="4599773" y="-2"/>
            <a:ext cx="7592227" cy="6857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D42B8-4887-1C05-4D13-D441D5962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063" y="-62241"/>
            <a:ext cx="4619709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cap="all" dirty="0">
                <a:solidFill>
                  <a:schemeClr val="bg1"/>
                </a:solidFill>
              </a:rPr>
              <a:t>Alcala de Henares</a:t>
            </a:r>
          </a:p>
        </p:txBody>
      </p:sp>
      <p:pic>
        <p:nvPicPr>
          <p:cNvPr id="8" name="Content Placeholder 7" descr="A street with trees and buildings&#10;&#10;Description automatically generated">
            <a:extLst>
              <a:ext uri="{FF2B5EF4-FFF2-40B4-BE49-F238E27FC236}">
                <a16:creationId xmlns:a16="http://schemas.microsoft.com/office/drawing/2014/main" id="{0EF78F92-D6A9-DDAA-8DD1-50E1F7CA2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2" r="1" b="36144"/>
          <a:stretch/>
        </p:blipFill>
        <p:spPr>
          <a:xfrm>
            <a:off x="20" y="2"/>
            <a:ext cx="4379956" cy="2285999"/>
          </a:xfrm>
          <a:prstGeom prst="rect">
            <a:avLst/>
          </a:prstGeom>
        </p:spPr>
      </p:pic>
      <p:pic>
        <p:nvPicPr>
          <p:cNvPr id="5" name="Picture 4" descr="A stone building with trees and people walking in front of it with Musée du Petit Palais, Avignon in the background&#10;&#10;Description automatically generated">
            <a:extLst>
              <a:ext uri="{FF2B5EF4-FFF2-40B4-BE49-F238E27FC236}">
                <a16:creationId xmlns:a16="http://schemas.microsoft.com/office/drawing/2014/main" id="{7189BE4D-A68D-5696-E0EB-B20F8DC6A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99" r="-4" b="21575"/>
          <a:stretch/>
        </p:blipFill>
        <p:spPr>
          <a:xfrm>
            <a:off x="4744" y="2352508"/>
            <a:ext cx="4480168" cy="217170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9F01DDB9-C75C-44C2-9331-356EAF9C0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71700"/>
            <a:ext cx="4373545" cy="228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DEC408B-A712-4378-B702-159DDE4FC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57699"/>
            <a:ext cx="4373545" cy="228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alkway with a fountain and trees in front of a building&#10;&#10;Description automatically generated">
            <a:extLst>
              <a:ext uri="{FF2B5EF4-FFF2-40B4-BE49-F238E27FC236}">
                <a16:creationId xmlns:a16="http://schemas.microsoft.com/office/drawing/2014/main" id="{1AB3473D-B887-2778-1AE3-37DFC43E6D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075" r="2" b="34574"/>
          <a:stretch/>
        </p:blipFill>
        <p:spPr>
          <a:xfrm>
            <a:off x="2" y="4686300"/>
            <a:ext cx="4373545" cy="2171701"/>
          </a:xfrm>
          <a:prstGeom prst="rect">
            <a:avLst/>
          </a:prstGeom>
        </p:spPr>
      </p:pic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908018F4-4E7D-B127-FC2F-B36C6962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0824" y="2286000"/>
            <a:ext cx="6176776" cy="35814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2C017B3-7B7A-4C5A-A3E9-09EC1428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3357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E880B70-9045-4B1E-A61A-E849BE8C8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D5322C4-F75C-437F-A239-D2E23FD4E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61031-D056-1385-36D4-5960DE92D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712" y="685800"/>
            <a:ext cx="476068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cap="all" dirty="0"/>
              <a:t>Toledo</a:t>
            </a:r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BEEA9C9-EE31-4A53-B812-CDFE913A4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67832" cy="6858000"/>
          </a:xfrm>
          <a:custGeom>
            <a:avLst/>
            <a:gdLst>
              <a:gd name="connsiteX0" fmla="*/ 2222074 w 6167832"/>
              <a:gd name="connsiteY0" fmla="*/ 0 h 6858000"/>
              <a:gd name="connsiteX1" fmla="*/ 2313514 w 6167832"/>
              <a:gd name="connsiteY1" fmla="*/ 0 h 6858000"/>
              <a:gd name="connsiteX2" fmla="*/ 2313514 w 6167832"/>
              <a:gd name="connsiteY2" fmla="*/ 1289050 h 6858000"/>
              <a:gd name="connsiteX3" fmla="*/ 2315124 w 6167832"/>
              <a:gd name="connsiteY3" fmla="*/ 1289050 h 6858000"/>
              <a:gd name="connsiteX4" fmla="*/ 2315124 w 6167832"/>
              <a:gd name="connsiteY4" fmla="*/ 3064146 h 6858000"/>
              <a:gd name="connsiteX5" fmla="*/ 4113801 w 6167832"/>
              <a:gd name="connsiteY5" fmla="*/ 3064146 h 6858000"/>
              <a:gd name="connsiteX6" fmla="*/ 4113801 w 6167832"/>
              <a:gd name="connsiteY6" fmla="*/ 3991970 h 6858000"/>
              <a:gd name="connsiteX7" fmla="*/ 6097611 w 6167832"/>
              <a:gd name="connsiteY7" fmla="*/ 3991970 h 6858000"/>
              <a:gd name="connsiteX8" fmla="*/ 6097611 w 6167832"/>
              <a:gd name="connsiteY8" fmla="*/ 401294 h 6858000"/>
              <a:gd name="connsiteX9" fmla="*/ 6096001 w 6167832"/>
              <a:gd name="connsiteY9" fmla="*/ 401294 h 6858000"/>
              <a:gd name="connsiteX10" fmla="*/ 6096001 w 6167832"/>
              <a:gd name="connsiteY10" fmla="*/ 0 h 6858000"/>
              <a:gd name="connsiteX11" fmla="*/ 6167832 w 6167832"/>
              <a:gd name="connsiteY11" fmla="*/ 0 h 6858000"/>
              <a:gd name="connsiteX12" fmla="*/ 6167832 w 6167832"/>
              <a:gd name="connsiteY12" fmla="*/ 6858000 h 6858000"/>
              <a:gd name="connsiteX13" fmla="*/ 6096000 w 6167832"/>
              <a:gd name="connsiteY13" fmla="*/ 6858000 h 6858000"/>
              <a:gd name="connsiteX14" fmla="*/ 6096000 w 6167832"/>
              <a:gd name="connsiteY14" fmla="*/ 4070350 h 6858000"/>
              <a:gd name="connsiteX15" fmla="*/ 4099283 w 6167832"/>
              <a:gd name="connsiteY15" fmla="*/ 4070350 h 6858000"/>
              <a:gd name="connsiteX16" fmla="*/ 4099283 w 6167832"/>
              <a:gd name="connsiteY16" fmla="*/ 6858000 h 6858000"/>
              <a:gd name="connsiteX17" fmla="*/ 4023084 w 6167832"/>
              <a:gd name="connsiteY17" fmla="*/ 6858000 h 6858000"/>
              <a:gd name="connsiteX18" fmla="*/ 4023084 w 6167832"/>
              <a:gd name="connsiteY18" fmla="*/ 3142771 h 6858000"/>
              <a:gd name="connsiteX19" fmla="*/ 0 w 6167832"/>
              <a:gd name="connsiteY19" fmla="*/ 3142771 h 6858000"/>
              <a:gd name="connsiteX20" fmla="*/ 0 w 6167832"/>
              <a:gd name="connsiteY20" fmla="*/ 3051330 h 6858000"/>
              <a:gd name="connsiteX21" fmla="*/ 2222074 w 6167832"/>
              <a:gd name="connsiteY21" fmla="*/ 30513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67832" h="6858000">
                <a:moveTo>
                  <a:pt x="2222074" y="0"/>
                </a:moveTo>
                <a:lnTo>
                  <a:pt x="2313514" y="0"/>
                </a:lnTo>
                <a:lnTo>
                  <a:pt x="2313514" y="1289050"/>
                </a:lnTo>
                <a:lnTo>
                  <a:pt x="2315124" y="1289050"/>
                </a:lnTo>
                <a:lnTo>
                  <a:pt x="2315124" y="3064146"/>
                </a:lnTo>
                <a:lnTo>
                  <a:pt x="4113801" y="3064146"/>
                </a:lnTo>
                <a:lnTo>
                  <a:pt x="4113801" y="3991970"/>
                </a:lnTo>
                <a:lnTo>
                  <a:pt x="6097611" y="3991970"/>
                </a:lnTo>
                <a:lnTo>
                  <a:pt x="6097611" y="401294"/>
                </a:lnTo>
                <a:lnTo>
                  <a:pt x="6096001" y="401294"/>
                </a:lnTo>
                <a:lnTo>
                  <a:pt x="6096001" y="0"/>
                </a:lnTo>
                <a:lnTo>
                  <a:pt x="6167832" y="0"/>
                </a:lnTo>
                <a:lnTo>
                  <a:pt x="6167832" y="6858000"/>
                </a:lnTo>
                <a:lnTo>
                  <a:pt x="6096000" y="6858000"/>
                </a:lnTo>
                <a:lnTo>
                  <a:pt x="6096000" y="4070350"/>
                </a:lnTo>
                <a:lnTo>
                  <a:pt x="4099283" y="4070350"/>
                </a:lnTo>
                <a:lnTo>
                  <a:pt x="4099283" y="6858000"/>
                </a:lnTo>
                <a:lnTo>
                  <a:pt x="4023084" y="6858000"/>
                </a:lnTo>
                <a:lnTo>
                  <a:pt x="4023084" y="3142771"/>
                </a:lnTo>
                <a:lnTo>
                  <a:pt x="0" y="3142771"/>
                </a:lnTo>
                <a:lnTo>
                  <a:pt x="0" y="3051330"/>
                </a:lnTo>
                <a:lnTo>
                  <a:pt x="2222074" y="305133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4A152-2C07-2FA2-A647-A852DFD4B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46" r="2" b="7988"/>
          <a:stretch/>
        </p:blipFill>
        <p:spPr>
          <a:xfrm>
            <a:off x="0" y="93407"/>
            <a:ext cx="2141507" cy="288576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3C73B32-F182-887E-D05C-2DAF891C79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2076" b="12430"/>
          <a:stretch/>
        </p:blipFill>
        <p:spPr>
          <a:xfrm>
            <a:off x="2468289" y="-31932"/>
            <a:ext cx="3489820" cy="3136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3C656A-7444-4EC5-68CD-E534B2CF2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20882"/>
          <a:stretch/>
        </p:blipFill>
        <p:spPr>
          <a:xfrm>
            <a:off x="127819" y="3171172"/>
            <a:ext cx="3706762" cy="35934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BB1CA-6926-BA16-A2EA-C8609C328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4714" y="2285999"/>
            <a:ext cx="4760685" cy="374983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7F066-0014-F46C-8B73-7D7E905B33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270"/>
          <a:stretch/>
        </p:blipFill>
        <p:spPr>
          <a:xfrm>
            <a:off x="4119717" y="3136070"/>
            <a:ext cx="3913238" cy="37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73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9FC92-47C2-23B2-8E58-3D564B86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415" y="21830"/>
            <a:ext cx="9601200" cy="1485900"/>
          </a:xfrm>
        </p:spPr>
        <p:txBody>
          <a:bodyPr/>
          <a:lstStyle/>
          <a:p>
            <a:r>
              <a:rPr lang="en-US" dirty="0"/>
              <a:t>MADRID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3331A7-EB14-D4DE-A4BF-F3C501CFE2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3787" y="816077"/>
            <a:ext cx="2275843" cy="28325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98FAE5-27AF-9E76-608F-7A55A4C57A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9E283-DC73-8B49-1353-2F1AF8C6F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630" y="810868"/>
            <a:ext cx="3069385" cy="3237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16B50-772C-C3AF-CA2A-6F6778C3E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263" y="3653885"/>
            <a:ext cx="2566218" cy="3204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E81B9-83C2-98FB-4D05-99F69D6EA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051" y="3648676"/>
            <a:ext cx="3227846" cy="3204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E08CE9-C53E-56D9-AE0F-AF1EEA4D2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928" y="1"/>
            <a:ext cx="3263502" cy="3670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A1BBA1-556D-B594-D56F-4F3532B99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3828" y="2604839"/>
            <a:ext cx="2860760" cy="4253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56E111-42BC-8878-0D67-F7E4CB77F9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503" y="-20255"/>
            <a:ext cx="3047052" cy="2733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A918BB-72EB-2F97-6FCE-0AA0E3266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787" y="3648675"/>
            <a:ext cx="3091297" cy="32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39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8307B-C140-E483-EA36-E4001C10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230" y="618818"/>
            <a:ext cx="9601200" cy="1485900"/>
          </a:xfrm>
        </p:spPr>
        <p:txBody>
          <a:bodyPr>
            <a:normAutofit/>
          </a:bodyPr>
          <a:lstStyle/>
          <a:p>
            <a:r>
              <a:rPr lang="en-US" dirty="0"/>
              <a:t>BARCELONA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143EF5-D60E-F831-44DD-5829C3BB67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3526" y="2723536"/>
            <a:ext cx="3543506" cy="4126586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728E87E-F48B-AEC5-BF97-4B4857DEB5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94855" y="3708540"/>
            <a:ext cx="5197145" cy="3233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5FBA0C-18C1-3FC1-85DB-D1235E7B6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947" y="3624967"/>
            <a:ext cx="2871465" cy="3233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4A0C1F-8D66-108D-B648-57E03026A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032" y="0"/>
            <a:ext cx="4093027" cy="3708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CF45D-E697-C00B-DAE4-A27DE4CAA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059" y="0"/>
            <a:ext cx="3821941" cy="37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88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4AF44-0AE8-E3EB-B243-125841F7B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CORDOBA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9E3C93-AD94-F821-70D2-6CFAD6FB51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96180" y="1554445"/>
            <a:ext cx="3475587" cy="251177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ED9162-AB41-1A0C-7BD3-6DFFF3B343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03706" y="4076700"/>
            <a:ext cx="3167184" cy="2778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43253-376E-AB37-4D75-FBA5F2F0A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706" y="1525413"/>
            <a:ext cx="3167183" cy="2551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6EAC7-CA00-EAFD-5055-9565633E8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767" y="1525413"/>
            <a:ext cx="2831938" cy="2551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4B4F7F-5163-18DB-ADA8-C01A0F309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342" y="4066215"/>
            <a:ext cx="3475587" cy="2778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F9DFFB-9124-90E1-4740-DB0714833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929" y="4076701"/>
            <a:ext cx="2858777" cy="276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44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0367E-6FA7-24AE-0950-A3CDE472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GRANADA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2420FB-70BD-99C8-BD52-C1DC548DD7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1050" y="1415844"/>
            <a:ext cx="3261643" cy="445401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0B5E72-9702-F048-840E-A49B9E7F00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252155" y="3716594"/>
            <a:ext cx="2939845" cy="314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B0D31C-4B3E-1311-F323-C5110AB39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310" y="2694666"/>
            <a:ext cx="2939845" cy="4163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D82151-501C-E94E-0BF6-B845479C3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155" y="0"/>
            <a:ext cx="2939845" cy="3716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582AD-C69F-1D81-B857-7E78E2A8B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693" y="0"/>
            <a:ext cx="5289462" cy="2694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02C9F2-0FBF-38A3-2C5E-DC907BC3A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692" y="2694666"/>
            <a:ext cx="2349617" cy="41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79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D3C0D-F83B-92F9-EC7B-167B166D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SEVILLA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AFEBE0-3812-66AE-B2B4-933C21D006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58298" y="1668080"/>
            <a:ext cx="3588508" cy="422658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720475-FD04-9275-C985-22A8BFE0A4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24279" y="3095570"/>
            <a:ext cx="2650641" cy="3762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E80BE-48AE-1F18-AC57-0DB3ACC88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919" y="4019440"/>
            <a:ext cx="3910603" cy="2838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BBE64-CD85-6E5B-DB0B-E1676917F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920" y="0"/>
            <a:ext cx="3910602" cy="4072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B62424-E8E2-62F3-2568-DBD2A487E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279" y="0"/>
            <a:ext cx="2650641" cy="309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90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D71E-173F-95B5-0821-09D8500CF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2FC35B-BA31-AA34-316D-A99B7C8107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07119" y="5004619"/>
            <a:ext cx="2680159" cy="185338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62738F-51AF-838D-D389-F76201980A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7278" y="10402"/>
            <a:ext cx="2579540" cy="298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9C94FE-E640-BFCE-1323-495DC251D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278" y="2991518"/>
            <a:ext cx="2425184" cy="3866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637050-A397-E92B-BFA5-E4108B247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819" y="-11138"/>
            <a:ext cx="2425182" cy="3002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2462A-0076-3E12-CB09-8692CA2A0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119" y="33754"/>
            <a:ext cx="2680159" cy="2170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EB1511-AA6D-8980-7CF7-9CD28CBF8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666" y="1283670"/>
            <a:ext cx="2938872" cy="2635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1DD46E-104B-4E1F-32CF-96DF538A1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3666" y="3918724"/>
            <a:ext cx="2938872" cy="2939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527A06-CCB0-E817-4DAE-9732F62511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119" y="2215791"/>
            <a:ext cx="2680160" cy="2788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FB1EE4-4761-795A-C6B2-22DECFA837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2461" y="2991518"/>
            <a:ext cx="2579540" cy="38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26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man carrying briefcase heading down road">
            <a:extLst>
              <a:ext uri="{FF2B5EF4-FFF2-40B4-BE49-F238E27FC236}">
                <a16:creationId xmlns:a16="http://schemas.microsoft.com/office/drawing/2014/main" id="{6BE62510-A175-9D47-9EDF-D9FB6C162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8B4E1-5F4F-8E4F-97D2-0176CBCC4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Cindy Torres</a:t>
            </a:r>
          </a:p>
        </p:txBody>
      </p:sp>
    </p:spTree>
    <p:extLst>
      <p:ext uri="{BB962C8B-B14F-4D97-AF65-F5344CB8AC3E}">
        <p14:creationId xmlns:p14="http://schemas.microsoft.com/office/powerpoint/2010/main" val="179912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en-US" dirty="0"/>
              <a:t>My First Day</a:t>
            </a:r>
          </a:p>
        </p:txBody>
      </p:sp>
      <p:graphicFrame>
        <p:nvGraphicFramePr>
          <p:cNvPr id="16" name="Content Placeholder 2" descr="Linear process SmartArt graphic">
            <a:extLst>
              <a:ext uri="{FF2B5EF4-FFF2-40B4-BE49-F238E27FC236}">
                <a16:creationId xmlns:a16="http://schemas.microsoft.com/office/drawing/2014/main" id="{331726FD-249E-4EF7-80AF-0F3F058533F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705930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4128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685800"/>
            <a:ext cx="5127172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Culture Shocks</a:t>
            </a: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How to Use the Word Culture Shock in a Sentence">
            <a:extLst>
              <a:ext uri="{FF2B5EF4-FFF2-40B4-BE49-F238E27FC236}">
                <a16:creationId xmlns:a16="http://schemas.microsoft.com/office/drawing/2014/main" id="{CAB97A7E-A059-C9D9-70D0-A79BA4ADA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562" y="1576448"/>
            <a:ext cx="5071256" cy="338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ontent Placeholder 2" descr="Icon SmartArt graphic">
            <a:extLst>
              <a:ext uri="{FF2B5EF4-FFF2-40B4-BE49-F238E27FC236}">
                <a16:creationId xmlns:a16="http://schemas.microsoft.com/office/drawing/2014/main" id="{2C3B66B2-5616-4950-BC4A-AF268B5D77D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81874941"/>
              </p:ext>
            </p:extLst>
          </p:nvPr>
        </p:nvGraphicFramePr>
        <p:xfrm>
          <a:off x="6389914" y="2286000"/>
          <a:ext cx="5127172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7679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93D97C6-63EF-4CA6-B01D-25E2772DC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Favorite Things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3BA92-FD5D-B9E3-58BB-2F55F718A6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4276" y="2399369"/>
            <a:ext cx="3093388" cy="2058509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5DA4A40B-EDCE-42FC-B189-AEFB4F82E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1" name="Content Placeholder 2" descr="Icon SmartArt graphic">
            <a:extLst>
              <a:ext uri="{FF2B5EF4-FFF2-40B4-BE49-F238E27FC236}">
                <a16:creationId xmlns:a16="http://schemas.microsoft.com/office/drawing/2014/main" id="{2C3B66B2-5616-4950-BC4A-AF268B5D77D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81280094"/>
              </p:ext>
            </p:extLst>
          </p:nvPr>
        </p:nvGraphicFramePr>
        <p:xfrm>
          <a:off x="5100824" y="2286000"/>
          <a:ext cx="617677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98359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A204626-2220-4678-A939-FD94EA7B5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958837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Most memorable moments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B97D8A6-1C5A-42B6-AE78-F3D0F9BDF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7F36DA5-3286-4EAB-8CE6-344245727B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967" r="24967"/>
          <a:stretch/>
        </p:blipFill>
        <p:spPr>
          <a:xfrm>
            <a:off x="8252340" y="841651"/>
            <a:ext cx="3299579" cy="5173946"/>
          </a:xfrm>
          <a:prstGeom prst="rect">
            <a:avLst/>
          </a:prstGeom>
        </p:spPr>
      </p:pic>
      <p:graphicFrame>
        <p:nvGraphicFramePr>
          <p:cNvPr id="11" name="Content Placeholder 2" descr="Icon SmartArt graphic">
            <a:extLst>
              <a:ext uri="{FF2B5EF4-FFF2-40B4-BE49-F238E27FC236}">
                <a16:creationId xmlns:a16="http://schemas.microsoft.com/office/drawing/2014/main" id="{2C3B66B2-5616-4950-BC4A-AF268B5D77D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47810827"/>
              </p:ext>
            </p:extLst>
          </p:nvPr>
        </p:nvGraphicFramePr>
        <p:xfrm>
          <a:off x="784743" y="2286000"/>
          <a:ext cx="5958837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21E6920-0514-3B2C-32D6-90790E92C0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6135" y="1103174"/>
            <a:ext cx="5919729" cy="4651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6B00B-9FB6-DC5F-3D68-7720A9CE2B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7088" y="-752"/>
            <a:ext cx="2139298" cy="2194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11CF24-788F-36A6-C8AC-7E0979FD8D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6386" y="-23050"/>
            <a:ext cx="2469094" cy="2194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C7CEF-3805-B65F-C1A8-BDDC5B4F0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2259" y="2216296"/>
            <a:ext cx="2139298" cy="2194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169A63-54E1-CF57-5352-BC28BAFF44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61193" y="2216296"/>
            <a:ext cx="2430805" cy="2194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DCB6E-45AE-4E77-F6EA-8BF7AE3ED2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33706" y="4416266"/>
            <a:ext cx="1936845" cy="24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2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6E9F-45B0-2101-47E4-36CA55BC4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of the Rotary Meeting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7278A4A-C685-07BC-234C-BBFC49CC527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91767994"/>
              </p:ext>
            </p:extLst>
          </p:nvPr>
        </p:nvGraphicFramePr>
        <p:xfrm>
          <a:off x="1371600" y="2285999"/>
          <a:ext cx="4447786" cy="3581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FA4509F-935E-3D22-F352-6A6AF1FE95B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29615464"/>
              </p:ext>
            </p:extLst>
          </p:nvPr>
        </p:nvGraphicFramePr>
        <p:xfrm>
          <a:off x="6525403" y="2285999"/>
          <a:ext cx="4447786" cy="3581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78912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0626-24D5-898C-EBDD-5D63D856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7AE3A5-5F15-870E-4654-C7B4AEDF26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11013" y="0"/>
            <a:ext cx="572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7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6">
            <a:extLst>
              <a:ext uri="{FF2B5EF4-FFF2-40B4-BE49-F238E27FC236}">
                <a16:creationId xmlns:a16="http://schemas.microsoft.com/office/drawing/2014/main" id="{0F90CED2-72DA-49F5-8068-294F7EEF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F6950-EA7E-70C4-275D-F2B9EC05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4525"/>
            <a:ext cx="9601200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Life at La Universidad de Alcala de Henares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CBD0-C903-350A-4575-3AF2CE227344}"/>
              </a:ext>
            </a:extLst>
          </p:cNvPr>
          <p:cNvSpPr>
            <a:spLocks/>
          </p:cNvSpPr>
          <p:nvPr/>
        </p:nvSpPr>
        <p:spPr>
          <a:xfrm>
            <a:off x="947428" y="2022596"/>
            <a:ext cx="3282666" cy="4060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 defTabSz="2971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Life:</a:t>
            </a:r>
          </a:p>
          <a:p>
            <a:pPr marL="285750" indent="-285750" defTabSz="2971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were study spaces outside</a:t>
            </a:r>
          </a:p>
          <a:p>
            <a:pPr marL="285750" indent="-285750" defTabSz="2971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Minimal air conditioning</a:t>
            </a:r>
          </a:p>
          <a:p>
            <a:pPr marL="285750" indent="-285750" defTabSz="2971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Classrooms had many windows</a:t>
            </a:r>
          </a:p>
          <a:p>
            <a:pPr marL="285750" indent="-285750" defTabSz="2971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 teacher for communications is a Spanish professor at UIC.</a:t>
            </a:r>
          </a:p>
          <a:p>
            <a:pPr marL="285750" indent="-285750" defTabSz="2971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Courses were challenging but rewarding</a:t>
            </a:r>
          </a:p>
          <a:p>
            <a:pPr marL="285750" indent="-285750" defTabSz="2971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walked to school and to different cafes on our breaks</a:t>
            </a:r>
          </a:p>
          <a:p>
            <a:pPr marL="285750" indent="-285750" defTabSz="2971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was Monday-Thursday leaving a lot of room to travel!</a:t>
            </a:r>
            <a:endParaRPr lang="en-US" sz="15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B8D7C-554B-1C16-F3A3-F038B00FB134}"/>
              </a:ext>
            </a:extLst>
          </p:cNvPr>
          <p:cNvSpPr>
            <a:spLocks/>
          </p:cNvSpPr>
          <p:nvPr/>
        </p:nvSpPr>
        <p:spPr>
          <a:xfrm>
            <a:off x="948277" y="5163815"/>
            <a:ext cx="3393209" cy="155849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2971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Classes I took:</a:t>
            </a:r>
          </a:p>
          <a:p>
            <a:pPr marL="171450" indent="-171450" defTabSz="2971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Spanish Phonetics</a:t>
            </a:r>
          </a:p>
          <a:p>
            <a:pPr marL="171450" indent="-171450" defTabSz="2971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Communication through Mass Media</a:t>
            </a:r>
            <a:endParaRPr lang="en-US" sz="1500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E892895-3E37-C1B3-66C5-6E25349F84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457764"/>
              </p:ext>
            </p:extLst>
          </p:nvPr>
        </p:nvGraphicFramePr>
        <p:xfrm>
          <a:off x="4452879" y="1423283"/>
          <a:ext cx="7585395" cy="5434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3957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0E807223-DF88-4D6D-970E-08919E5E0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Places I traveled while abroad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1" name="Content Placeholder 2" descr="Icon SmartArt graphic">
            <a:extLst>
              <a:ext uri="{FF2B5EF4-FFF2-40B4-BE49-F238E27FC236}">
                <a16:creationId xmlns:a16="http://schemas.microsoft.com/office/drawing/2014/main" id="{2C3B66B2-5616-4950-BC4A-AF268B5D77D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94523188"/>
              </p:ext>
            </p:extLst>
          </p:nvPr>
        </p:nvGraphicFramePr>
        <p:xfrm>
          <a:off x="5100824" y="2286000"/>
          <a:ext cx="617677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F05F8B2-1CBC-E067-6656-57E69A680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85" y="257175"/>
            <a:ext cx="4097439" cy="634365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3BF4A9-3D84-129B-E6BD-BD987F5603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54765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55A93C-578E-47D2-96A6-AF17136F6BC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48938-CE0A-4976-83E6-A8FD4583CC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32B251-29F3-43CE-BD66-A3B48CC7BC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Travel design</Template>
  <TotalTime>4394</TotalTime>
  <Words>461</Words>
  <Application>Microsoft Office PowerPoint</Application>
  <PresentationFormat>Widescreen</PresentationFormat>
  <Paragraphs>90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Franklin Gothic Book</vt:lpstr>
      <vt:lpstr>Crop</vt:lpstr>
      <vt:lpstr>Summer study abroad in spain</vt:lpstr>
      <vt:lpstr>My First Day</vt:lpstr>
      <vt:lpstr>Culture Shocks</vt:lpstr>
      <vt:lpstr>Favorite Things</vt:lpstr>
      <vt:lpstr>Most memorable moments</vt:lpstr>
      <vt:lpstr>Highlights of the Rotary Meeting</vt:lpstr>
      <vt:lpstr>PowerPoint Presentation</vt:lpstr>
      <vt:lpstr>Life at La Universidad de Alcala de Henares</vt:lpstr>
      <vt:lpstr>Places I traveled while abroad</vt:lpstr>
      <vt:lpstr>Alcala de Henares</vt:lpstr>
      <vt:lpstr>Toledo</vt:lpstr>
      <vt:lpstr>MADRID</vt:lpstr>
      <vt:lpstr>BARCELONA</vt:lpstr>
      <vt:lpstr>CORDOBA</vt:lpstr>
      <vt:lpstr>GRANADA</vt:lpstr>
      <vt:lpstr>SEVILLA</vt:lpstr>
      <vt:lpstr>PARIS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study abroad in spain</dc:title>
  <dc:creator>Torres, Cindy Karina</dc:creator>
  <cp:lastModifiedBy>Torres, Cindy Karina</cp:lastModifiedBy>
  <cp:revision>2</cp:revision>
  <dcterms:created xsi:type="dcterms:W3CDTF">2024-03-28T17:13:15Z</dcterms:created>
  <dcterms:modified xsi:type="dcterms:W3CDTF">2024-03-31T18:27:30Z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