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1"/>
  </p:notesMasterIdLst>
  <p:sldIdLst>
    <p:sldId id="256" r:id="rId2"/>
    <p:sldId id="260" r:id="rId3"/>
    <p:sldId id="259" r:id="rId4"/>
    <p:sldId id="262" r:id="rId5"/>
    <p:sldId id="261" r:id="rId6"/>
    <p:sldId id="263" r:id="rId7"/>
    <p:sldId id="264" r:id="rId8"/>
    <p:sldId id="265" r:id="rId9"/>
    <p:sldId id="266" r:id="rId1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1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E926ED0-A102-4464-BDB5-C17B2D27914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EBB0BDE-6AC2-4DAD-AC6F-376861F6F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2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4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390525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3695208"/>
            <a:ext cx="5681980" cy="45197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1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73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5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3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6438" y="1173163"/>
            <a:ext cx="3149600" cy="177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006" y="3116580"/>
            <a:ext cx="5771194" cy="53987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0BDE-6AC2-4DAD-AC6F-376861F6F5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0028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1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2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3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2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0F488-48E2-8DAC-63E6-675E844A7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4352" y="3564100"/>
            <a:ext cx="5068121" cy="11360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Stephanie Veit</a:t>
            </a:r>
          </a:p>
          <a:p>
            <a:r>
              <a:rPr lang="en-US" dirty="0"/>
              <a:t>President</a:t>
            </a:r>
          </a:p>
          <a:p>
            <a:r>
              <a:rPr lang="en-US" dirty="0"/>
              <a:t>Rotary Year 2023-2024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Network connection abstract against a white background">
            <a:extLst>
              <a:ext uri="{FF2B5EF4-FFF2-40B4-BE49-F238E27FC236}">
                <a16:creationId xmlns:a16="http://schemas.microsoft.com/office/drawing/2014/main" id="{488D0250-DA5C-1E64-79E0-7A64EE591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396" b="-1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F2664-CADC-03BA-C03E-F50D2991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13" y="345278"/>
            <a:ext cx="6143441" cy="287354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9111D42-A30A-80A5-1279-6483ABD6BCEB}"/>
              </a:ext>
            </a:extLst>
          </p:cNvPr>
          <p:cNvSpPr txBox="1">
            <a:spLocks/>
          </p:cNvSpPr>
          <p:nvPr/>
        </p:nvSpPr>
        <p:spPr>
          <a:xfrm>
            <a:off x="6479833" y="5045406"/>
            <a:ext cx="5068121" cy="113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6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April 20, 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2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207D-B200-7C23-2520-1FA10D78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79" y="844581"/>
            <a:ext cx="9144000" cy="891921"/>
          </a:xfrm>
        </p:spPr>
        <p:txBody>
          <a:bodyPr/>
          <a:lstStyle/>
          <a:p>
            <a:r>
              <a:rPr lang="en-US" dirty="0"/>
              <a:t>Who I am…..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653A81-7AE6-AFB1-CF6A-1E48668D6FC3}"/>
              </a:ext>
            </a:extLst>
          </p:cNvPr>
          <p:cNvGrpSpPr/>
          <p:nvPr/>
        </p:nvGrpSpPr>
        <p:grpSpPr>
          <a:xfrm>
            <a:off x="746379" y="2709945"/>
            <a:ext cx="6904652" cy="1438109"/>
            <a:chOff x="0" y="2178099"/>
            <a:chExt cx="6904652" cy="14381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1055BA6-0B57-1A2A-A9C5-36748B58C7D4}"/>
                </a:ext>
              </a:extLst>
            </p:cNvPr>
            <p:cNvSpPr/>
            <p:nvPr/>
          </p:nvSpPr>
          <p:spPr>
            <a:xfrm>
              <a:off x="0" y="2178099"/>
              <a:ext cx="1941933" cy="12331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9D8D5A-A1FB-6491-2BA3-ADA4843BE0F7}"/>
                </a:ext>
              </a:extLst>
            </p:cNvPr>
            <p:cNvSpPr/>
            <p:nvPr/>
          </p:nvSpPr>
          <p:spPr>
            <a:xfrm>
              <a:off x="215770" y="2383081"/>
              <a:ext cx="1941933" cy="1233127"/>
            </a:xfrm>
            <a:custGeom>
              <a:avLst/>
              <a:gdLst>
                <a:gd name="connsiteX0" fmla="*/ 0 w 1941933"/>
                <a:gd name="connsiteY0" fmla="*/ 123313 h 1233127"/>
                <a:gd name="connsiteX1" fmla="*/ 123313 w 1941933"/>
                <a:gd name="connsiteY1" fmla="*/ 0 h 1233127"/>
                <a:gd name="connsiteX2" fmla="*/ 1818620 w 1941933"/>
                <a:gd name="connsiteY2" fmla="*/ 0 h 1233127"/>
                <a:gd name="connsiteX3" fmla="*/ 1941933 w 1941933"/>
                <a:gd name="connsiteY3" fmla="*/ 123313 h 1233127"/>
                <a:gd name="connsiteX4" fmla="*/ 1941933 w 1941933"/>
                <a:gd name="connsiteY4" fmla="*/ 1109814 h 1233127"/>
                <a:gd name="connsiteX5" fmla="*/ 1818620 w 1941933"/>
                <a:gd name="connsiteY5" fmla="*/ 1233127 h 1233127"/>
                <a:gd name="connsiteX6" fmla="*/ 123313 w 1941933"/>
                <a:gd name="connsiteY6" fmla="*/ 1233127 h 1233127"/>
                <a:gd name="connsiteX7" fmla="*/ 0 w 1941933"/>
                <a:gd name="connsiteY7" fmla="*/ 1109814 h 1233127"/>
                <a:gd name="connsiteX8" fmla="*/ 0 w 1941933"/>
                <a:gd name="connsiteY8" fmla="*/ 123313 h 123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1933" h="1233127">
                  <a:moveTo>
                    <a:pt x="0" y="123313"/>
                  </a:moveTo>
                  <a:cubicBezTo>
                    <a:pt x="0" y="55209"/>
                    <a:pt x="55209" y="0"/>
                    <a:pt x="123313" y="0"/>
                  </a:cubicBezTo>
                  <a:lnTo>
                    <a:pt x="1818620" y="0"/>
                  </a:lnTo>
                  <a:cubicBezTo>
                    <a:pt x="1886724" y="0"/>
                    <a:pt x="1941933" y="55209"/>
                    <a:pt x="1941933" y="123313"/>
                  </a:cubicBezTo>
                  <a:lnTo>
                    <a:pt x="1941933" y="1109814"/>
                  </a:lnTo>
                  <a:cubicBezTo>
                    <a:pt x="1941933" y="1177918"/>
                    <a:pt x="1886724" y="1233127"/>
                    <a:pt x="1818620" y="1233127"/>
                  </a:cubicBezTo>
                  <a:lnTo>
                    <a:pt x="123313" y="1233127"/>
                  </a:lnTo>
                  <a:cubicBezTo>
                    <a:pt x="55209" y="1233127"/>
                    <a:pt x="0" y="1177918"/>
                    <a:pt x="0" y="1109814"/>
                  </a:cubicBezTo>
                  <a:lnTo>
                    <a:pt x="0" y="1233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647" tIns="85647" rIns="85647" bIns="8564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Mom of two boys, wife to Derek of 24 years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A87CB56-B251-C7DE-1C6C-2C254673E3B8}"/>
                </a:ext>
              </a:extLst>
            </p:cNvPr>
            <p:cNvSpPr/>
            <p:nvPr/>
          </p:nvSpPr>
          <p:spPr>
            <a:xfrm>
              <a:off x="2373474" y="2178099"/>
              <a:ext cx="1941933" cy="12331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E827B7-6B81-83CF-8CC7-17E81CD18AFD}"/>
                </a:ext>
              </a:extLst>
            </p:cNvPr>
            <p:cNvSpPr/>
            <p:nvPr/>
          </p:nvSpPr>
          <p:spPr>
            <a:xfrm>
              <a:off x="2589244" y="2383081"/>
              <a:ext cx="1941933" cy="1233127"/>
            </a:xfrm>
            <a:custGeom>
              <a:avLst/>
              <a:gdLst>
                <a:gd name="connsiteX0" fmla="*/ 0 w 1941933"/>
                <a:gd name="connsiteY0" fmla="*/ 123313 h 1233127"/>
                <a:gd name="connsiteX1" fmla="*/ 123313 w 1941933"/>
                <a:gd name="connsiteY1" fmla="*/ 0 h 1233127"/>
                <a:gd name="connsiteX2" fmla="*/ 1818620 w 1941933"/>
                <a:gd name="connsiteY2" fmla="*/ 0 h 1233127"/>
                <a:gd name="connsiteX3" fmla="*/ 1941933 w 1941933"/>
                <a:gd name="connsiteY3" fmla="*/ 123313 h 1233127"/>
                <a:gd name="connsiteX4" fmla="*/ 1941933 w 1941933"/>
                <a:gd name="connsiteY4" fmla="*/ 1109814 h 1233127"/>
                <a:gd name="connsiteX5" fmla="*/ 1818620 w 1941933"/>
                <a:gd name="connsiteY5" fmla="*/ 1233127 h 1233127"/>
                <a:gd name="connsiteX6" fmla="*/ 123313 w 1941933"/>
                <a:gd name="connsiteY6" fmla="*/ 1233127 h 1233127"/>
                <a:gd name="connsiteX7" fmla="*/ 0 w 1941933"/>
                <a:gd name="connsiteY7" fmla="*/ 1109814 h 1233127"/>
                <a:gd name="connsiteX8" fmla="*/ 0 w 1941933"/>
                <a:gd name="connsiteY8" fmla="*/ 123313 h 123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1933" h="1233127">
                  <a:moveTo>
                    <a:pt x="0" y="123313"/>
                  </a:moveTo>
                  <a:cubicBezTo>
                    <a:pt x="0" y="55209"/>
                    <a:pt x="55209" y="0"/>
                    <a:pt x="123313" y="0"/>
                  </a:cubicBezTo>
                  <a:lnTo>
                    <a:pt x="1818620" y="0"/>
                  </a:lnTo>
                  <a:cubicBezTo>
                    <a:pt x="1886724" y="0"/>
                    <a:pt x="1941933" y="55209"/>
                    <a:pt x="1941933" y="123313"/>
                  </a:cubicBezTo>
                  <a:lnTo>
                    <a:pt x="1941933" y="1109814"/>
                  </a:lnTo>
                  <a:cubicBezTo>
                    <a:pt x="1941933" y="1177918"/>
                    <a:pt x="1886724" y="1233127"/>
                    <a:pt x="1818620" y="1233127"/>
                  </a:cubicBezTo>
                  <a:lnTo>
                    <a:pt x="123313" y="1233127"/>
                  </a:lnTo>
                  <a:cubicBezTo>
                    <a:pt x="55209" y="1233127"/>
                    <a:pt x="0" y="1177918"/>
                    <a:pt x="0" y="1109814"/>
                  </a:cubicBezTo>
                  <a:lnTo>
                    <a:pt x="0" y="1233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647" tIns="85647" rIns="85647" bIns="8564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Love running, boating, hiking, being outdoors, and attending any Purdue sporting event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A2DA956-B9C6-C7D0-9E12-A3F7D17A5A78}"/>
                </a:ext>
              </a:extLst>
            </p:cNvPr>
            <p:cNvSpPr/>
            <p:nvPr/>
          </p:nvSpPr>
          <p:spPr>
            <a:xfrm>
              <a:off x="4746948" y="2178099"/>
              <a:ext cx="1941933" cy="12331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84B0A10-04FA-834B-D037-69B3B6679A9D}"/>
                </a:ext>
              </a:extLst>
            </p:cNvPr>
            <p:cNvSpPr/>
            <p:nvPr/>
          </p:nvSpPr>
          <p:spPr>
            <a:xfrm>
              <a:off x="4962719" y="2383081"/>
              <a:ext cx="1941933" cy="1233127"/>
            </a:xfrm>
            <a:custGeom>
              <a:avLst/>
              <a:gdLst>
                <a:gd name="connsiteX0" fmla="*/ 0 w 1941933"/>
                <a:gd name="connsiteY0" fmla="*/ 123313 h 1233127"/>
                <a:gd name="connsiteX1" fmla="*/ 123313 w 1941933"/>
                <a:gd name="connsiteY1" fmla="*/ 0 h 1233127"/>
                <a:gd name="connsiteX2" fmla="*/ 1818620 w 1941933"/>
                <a:gd name="connsiteY2" fmla="*/ 0 h 1233127"/>
                <a:gd name="connsiteX3" fmla="*/ 1941933 w 1941933"/>
                <a:gd name="connsiteY3" fmla="*/ 123313 h 1233127"/>
                <a:gd name="connsiteX4" fmla="*/ 1941933 w 1941933"/>
                <a:gd name="connsiteY4" fmla="*/ 1109814 h 1233127"/>
                <a:gd name="connsiteX5" fmla="*/ 1818620 w 1941933"/>
                <a:gd name="connsiteY5" fmla="*/ 1233127 h 1233127"/>
                <a:gd name="connsiteX6" fmla="*/ 123313 w 1941933"/>
                <a:gd name="connsiteY6" fmla="*/ 1233127 h 1233127"/>
                <a:gd name="connsiteX7" fmla="*/ 0 w 1941933"/>
                <a:gd name="connsiteY7" fmla="*/ 1109814 h 1233127"/>
                <a:gd name="connsiteX8" fmla="*/ 0 w 1941933"/>
                <a:gd name="connsiteY8" fmla="*/ 123313 h 123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1933" h="1233127">
                  <a:moveTo>
                    <a:pt x="0" y="123313"/>
                  </a:moveTo>
                  <a:cubicBezTo>
                    <a:pt x="0" y="55209"/>
                    <a:pt x="55209" y="0"/>
                    <a:pt x="123313" y="0"/>
                  </a:cubicBezTo>
                  <a:lnTo>
                    <a:pt x="1818620" y="0"/>
                  </a:lnTo>
                  <a:cubicBezTo>
                    <a:pt x="1886724" y="0"/>
                    <a:pt x="1941933" y="55209"/>
                    <a:pt x="1941933" y="123313"/>
                  </a:cubicBezTo>
                  <a:lnTo>
                    <a:pt x="1941933" y="1109814"/>
                  </a:lnTo>
                  <a:cubicBezTo>
                    <a:pt x="1941933" y="1177918"/>
                    <a:pt x="1886724" y="1233127"/>
                    <a:pt x="1818620" y="1233127"/>
                  </a:cubicBezTo>
                  <a:lnTo>
                    <a:pt x="123313" y="1233127"/>
                  </a:lnTo>
                  <a:cubicBezTo>
                    <a:pt x="55209" y="1233127"/>
                    <a:pt x="0" y="1177918"/>
                    <a:pt x="0" y="1109814"/>
                  </a:cubicBezTo>
                  <a:lnTo>
                    <a:pt x="0" y="1233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647" tIns="85647" rIns="85647" bIns="85647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/>
                <a:t>Giving back – Women’s Fund, Questa Foundation, Allen County Park Board, SACS School Board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69EDB8-A5B7-3A86-B388-02FB0915D4C8}"/>
              </a:ext>
            </a:extLst>
          </p:cNvPr>
          <p:cNvSpPr txBox="1"/>
          <p:nvPr/>
        </p:nvSpPr>
        <p:spPr>
          <a:xfrm>
            <a:off x="746380" y="1645205"/>
            <a:ext cx="6904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God, Family, Purdue……..not always in that 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067DC-A096-D527-0117-B5AFC5DC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79" y="4807836"/>
            <a:ext cx="4368343" cy="2043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B73BB2-0CE0-72DB-522D-9B67EFA4A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546" y="767042"/>
            <a:ext cx="4472066" cy="59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3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968121"/>
          </a:xfrm>
        </p:spPr>
        <p:txBody>
          <a:bodyPr/>
          <a:lstStyle/>
          <a:p>
            <a:r>
              <a:rPr lang="en-US" dirty="0"/>
              <a:t>Why Now…….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E35AB-BBE0-D206-4B2F-FE8666ED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351" y="758952"/>
            <a:ext cx="3471656" cy="162383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A9295E6-CC4F-6F98-C963-D0CC15B0F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154" y="2873829"/>
            <a:ext cx="2435291" cy="32252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Max’s Arrival in Fort Wayne on July 29, 2023</a:t>
            </a:r>
          </a:p>
        </p:txBody>
      </p:sp>
      <p:pic>
        <p:nvPicPr>
          <p:cNvPr id="10" name="Picture 9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C0018D63-C70A-DF2E-BAF0-0B486536D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3" y="1164188"/>
            <a:ext cx="7163558" cy="51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3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34" y="1931438"/>
            <a:ext cx="5436442" cy="1249982"/>
          </a:xfrm>
        </p:spPr>
        <p:txBody>
          <a:bodyPr>
            <a:normAutofit/>
          </a:bodyPr>
          <a:lstStyle/>
          <a:p>
            <a:r>
              <a:rPr lang="en-US" sz="2400" dirty="0"/>
              <a:t>Lots of Firsts……</a:t>
            </a:r>
            <a:br>
              <a:rPr lang="en-US" sz="2400" dirty="0"/>
            </a:br>
            <a:r>
              <a:rPr lang="en-US" sz="2400" dirty="0"/>
              <a:t>First lunch, meal in the US</a:t>
            </a:r>
            <a:br>
              <a:rPr lang="en-US" sz="2400" dirty="0"/>
            </a:br>
            <a:r>
              <a:rPr lang="en-US" sz="2400" dirty="0"/>
              <a:t>First Trip to McDonald’s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E35AB-BBE0-D206-4B2F-FE8666ED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53" y="809939"/>
            <a:ext cx="3121570" cy="1460090"/>
          </a:xfrm>
          <a:prstGeom prst="rect">
            <a:avLst/>
          </a:prstGeom>
        </p:spPr>
      </p:pic>
      <p:pic>
        <p:nvPicPr>
          <p:cNvPr id="8" name="Content Placeholder 7" descr="A couple of people sitting at a table&#10;&#10;Description automatically generated">
            <a:extLst>
              <a:ext uri="{FF2B5EF4-FFF2-40B4-BE49-F238E27FC236}">
                <a16:creationId xmlns:a16="http://schemas.microsoft.com/office/drawing/2014/main" id="{96CFA920-51B1-3603-51F5-5B162AB24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35" y="3429000"/>
            <a:ext cx="4169833" cy="3127375"/>
          </a:xfr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A2D719-3ACD-8959-09BD-5E93DB4A1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7015" y="1565947"/>
            <a:ext cx="6048061" cy="45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33" y="839755"/>
            <a:ext cx="5332471" cy="1512920"/>
          </a:xfrm>
        </p:spPr>
        <p:txBody>
          <a:bodyPr>
            <a:normAutofit/>
          </a:bodyPr>
          <a:lstStyle/>
          <a:p>
            <a:r>
              <a:rPr lang="en-US" sz="1600" dirty="0"/>
              <a:t>Rotary Events :</a:t>
            </a:r>
            <a:br>
              <a:rPr lang="en-US" sz="1600" dirty="0"/>
            </a:br>
            <a:r>
              <a:rPr lang="en-US" sz="1600" dirty="0"/>
              <a:t>Polio Plus Run/Walk</a:t>
            </a:r>
            <a:br>
              <a:rPr lang="en-US" sz="1600" dirty="0"/>
            </a:br>
            <a:r>
              <a:rPr lang="en-US" sz="1600" dirty="0"/>
              <a:t>Homestead HS Interact Students participating in the dragon boat races</a:t>
            </a:r>
            <a:br>
              <a:rPr lang="en-US" sz="1600" dirty="0"/>
            </a:br>
            <a:r>
              <a:rPr lang="en-US" sz="1600" dirty="0" err="1"/>
              <a:t>TinCaps</a:t>
            </a:r>
            <a:r>
              <a:rPr lang="en-US" sz="1600" dirty="0"/>
              <a:t> Game</a:t>
            </a:r>
          </a:p>
        </p:txBody>
      </p:sp>
      <p:pic>
        <p:nvPicPr>
          <p:cNvPr id="5" name="Picture 4" descr="Long shot of a boat race&#10;&#10;Description automatically generated">
            <a:extLst>
              <a:ext uri="{FF2B5EF4-FFF2-40B4-BE49-F238E27FC236}">
                <a16:creationId xmlns:a16="http://schemas.microsoft.com/office/drawing/2014/main" id="{1966A212-7DE3-ADAE-B890-C63685287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48" y="0"/>
            <a:ext cx="5776952" cy="3861999"/>
          </a:xfrm>
          <a:prstGeom prst="rect">
            <a:avLst/>
          </a:prstGeom>
        </p:spPr>
      </p:pic>
      <p:pic>
        <p:nvPicPr>
          <p:cNvPr id="13" name="Picture 12" descr="Two people standing in a stadium&#10;&#10;Description automatically generated">
            <a:extLst>
              <a:ext uri="{FF2B5EF4-FFF2-40B4-BE49-F238E27FC236}">
                <a16:creationId xmlns:a16="http://schemas.microsoft.com/office/drawing/2014/main" id="{BC4DED08-AC56-A781-8136-EE4140C7A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2260" y="2782179"/>
            <a:ext cx="4658081" cy="3493561"/>
          </a:xfrm>
          <a:prstGeom prst="rect">
            <a:avLst/>
          </a:prstGeom>
        </p:spPr>
      </p:pic>
      <p:pic>
        <p:nvPicPr>
          <p:cNvPr id="15" name="Picture 14" descr="A group of men wearing matching shirts&#10;&#10;Description automatically generated">
            <a:extLst>
              <a:ext uri="{FF2B5EF4-FFF2-40B4-BE49-F238E27FC236}">
                <a16:creationId xmlns:a16="http://schemas.microsoft.com/office/drawing/2014/main" id="{5C45AFD8-FD39-BDA9-B26A-C45F55C26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076" y="3421301"/>
            <a:ext cx="3927656" cy="29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4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47" y="817205"/>
            <a:ext cx="4426058" cy="1346200"/>
          </a:xfrm>
        </p:spPr>
        <p:txBody>
          <a:bodyPr>
            <a:normAutofit/>
          </a:bodyPr>
          <a:lstStyle/>
          <a:p>
            <a:r>
              <a:rPr lang="en-US" sz="1600" dirty="0"/>
              <a:t>Sporting Events: Western Michigan Football Game, </a:t>
            </a:r>
            <a:r>
              <a:rPr lang="en-US" sz="1600" dirty="0" err="1"/>
              <a:t>nd</a:t>
            </a:r>
            <a:r>
              <a:rPr lang="en-US" sz="1600" dirty="0"/>
              <a:t> both IU and Purdue Basketball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E35AB-BBE0-D206-4B2F-FE8666ED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40" y="758953"/>
            <a:ext cx="3344013" cy="1564136"/>
          </a:xfrm>
          <a:prstGeom prst="rect">
            <a:avLst/>
          </a:prstGeom>
        </p:spPr>
      </p:pic>
      <p:pic>
        <p:nvPicPr>
          <p:cNvPr id="15" name="Picture 14" descr="A couple of people standing on a football field&#10;&#10;Description automatically generated">
            <a:extLst>
              <a:ext uri="{FF2B5EF4-FFF2-40B4-BE49-F238E27FC236}">
                <a16:creationId xmlns:a16="http://schemas.microsoft.com/office/drawing/2014/main" id="{C296F4D8-7AF8-D806-FC95-5FA75D6AD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9371" y="1273851"/>
            <a:ext cx="4119179" cy="3089384"/>
          </a:xfrm>
          <a:prstGeom prst="rect">
            <a:avLst/>
          </a:prstGeom>
        </p:spPr>
      </p:pic>
      <p:pic>
        <p:nvPicPr>
          <p:cNvPr id="17" name="Picture 16" descr="A person in a helmet lying on a go kart&#10;&#10;Description automatically generated">
            <a:extLst>
              <a:ext uri="{FF2B5EF4-FFF2-40B4-BE49-F238E27FC236}">
                <a16:creationId xmlns:a16="http://schemas.microsoft.com/office/drawing/2014/main" id="{BB420C60-6786-C4F7-51A3-4029619EC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265" y="1187578"/>
            <a:ext cx="3429000" cy="2571750"/>
          </a:xfrm>
          <a:prstGeom prst="rect">
            <a:avLst/>
          </a:prstGeom>
        </p:spPr>
      </p:pic>
      <p:pic>
        <p:nvPicPr>
          <p:cNvPr id="19" name="Picture 18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E2037C6C-8A95-7B47-2F22-AFEE378C2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560" y="4340225"/>
            <a:ext cx="2877457" cy="2158093"/>
          </a:xfrm>
          <a:prstGeom prst="rect">
            <a:avLst/>
          </a:prstGeom>
        </p:spPr>
      </p:pic>
      <p:pic>
        <p:nvPicPr>
          <p:cNvPr id="21" name="Picture 20" descr="A person and person sitting at a table in a stadium&#10;&#10;Description automatically generated">
            <a:extLst>
              <a:ext uri="{FF2B5EF4-FFF2-40B4-BE49-F238E27FC236}">
                <a16:creationId xmlns:a16="http://schemas.microsoft.com/office/drawing/2014/main" id="{69AC309F-598F-E17A-B652-5C7007B21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2992" y="4091611"/>
            <a:ext cx="3237723" cy="2428292"/>
          </a:xfrm>
          <a:prstGeom prst="rect">
            <a:avLst/>
          </a:prstGeom>
        </p:spPr>
      </p:pic>
      <p:pic>
        <p:nvPicPr>
          <p:cNvPr id="25" name="Content Placeholder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52CF9C-2D08-82CA-096C-6278A0C2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0474" y="1541021"/>
            <a:ext cx="2919919" cy="2189940"/>
          </a:xfrm>
        </p:spPr>
      </p:pic>
    </p:spTree>
    <p:extLst>
      <p:ext uri="{BB962C8B-B14F-4D97-AF65-F5344CB8AC3E}">
        <p14:creationId xmlns:p14="http://schemas.microsoft.com/office/powerpoint/2010/main" val="371729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58" y="1006475"/>
            <a:ext cx="5130546" cy="1346200"/>
          </a:xfrm>
        </p:spPr>
        <p:txBody>
          <a:bodyPr>
            <a:normAutofit/>
          </a:bodyPr>
          <a:lstStyle/>
          <a:p>
            <a:r>
              <a:rPr lang="en-US" sz="1600" dirty="0"/>
              <a:t>Everyday things….Birthday, swimming, lake, football games, pickleball, and Tour of FW Fire Department Station 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E35AB-BBE0-D206-4B2F-FE8666ED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758952"/>
            <a:ext cx="5261454" cy="2461003"/>
          </a:xfrm>
          <a:prstGeom prst="rect">
            <a:avLst/>
          </a:prstGeom>
        </p:spPr>
      </p:pic>
      <p:pic>
        <p:nvPicPr>
          <p:cNvPr id="8" name="Content Placeholder 7" descr="A cake with a number and flags on it&#10;&#10;Description automatically generated">
            <a:extLst>
              <a:ext uri="{FF2B5EF4-FFF2-40B4-BE49-F238E27FC236}">
                <a16:creationId xmlns:a16="http://schemas.microsoft.com/office/drawing/2014/main" id="{32535EB1-B3AE-880C-79C9-BF439FFE9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" y="4058817"/>
            <a:ext cx="3127375" cy="2345531"/>
          </a:xfrm>
        </p:spPr>
      </p:pic>
      <p:pic>
        <p:nvPicPr>
          <p:cNvPr id="13" name="Picture 1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94D5015B-A248-195F-FBA9-DAAA7DC48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2483" y="3523796"/>
            <a:ext cx="3885163" cy="2913872"/>
          </a:xfrm>
          <a:prstGeom prst="rect">
            <a:avLst/>
          </a:prstGeom>
        </p:spPr>
      </p:pic>
      <p:pic>
        <p:nvPicPr>
          <p:cNvPr id="14" name="Picture 13" descr="A group of people on a boat&#10;&#10;Description automatically generated">
            <a:extLst>
              <a:ext uri="{FF2B5EF4-FFF2-40B4-BE49-F238E27FC236}">
                <a16:creationId xmlns:a16="http://schemas.microsoft.com/office/drawing/2014/main" id="{76A2F550-9B0F-D35B-DB00-1B03AF648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6519" y="3688072"/>
            <a:ext cx="3744935" cy="2808701"/>
          </a:xfrm>
          <a:prstGeom prst="rect">
            <a:avLst/>
          </a:prstGeom>
        </p:spPr>
      </p:pic>
      <p:pic>
        <p:nvPicPr>
          <p:cNvPr id="16" name="Picture 1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7E0822C-444F-D61B-136D-B1A460AA0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351" y="2256235"/>
            <a:ext cx="3127374" cy="23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A768B7-CBF7-4FE1-9AEB-649B5CBCF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105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rgbClr val="FCEA37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393B31E8-64CA-41B9-BB7B-01107F36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430000" cy="6172202"/>
          </a:xfrm>
          <a:custGeom>
            <a:avLst/>
            <a:gdLst>
              <a:gd name="connsiteX0" fmla="*/ 0 w 11430000"/>
              <a:gd name="connsiteY0" fmla="*/ 0 h 6172202"/>
              <a:gd name="connsiteX1" fmla="*/ 6094983 w 11430000"/>
              <a:gd name="connsiteY1" fmla="*/ 0 h 6172202"/>
              <a:gd name="connsiteX2" fmla="*/ 6094983 w 11430000"/>
              <a:gd name="connsiteY2" fmla="*/ 761986 h 6172202"/>
              <a:gd name="connsiteX3" fmla="*/ 11430000 w 11430000"/>
              <a:gd name="connsiteY3" fmla="*/ 761986 h 6172202"/>
              <a:gd name="connsiteX4" fmla="*/ 11430000 w 11430000"/>
              <a:gd name="connsiteY4" fmla="*/ 5565384 h 6172202"/>
              <a:gd name="connsiteX5" fmla="*/ 11430000 w 11430000"/>
              <a:gd name="connsiteY5" fmla="*/ 6096000 h 6172202"/>
              <a:gd name="connsiteX6" fmla="*/ 11430000 w 11430000"/>
              <a:gd name="connsiteY6" fmla="*/ 6172202 h 6172202"/>
              <a:gd name="connsiteX7" fmla="*/ 0 w 11430000"/>
              <a:gd name="connsiteY7" fmla="*/ 6172202 h 6172202"/>
              <a:gd name="connsiteX8" fmla="*/ 0 w 11430000"/>
              <a:gd name="connsiteY8" fmla="*/ 6096000 h 6172202"/>
              <a:gd name="connsiteX9" fmla="*/ 0 w 11430000"/>
              <a:gd name="connsiteY9" fmla="*/ 5565384 h 6172202"/>
              <a:gd name="connsiteX10" fmla="*/ 0 w 11430000"/>
              <a:gd name="connsiteY10" fmla="*/ 761986 h 617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00" h="6172202">
                <a:moveTo>
                  <a:pt x="0" y="0"/>
                </a:moveTo>
                <a:lnTo>
                  <a:pt x="6094983" y="0"/>
                </a:lnTo>
                <a:lnTo>
                  <a:pt x="6094983" y="761986"/>
                </a:lnTo>
                <a:lnTo>
                  <a:pt x="11430000" y="761986"/>
                </a:lnTo>
                <a:lnTo>
                  <a:pt x="11430000" y="5565384"/>
                </a:lnTo>
                <a:lnTo>
                  <a:pt x="11430000" y="6096000"/>
                </a:lnTo>
                <a:lnTo>
                  <a:pt x="11430000" y="6172202"/>
                </a:lnTo>
                <a:lnTo>
                  <a:pt x="0" y="6172202"/>
                </a:lnTo>
                <a:lnTo>
                  <a:pt x="0" y="6096000"/>
                </a:lnTo>
                <a:lnTo>
                  <a:pt x="0" y="5565384"/>
                </a:lnTo>
                <a:lnTo>
                  <a:pt x="0" y="761986"/>
                </a:ln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 anchor="t">
            <a:normAutofit/>
          </a:bodyPr>
          <a:lstStyle/>
          <a:p>
            <a:r>
              <a:rPr lang="en-US" sz="2900" dirty="0"/>
              <a:t>Trips: Indiana Dunes National Park, Brown County State Park, Skiing at Nubs Nobs, Ski zone, Night of lights, and go carting</a:t>
            </a:r>
          </a:p>
        </p:txBody>
      </p:sp>
      <p:pic>
        <p:nvPicPr>
          <p:cNvPr id="12" name="Content Placeholder 11" descr="Two men wearing ski goggles and standing in front of a map&#10;&#10;Description automatically generated">
            <a:extLst>
              <a:ext uri="{FF2B5EF4-FFF2-40B4-BE49-F238E27FC236}">
                <a16:creationId xmlns:a16="http://schemas.microsoft.com/office/drawing/2014/main" id="{1DD73156-4651-1E90-4047-3F03F2F1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11295" b="3"/>
          <a:stretch/>
        </p:blipFill>
        <p:spPr>
          <a:xfrm>
            <a:off x="284107" y="371501"/>
            <a:ext cx="2679192" cy="2664217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6D1EF4-0BCC-ECDC-6125-B3EA8141E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23290" b="3"/>
          <a:stretch/>
        </p:blipFill>
        <p:spPr>
          <a:xfrm>
            <a:off x="3183703" y="396065"/>
            <a:ext cx="2679192" cy="2664217"/>
          </a:xfrm>
          <a:prstGeom prst="rect">
            <a:avLst/>
          </a:prstGeom>
        </p:spPr>
      </p:pic>
      <p:pic>
        <p:nvPicPr>
          <p:cNvPr id="14" name="Picture 13" descr="A group of people on a trampoline&#10;&#10;Description automatically generated">
            <a:extLst>
              <a:ext uri="{FF2B5EF4-FFF2-40B4-BE49-F238E27FC236}">
                <a16:creationId xmlns:a16="http://schemas.microsoft.com/office/drawing/2014/main" id="{949A3DED-4914-E846-BE9F-07942EEA0B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 b="4"/>
          <a:stretch/>
        </p:blipFill>
        <p:spPr>
          <a:xfrm rot="5400000">
            <a:off x="5980584" y="371533"/>
            <a:ext cx="2664218" cy="2679192"/>
          </a:xfrm>
          <a:prstGeom prst="rect">
            <a:avLst/>
          </a:prstGeom>
        </p:spPr>
      </p:pic>
      <p:pic>
        <p:nvPicPr>
          <p:cNvPr id="9" name="Content Placeholder 9" descr="A sandy beach with trees and bushes&#10;&#10;Description automatically generated">
            <a:extLst>
              <a:ext uri="{FF2B5EF4-FFF2-40B4-BE49-F238E27FC236}">
                <a16:creationId xmlns:a16="http://schemas.microsoft.com/office/drawing/2014/main" id="{AED4CF14-DBE0-32CE-8216-F36986E9E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r="23449" b="4"/>
          <a:stretch/>
        </p:blipFill>
        <p:spPr>
          <a:xfrm rot="5400000">
            <a:off x="8815052" y="395160"/>
            <a:ext cx="2660904" cy="2679192"/>
          </a:xfrm>
          <a:prstGeom prst="rect">
            <a:avLst/>
          </a:prstGeom>
        </p:spPr>
      </p:pic>
      <p:pic>
        <p:nvPicPr>
          <p:cNvPr id="18" name="Picture 17" descr="A child sitting on a horse&#10;&#10;Description automatically generated">
            <a:extLst>
              <a:ext uri="{FF2B5EF4-FFF2-40B4-BE49-F238E27FC236}">
                <a16:creationId xmlns:a16="http://schemas.microsoft.com/office/drawing/2014/main" id="{CE80C882-3397-E896-CEBE-1FDFB0D37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9851" y="3918384"/>
            <a:ext cx="3370446" cy="2527835"/>
          </a:xfrm>
          <a:prstGeom prst="rect">
            <a:avLst/>
          </a:prstGeom>
        </p:spPr>
      </p:pic>
      <p:pic>
        <p:nvPicPr>
          <p:cNvPr id="19" name="Picture 18" descr="A person in a helmet lying on a go kart&#10;&#10;Description automatically generated">
            <a:extLst>
              <a:ext uri="{FF2B5EF4-FFF2-40B4-BE49-F238E27FC236}">
                <a16:creationId xmlns:a16="http://schemas.microsoft.com/office/drawing/2014/main" id="{2CF58C74-4AEC-914B-E9CE-71C26CE9F7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8874" y="3945951"/>
            <a:ext cx="3370447" cy="25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94FF8-E4A5-2D6A-4168-777E6056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464" y="755650"/>
            <a:ext cx="6028536" cy="1345115"/>
          </a:xfrm>
        </p:spPr>
        <p:txBody>
          <a:bodyPr>
            <a:normAutofit/>
          </a:bodyPr>
          <a:lstStyle/>
          <a:p>
            <a:r>
              <a:rPr lang="en-US" sz="2900" dirty="0"/>
              <a:t>American Holidays: Halloween, Thanksgiving, and Christmas</a:t>
            </a:r>
          </a:p>
        </p:txBody>
      </p:sp>
      <p:pic>
        <p:nvPicPr>
          <p:cNvPr id="6" name="Picture 5" descr="A group of people sitting on a porch with jack-o-lanterns&#10;&#10;Description automatically generated">
            <a:extLst>
              <a:ext uri="{FF2B5EF4-FFF2-40B4-BE49-F238E27FC236}">
                <a16:creationId xmlns:a16="http://schemas.microsoft.com/office/drawing/2014/main" id="{5A3BABB4-C999-0E71-1001-48D6BE28D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" r="2" b="28031"/>
          <a:stretch/>
        </p:blipFill>
        <p:spPr>
          <a:xfrm>
            <a:off x="1" y="10"/>
            <a:ext cx="4654296" cy="228599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5E062E-3F9E-9B15-F951-C94E10955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r="2" b="25884"/>
          <a:stretch/>
        </p:blipFill>
        <p:spPr>
          <a:xfrm>
            <a:off x="1" y="4572000"/>
            <a:ext cx="4654296" cy="2286000"/>
          </a:xfrm>
          <a:prstGeom prst="rect">
            <a:avLst/>
          </a:prstGeom>
        </p:spPr>
      </p:pic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D6935D-56C7-2BE9-3B24-2EA24B23C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3" b="15130"/>
          <a:stretch/>
        </p:blipFill>
        <p:spPr>
          <a:xfrm>
            <a:off x="21" y="2286000"/>
            <a:ext cx="46542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5885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204</Words>
  <Application>Microsoft Office PowerPoint</Application>
  <PresentationFormat>Widescreen</PresentationFormat>
  <Paragraphs>26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Aharoni</vt:lpstr>
      <vt:lpstr>Arial</vt:lpstr>
      <vt:lpstr>Avenir Next LT Pro</vt:lpstr>
      <vt:lpstr>Calibri</vt:lpstr>
      <vt:lpstr>PrismaticVTI</vt:lpstr>
      <vt:lpstr>PowerPoint Presentation</vt:lpstr>
      <vt:lpstr>Who I am….. </vt:lpstr>
      <vt:lpstr>Why Now…….</vt:lpstr>
      <vt:lpstr>Lots of Firsts…… First lunch, meal in the US First Trip to McDonald’s</vt:lpstr>
      <vt:lpstr>Rotary Events : Polio Plus Run/Walk Homestead HS Interact Students participating in the dragon boat races TinCaps Game</vt:lpstr>
      <vt:lpstr>Sporting Events: Western Michigan Football Game, nd both IU and Purdue Basketball Games</vt:lpstr>
      <vt:lpstr>Everyday things….Birthday, swimming, lake, football games, pickleball, and Tour of FW Fire Department Station One</vt:lpstr>
      <vt:lpstr>Trips: Indiana Dunes National Park, Brown County State Park, Skiing at Nubs Nobs, Ski zone, Night of lights, and go carting</vt:lpstr>
      <vt:lpstr>American Holidays: Halloween, Thanksgiving, and Christmas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Veit</dc:creator>
  <cp:lastModifiedBy>Stephanie Veit</cp:lastModifiedBy>
  <cp:revision>28</cp:revision>
  <cp:lastPrinted>2023-07-10T00:21:27Z</cp:lastPrinted>
  <dcterms:created xsi:type="dcterms:W3CDTF">2023-06-12T12:12:58Z</dcterms:created>
  <dcterms:modified xsi:type="dcterms:W3CDTF">2024-04-11T17:21:20Z</dcterms:modified>
</cp:coreProperties>
</file>