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handoutMasterIdLst>
    <p:handoutMasterId r:id="rId23"/>
  </p:handoutMasterIdLst>
  <p:sldIdLst>
    <p:sldId id="438" r:id="rId5"/>
    <p:sldId id="419" r:id="rId6"/>
    <p:sldId id="439" r:id="rId7"/>
    <p:sldId id="500" r:id="rId8"/>
    <p:sldId id="435" r:id="rId9"/>
    <p:sldId id="493" r:id="rId10"/>
    <p:sldId id="442" r:id="rId11"/>
    <p:sldId id="475" r:id="rId12"/>
    <p:sldId id="471" r:id="rId13"/>
    <p:sldId id="445" r:id="rId14"/>
    <p:sldId id="453" r:id="rId15"/>
    <p:sldId id="472" r:id="rId16"/>
    <p:sldId id="470" r:id="rId17"/>
    <p:sldId id="473" r:id="rId18"/>
    <p:sldId id="495" r:id="rId19"/>
    <p:sldId id="397" r:id="rId20"/>
    <p:sldId id="451" r:id="rId21"/>
  </p:sldIdLst>
  <p:sldSz cx="9144000" cy="5143500" type="screen16x9"/>
  <p:notesSz cx="7102475" cy="9388475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C6D1"/>
    <a:srgbClr val="0A7988"/>
    <a:srgbClr val="00928F"/>
    <a:srgbClr val="00A4A0"/>
    <a:srgbClr val="008582"/>
    <a:srgbClr val="E69EA3"/>
    <a:srgbClr val="BACDDC"/>
    <a:srgbClr val="B5CAE1"/>
    <a:srgbClr val="CE424C"/>
    <a:srgbClr val="D5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7F733-295D-4451-8654-36A2D285F77C}" v="2" dt="2024-04-15T15:02:12.0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85109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10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9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Logan" userId="bf3e8b42d1ffbd5f" providerId="LiveId" clId="{3677F733-295D-4451-8654-36A2D285F77C}"/>
    <pc:docChg chg="delSld modSld">
      <pc:chgData name="Doug Logan" userId="bf3e8b42d1ffbd5f" providerId="LiveId" clId="{3677F733-295D-4451-8654-36A2D285F77C}" dt="2024-04-15T15:05:56.177" v="29" actId="47"/>
      <pc:docMkLst>
        <pc:docMk/>
      </pc:docMkLst>
      <pc:sldChg chg="del">
        <pc:chgData name="Doug Logan" userId="bf3e8b42d1ffbd5f" providerId="LiveId" clId="{3677F733-295D-4451-8654-36A2D285F77C}" dt="2024-04-15T15:05:31.819" v="27" actId="47"/>
        <pc:sldMkLst>
          <pc:docMk/>
          <pc:sldMk cId="190598991" sldId="396"/>
        </pc:sldMkLst>
      </pc:sldChg>
      <pc:sldChg chg="modSp mod">
        <pc:chgData name="Doug Logan" userId="bf3e8b42d1ffbd5f" providerId="LiveId" clId="{3677F733-295D-4451-8654-36A2D285F77C}" dt="2024-04-15T15:05:37.261" v="28" actId="6549"/>
        <pc:sldMkLst>
          <pc:docMk/>
          <pc:sldMk cId="2682532379" sldId="397"/>
        </pc:sldMkLst>
        <pc:spChg chg="mod">
          <ac:chgData name="Doug Logan" userId="bf3e8b42d1ffbd5f" providerId="LiveId" clId="{3677F733-295D-4451-8654-36A2D285F77C}" dt="2024-04-15T15:05:37.261" v="28" actId="6549"/>
          <ac:spMkLst>
            <pc:docMk/>
            <pc:sldMk cId="2682532379" sldId="397"/>
            <ac:spMk id="2" creationId="{D71B6408-B3AA-BF55-F659-66FC3DBBFDE2}"/>
          </ac:spMkLst>
        </pc:spChg>
      </pc:sldChg>
      <pc:sldChg chg="addSp modSp mod">
        <pc:chgData name="Doug Logan" userId="bf3e8b42d1ffbd5f" providerId="LiveId" clId="{3677F733-295D-4451-8654-36A2D285F77C}" dt="2024-04-15T15:04:52.840" v="26" actId="1076"/>
        <pc:sldMkLst>
          <pc:docMk/>
          <pc:sldMk cId="4271905840" sldId="445"/>
        </pc:sldMkLst>
        <pc:spChg chg="add mod">
          <ac:chgData name="Doug Logan" userId="bf3e8b42d1ffbd5f" providerId="LiveId" clId="{3677F733-295D-4451-8654-36A2D285F77C}" dt="2024-04-15T15:04:52.840" v="26" actId="1076"/>
          <ac:spMkLst>
            <pc:docMk/>
            <pc:sldMk cId="4271905840" sldId="445"/>
            <ac:spMk id="3" creationId="{55D166CF-6370-88E9-5C2F-4590D3874C6E}"/>
          </ac:spMkLst>
        </pc:spChg>
        <pc:spChg chg="add mod">
          <ac:chgData name="Doug Logan" userId="bf3e8b42d1ffbd5f" providerId="LiveId" clId="{3677F733-295D-4451-8654-36A2D285F77C}" dt="2024-04-15T15:02:37.596" v="19" actId="6549"/>
          <ac:spMkLst>
            <pc:docMk/>
            <pc:sldMk cId="4271905840" sldId="445"/>
            <ac:spMk id="9" creationId="{5FC57BD6-1465-F58A-4B9F-16BDE781E7A8}"/>
          </ac:spMkLst>
        </pc:spChg>
        <pc:spChg chg="mod">
          <ac:chgData name="Doug Logan" userId="bf3e8b42d1ffbd5f" providerId="LiveId" clId="{3677F733-295D-4451-8654-36A2D285F77C}" dt="2024-04-15T15:04:34.405" v="23" actId="1076"/>
          <ac:spMkLst>
            <pc:docMk/>
            <pc:sldMk cId="4271905840" sldId="445"/>
            <ac:spMk id="11" creationId="{46CE9EF9-C918-78A9-207F-D441323F6D5F}"/>
          </ac:spMkLst>
        </pc:spChg>
        <pc:spChg chg="mod">
          <ac:chgData name="Doug Logan" userId="bf3e8b42d1ffbd5f" providerId="LiveId" clId="{3677F733-295D-4451-8654-36A2D285F77C}" dt="2024-04-15T15:04:48.179" v="25" actId="1076"/>
          <ac:spMkLst>
            <pc:docMk/>
            <pc:sldMk cId="4271905840" sldId="445"/>
            <ac:spMk id="12" creationId="{DEB4EF84-52D4-F195-80AA-F1080805044E}"/>
          </ac:spMkLst>
        </pc:spChg>
        <pc:picChg chg="mod">
          <ac:chgData name="Doug Logan" userId="bf3e8b42d1ffbd5f" providerId="LiveId" clId="{3677F733-295D-4451-8654-36A2D285F77C}" dt="2024-04-15T15:04:38.737" v="24" actId="1076"/>
          <ac:picMkLst>
            <pc:docMk/>
            <pc:sldMk cId="4271905840" sldId="445"/>
            <ac:picMk id="17" creationId="{79426C1D-264E-323D-7FFD-6ECA8FB58350}"/>
          </ac:picMkLst>
        </pc:picChg>
      </pc:sldChg>
      <pc:sldChg chg="del">
        <pc:chgData name="Doug Logan" userId="bf3e8b42d1ffbd5f" providerId="LiveId" clId="{3677F733-295D-4451-8654-36A2D285F77C}" dt="2024-04-15T14:59:52.134" v="0" actId="47"/>
        <pc:sldMkLst>
          <pc:docMk/>
          <pc:sldMk cId="1027799898" sldId="494"/>
        </pc:sldMkLst>
      </pc:sldChg>
      <pc:sldChg chg="del">
        <pc:chgData name="Doug Logan" userId="bf3e8b42d1ffbd5f" providerId="LiveId" clId="{3677F733-295D-4451-8654-36A2D285F77C}" dt="2024-04-15T15:00:12.310" v="1" actId="47"/>
        <pc:sldMkLst>
          <pc:docMk/>
          <pc:sldMk cId="3994243407" sldId="499"/>
        </pc:sldMkLst>
      </pc:sldChg>
      <pc:sldChg chg="del">
        <pc:chgData name="Doug Logan" userId="bf3e8b42d1ffbd5f" providerId="LiveId" clId="{3677F733-295D-4451-8654-36A2D285F77C}" dt="2024-04-15T15:05:56.177" v="29" actId="47"/>
        <pc:sldMkLst>
          <pc:docMk/>
          <pc:sldMk cId="1068771869" sldId="504"/>
        </pc:sldMkLst>
      </pc:sldChg>
      <pc:sldChg chg="del">
        <pc:chgData name="Doug Logan" userId="bf3e8b42d1ffbd5f" providerId="LiveId" clId="{3677F733-295D-4451-8654-36A2D285F77C}" dt="2024-04-15T15:03:34.266" v="21" actId="47"/>
        <pc:sldMkLst>
          <pc:docMk/>
          <pc:sldMk cId="2869500680" sldId="506"/>
        </pc:sldMkLst>
      </pc:sldChg>
      <pc:sldChg chg="del">
        <pc:chgData name="Doug Logan" userId="bf3e8b42d1ffbd5f" providerId="LiveId" clId="{3677F733-295D-4451-8654-36A2D285F77C}" dt="2024-04-15T15:00:52.619" v="2" actId="47"/>
        <pc:sldMkLst>
          <pc:docMk/>
          <pc:sldMk cId="3303832730" sldId="507"/>
        </pc:sldMkLst>
      </pc:sldChg>
      <pc:sldChg chg="del">
        <pc:chgData name="Doug Logan" userId="bf3e8b42d1ffbd5f" providerId="LiveId" clId="{3677F733-295D-4451-8654-36A2D285F77C}" dt="2024-04-15T15:03:29.579" v="20" actId="47"/>
        <pc:sldMkLst>
          <pc:docMk/>
          <pc:sldMk cId="2358443857" sldId="508"/>
        </pc:sldMkLst>
      </pc:sldChg>
      <pc:sldChg chg="del">
        <pc:chgData name="Doug Logan" userId="bf3e8b42d1ffbd5f" providerId="LiveId" clId="{3677F733-295D-4451-8654-36A2D285F77C}" dt="2024-04-15T15:03:39.285" v="22" actId="47"/>
        <pc:sldMkLst>
          <pc:docMk/>
          <pc:sldMk cId="2043665799" sldId="509"/>
        </pc:sldMkLst>
      </pc:sldChg>
    </pc:docChg>
  </pc:docChgLst>
  <pc:docChgLst>
    <pc:chgData name="Doug Logan" userId="bf3e8b42d1ffbd5f" providerId="LiveId" clId="{9166B65B-9F27-49F5-9B08-1562B2B35733}"/>
    <pc:docChg chg="delSld">
      <pc:chgData name="Doug Logan" userId="bf3e8b42d1ffbd5f" providerId="LiveId" clId="{9166B65B-9F27-49F5-9B08-1562B2B35733}" dt="2024-02-23T01:51:40.448" v="4" actId="47"/>
      <pc:docMkLst>
        <pc:docMk/>
      </pc:docMkLst>
      <pc:sldChg chg="del">
        <pc:chgData name="Doug Logan" userId="bf3e8b42d1ffbd5f" providerId="LiveId" clId="{9166B65B-9F27-49F5-9B08-1562B2B35733}" dt="2024-02-20T16:10:49.550" v="2" actId="47"/>
        <pc:sldMkLst>
          <pc:docMk/>
          <pc:sldMk cId="1523052215" sldId="447"/>
        </pc:sldMkLst>
      </pc:sldChg>
      <pc:sldChg chg="del">
        <pc:chgData name="Doug Logan" userId="bf3e8b42d1ffbd5f" providerId="LiveId" clId="{9166B65B-9F27-49F5-9B08-1562B2B35733}" dt="2024-02-20T16:11:01.517" v="3" actId="47"/>
        <pc:sldMkLst>
          <pc:docMk/>
          <pc:sldMk cId="1332783336" sldId="474"/>
        </pc:sldMkLst>
      </pc:sldChg>
      <pc:sldChg chg="del">
        <pc:chgData name="Doug Logan" userId="bf3e8b42d1ffbd5f" providerId="LiveId" clId="{9166B65B-9F27-49F5-9B08-1562B2B35733}" dt="2024-02-23T01:51:40.448" v="4" actId="47"/>
        <pc:sldMkLst>
          <pc:docMk/>
          <pc:sldMk cId="1548244926" sldId="487"/>
        </pc:sldMkLst>
      </pc:sldChg>
      <pc:sldChg chg="del">
        <pc:chgData name="Doug Logan" userId="bf3e8b42d1ffbd5f" providerId="LiveId" clId="{9166B65B-9F27-49F5-9B08-1562B2B35733}" dt="2024-02-20T16:10:32.096" v="0" actId="47"/>
        <pc:sldMkLst>
          <pc:docMk/>
          <pc:sldMk cId="786388795" sldId="498"/>
        </pc:sldMkLst>
      </pc:sldChg>
      <pc:sldChg chg="del">
        <pc:chgData name="Doug Logan" userId="bf3e8b42d1ffbd5f" providerId="LiveId" clId="{9166B65B-9F27-49F5-9B08-1562B2B35733}" dt="2024-02-20T16:10:41.030" v="1" actId="47"/>
        <pc:sldMkLst>
          <pc:docMk/>
          <pc:sldMk cId="2990545824" sldId="50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5EA52-93DC-4659-B122-6063C3E1FC6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DDCE20-3FD3-4C18-B61B-9E37E87DD20C}">
      <dgm:prSet custT="1"/>
      <dgm:spPr>
        <a:solidFill>
          <a:srgbClr val="C1C6D1"/>
        </a:solidFill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200" dirty="0"/>
            <a:t>Increase our Impact			</a:t>
          </a:r>
          <a:r>
            <a:rPr lang="en-CA" sz="2400" b="1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3.8</a:t>
          </a:r>
          <a:endParaRPr lang="en-US" sz="2400" b="1" dirty="0"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BE54B3-2C7A-49F4-8B7F-630AE38DB188}" type="parTrans" cxnId="{E0119BA2-8B4E-466C-A750-12B6A6129E72}">
      <dgm:prSet/>
      <dgm:spPr/>
      <dgm:t>
        <a:bodyPr/>
        <a:lstStyle/>
        <a:p>
          <a:endParaRPr lang="en-US"/>
        </a:p>
      </dgm:t>
    </dgm:pt>
    <dgm:pt modelId="{7106835A-9822-40D2-A4B5-928AD5BFABDC}" type="sibTrans" cxnId="{E0119BA2-8B4E-466C-A750-12B6A6129E72}">
      <dgm:prSet/>
      <dgm:spPr/>
      <dgm:t>
        <a:bodyPr/>
        <a:lstStyle/>
        <a:p>
          <a:endParaRPr lang="en-US"/>
        </a:p>
      </dgm:t>
    </dgm:pt>
    <dgm:pt modelId="{DB34AE6C-3AEB-40E2-A97A-1E97C1007A79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200" dirty="0"/>
            <a:t>Expand our Reach	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2B7402-CA93-409A-8B19-2FB4F9C3EB4D}" type="parTrans" cxnId="{9A15529E-EC77-4EAA-8B9C-F651EC48E7EB}">
      <dgm:prSet/>
      <dgm:spPr/>
      <dgm:t>
        <a:bodyPr/>
        <a:lstStyle/>
        <a:p>
          <a:endParaRPr lang="en-US"/>
        </a:p>
      </dgm:t>
    </dgm:pt>
    <dgm:pt modelId="{9278C8B3-6DF3-4560-8D3A-75E0B1E107C4}" type="sibTrans" cxnId="{9A15529E-EC77-4EAA-8B9C-F651EC48E7EB}">
      <dgm:prSet/>
      <dgm:spPr/>
      <dgm:t>
        <a:bodyPr/>
        <a:lstStyle/>
        <a:p>
          <a:endParaRPr lang="en-US"/>
        </a:p>
      </dgm:t>
    </dgm:pt>
    <dgm:pt modelId="{8AEB860E-890A-4AE0-87D5-FFC05D7868AD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200" dirty="0"/>
            <a:t>Enhance Participant Engagement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213E0D-B24C-4BD5-803A-F4828E677C78}" type="parTrans" cxnId="{E2EFA475-8B3E-4359-A2F7-1E7B920A03F9}">
      <dgm:prSet/>
      <dgm:spPr/>
      <dgm:t>
        <a:bodyPr/>
        <a:lstStyle/>
        <a:p>
          <a:endParaRPr lang="en-US"/>
        </a:p>
      </dgm:t>
    </dgm:pt>
    <dgm:pt modelId="{156170A4-0F95-42F0-A3F6-A5A297448C4F}" type="sibTrans" cxnId="{E2EFA475-8B3E-4359-A2F7-1E7B920A03F9}">
      <dgm:prSet/>
      <dgm:spPr/>
      <dgm:t>
        <a:bodyPr/>
        <a:lstStyle/>
        <a:p>
          <a:endParaRPr lang="en-US"/>
        </a:p>
      </dgm:t>
    </dgm:pt>
    <dgm:pt modelId="{252AC4E2-ADD4-4942-9753-D24F96156C35}">
      <dgm:prSet custT="1"/>
      <dgm:spPr>
        <a:effectLst/>
      </dgm:spPr>
      <dgm:t>
        <a:bodyPr/>
        <a:lstStyle/>
        <a:p>
          <a:pPr>
            <a:lnSpc>
              <a:spcPct val="100000"/>
            </a:lnSpc>
          </a:pPr>
          <a:r>
            <a:rPr lang="en-CA" sz="2200" dirty="0"/>
            <a:t>Increase our Ability to Adapt		</a:t>
          </a:r>
          <a:r>
            <a:rPr lang="en-CA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1D4BCF-8104-4658-A99B-1D8DAFA47B74}" type="parTrans" cxnId="{3973A5C0-8A40-4ECF-86B1-CB4D33960E70}">
      <dgm:prSet/>
      <dgm:spPr/>
      <dgm:t>
        <a:bodyPr/>
        <a:lstStyle/>
        <a:p>
          <a:endParaRPr lang="en-US"/>
        </a:p>
      </dgm:t>
    </dgm:pt>
    <dgm:pt modelId="{9723801F-C4DC-41DD-B54E-A4B6A4334768}" type="sibTrans" cxnId="{3973A5C0-8A40-4ECF-86B1-CB4D33960E70}">
      <dgm:prSet/>
      <dgm:spPr/>
      <dgm:t>
        <a:bodyPr/>
        <a:lstStyle/>
        <a:p>
          <a:endParaRPr lang="en-US"/>
        </a:p>
      </dgm:t>
    </dgm:pt>
    <dgm:pt modelId="{BEEAA8FF-0AF6-40B1-AC55-20B9BB0D959E}" type="pres">
      <dgm:prSet presAssocID="{7A25EA52-93DC-4659-B122-6063C3E1FC6E}" presName="root" presStyleCnt="0">
        <dgm:presLayoutVars>
          <dgm:dir/>
          <dgm:resizeHandles val="exact"/>
        </dgm:presLayoutVars>
      </dgm:prSet>
      <dgm:spPr/>
    </dgm:pt>
    <dgm:pt modelId="{869490F0-EC60-4B9A-B223-F142EEE5465E}" type="pres">
      <dgm:prSet presAssocID="{63DDCE20-3FD3-4C18-B61B-9E37E87DD20C}" presName="compNode" presStyleCnt="0"/>
      <dgm:spPr/>
    </dgm:pt>
    <dgm:pt modelId="{D78DB5A9-CEB4-41F6-AFAE-70EC690A4AB4}" type="pres">
      <dgm:prSet presAssocID="{63DDCE20-3FD3-4C18-B61B-9E37E87DD20C}" presName="bgRect" presStyleLbl="bgShp" presStyleIdx="0" presStyleCnt="4"/>
      <dgm:spPr>
        <a:solidFill>
          <a:srgbClr val="C1C6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B7808EBC-8FE2-4728-B8E1-4B03E48912F5}" type="pres">
      <dgm:prSet presAssocID="{63DDCE20-3FD3-4C18-B61B-9E37E87DD20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8B9666E-22A7-4DD3-9B5C-83E95C3F0BD9}" type="pres">
      <dgm:prSet presAssocID="{63DDCE20-3FD3-4C18-B61B-9E37E87DD20C}" presName="spaceRect" presStyleCnt="0"/>
      <dgm:spPr/>
    </dgm:pt>
    <dgm:pt modelId="{4305B570-9CF6-468F-9575-4F46D53B6C9E}" type="pres">
      <dgm:prSet presAssocID="{63DDCE20-3FD3-4C18-B61B-9E37E87DD20C}" presName="parTx" presStyleLbl="revTx" presStyleIdx="0" presStyleCnt="4">
        <dgm:presLayoutVars>
          <dgm:chMax val="0"/>
          <dgm:chPref val="0"/>
        </dgm:presLayoutVars>
      </dgm:prSet>
      <dgm:spPr/>
    </dgm:pt>
    <dgm:pt modelId="{EEE76545-EFE8-488F-AF25-B75A2016404F}" type="pres">
      <dgm:prSet presAssocID="{7106835A-9822-40D2-A4B5-928AD5BFABDC}" presName="sibTrans" presStyleCnt="0"/>
      <dgm:spPr/>
    </dgm:pt>
    <dgm:pt modelId="{740B5F83-0DF8-4D29-B761-D4EF26947B2D}" type="pres">
      <dgm:prSet presAssocID="{DB34AE6C-3AEB-40E2-A97A-1E97C1007A79}" presName="compNode" presStyleCnt="0"/>
      <dgm:spPr/>
    </dgm:pt>
    <dgm:pt modelId="{855CF09A-9B51-4F4D-8613-E5A32D601921}" type="pres">
      <dgm:prSet presAssocID="{DB34AE6C-3AEB-40E2-A97A-1E97C1007A79}" presName="bgRect" presStyleLbl="bgShp" presStyleIdx="1" presStyleCnt="4"/>
      <dgm:spPr>
        <a:solidFill>
          <a:srgbClr val="C1C6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5BDC0AA-CF1E-4F9A-9316-B72DE2E042EE}" type="pres">
      <dgm:prSet presAssocID="{DB34AE6C-3AEB-40E2-A97A-1E97C1007A7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D83A6A1-9C62-410D-B789-3F1842140393}" type="pres">
      <dgm:prSet presAssocID="{DB34AE6C-3AEB-40E2-A97A-1E97C1007A79}" presName="spaceRect" presStyleCnt="0"/>
      <dgm:spPr/>
    </dgm:pt>
    <dgm:pt modelId="{9420A0D7-5651-4CEA-9836-4AE5CBC2C577}" type="pres">
      <dgm:prSet presAssocID="{DB34AE6C-3AEB-40E2-A97A-1E97C1007A79}" presName="parTx" presStyleLbl="revTx" presStyleIdx="1" presStyleCnt="4">
        <dgm:presLayoutVars>
          <dgm:chMax val="0"/>
          <dgm:chPref val="0"/>
        </dgm:presLayoutVars>
      </dgm:prSet>
      <dgm:spPr/>
    </dgm:pt>
    <dgm:pt modelId="{90CAB8A2-6DBC-4737-9D33-FBED097AEBD9}" type="pres">
      <dgm:prSet presAssocID="{9278C8B3-6DF3-4560-8D3A-75E0B1E107C4}" presName="sibTrans" presStyleCnt="0"/>
      <dgm:spPr/>
    </dgm:pt>
    <dgm:pt modelId="{322D74B4-1BAA-4C3E-925C-37EEFCCB2683}" type="pres">
      <dgm:prSet presAssocID="{8AEB860E-890A-4AE0-87D5-FFC05D7868AD}" presName="compNode" presStyleCnt="0"/>
      <dgm:spPr/>
    </dgm:pt>
    <dgm:pt modelId="{3C77176D-3941-42B1-B533-4875FB5068AB}" type="pres">
      <dgm:prSet presAssocID="{8AEB860E-890A-4AE0-87D5-FFC05D7868AD}" presName="bgRect" presStyleLbl="bgShp" presStyleIdx="2" presStyleCnt="4"/>
      <dgm:spPr>
        <a:solidFill>
          <a:srgbClr val="C1C6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E9114F5-FB44-4E5D-AD67-A41478E9C722}" type="pres">
      <dgm:prSet presAssocID="{8AEB860E-890A-4AE0-87D5-FFC05D7868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A8D6110E-E167-4627-B050-E7D7CB58B556}" type="pres">
      <dgm:prSet presAssocID="{8AEB860E-890A-4AE0-87D5-FFC05D7868AD}" presName="spaceRect" presStyleCnt="0"/>
      <dgm:spPr/>
    </dgm:pt>
    <dgm:pt modelId="{8CBF8A2F-24ED-4A61-A114-D067E39D99C6}" type="pres">
      <dgm:prSet presAssocID="{8AEB860E-890A-4AE0-87D5-FFC05D7868AD}" presName="parTx" presStyleLbl="revTx" presStyleIdx="2" presStyleCnt="4">
        <dgm:presLayoutVars>
          <dgm:chMax val="0"/>
          <dgm:chPref val="0"/>
        </dgm:presLayoutVars>
      </dgm:prSet>
      <dgm:spPr/>
    </dgm:pt>
    <dgm:pt modelId="{4971038E-FB51-4763-81AE-0AF7F02DDAF4}" type="pres">
      <dgm:prSet presAssocID="{156170A4-0F95-42F0-A3F6-A5A297448C4F}" presName="sibTrans" presStyleCnt="0"/>
      <dgm:spPr/>
    </dgm:pt>
    <dgm:pt modelId="{A0F55143-37F7-4A8B-AE97-05BE5D9906E3}" type="pres">
      <dgm:prSet presAssocID="{252AC4E2-ADD4-4942-9753-D24F96156C35}" presName="compNode" presStyleCnt="0"/>
      <dgm:spPr/>
    </dgm:pt>
    <dgm:pt modelId="{86E862BB-B6D9-4734-B2C0-CFCB4C7179E6}" type="pres">
      <dgm:prSet presAssocID="{252AC4E2-ADD4-4942-9753-D24F96156C35}" presName="bgRect" presStyleLbl="bgShp" presStyleIdx="3" presStyleCnt="4"/>
      <dgm:spPr>
        <a:solidFill>
          <a:srgbClr val="C1C6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B09E0A7A-32BB-40CF-97E6-0B570B2A8497}" type="pres">
      <dgm:prSet presAssocID="{252AC4E2-ADD4-4942-9753-D24F96156C3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79BC7AA0-863E-4994-ADFF-4D3EAA599588}" type="pres">
      <dgm:prSet presAssocID="{252AC4E2-ADD4-4942-9753-D24F96156C35}" presName="spaceRect" presStyleCnt="0"/>
      <dgm:spPr/>
    </dgm:pt>
    <dgm:pt modelId="{FEE0E0DC-EF0F-4A25-A3CA-7318DD29EB46}" type="pres">
      <dgm:prSet presAssocID="{252AC4E2-ADD4-4942-9753-D24F96156C35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2EFA475-8B3E-4359-A2F7-1E7B920A03F9}" srcId="{7A25EA52-93DC-4659-B122-6063C3E1FC6E}" destId="{8AEB860E-890A-4AE0-87D5-FFC05D7868AD}" srcOrd="2" destOrd="0" parTransId="{FA213E0D-B24C-4BD5-803A-F4828E677C78}" sibTransId="{156170A4-0F95-42F0-A3F6-A5A297448C4F}"/>
    <dgm:cxn modelId="{9A15529E-EC77-4EAA-8B9C-F651EC48E7EB}" srcId="{7A25EA52-93DC-4659-B122-6063C3E1FC6E}" destId="{DB34AE6C-3AEB-40E2-A97A-1E97C1007A79}" srcOrd="1" destOrd="0" parTransId="{AC2B7402-CA93-409A-8B19-2FB4F9C3EB4D}" sibTransId="{9278C8B3-6DF3-4560-8D3A-75E0B1E107C4}"/>
    <dgm:cxn modelId="{8DDBAA9F-8ABC-4538-8D45-4A24A83F59A8}" type="presOf" srcId="{7A25EA52-93DC-4659-B122-6063C3E1FC6E}" destId="{BEEAA8FF-0AF6-40B1-AC55-20B9BB0D959E}" srcOrd="0" destOrd="0" presId="urn:microsoft.com/office/officeart/2018/2/layout/IconVerticalSolidList"/>
    <dgm:cxn modelId="{E0119BA2-8B4E-466C-A750-12B6A6129E72}" srcId="{7A25EA52-93DC-4659-B122-6063C3E1FC6E}" destId="{63DDCE20-3FD3-4C18-B61B-9E37E87DD20C}" srcOrd="0" destOrd="0" parTransId="{20BE54B3-2C7A-49F4-8B7F-630AE38DB188}" sibTransId="{7106835A-9822-40D2-A4B5-928AD5BFABDC}"/>
    <dgm:cxn modelId="{3973A5C0-8A40-4ECF-86B1-CB4D33960E70}" srcId="{7A25EA52-93DC-4659-B122-6063C3E1FC6E}" destId="{252AC4E2-ADD4-4942-9753-D24F96156C35}" srcOrd="3" destOrd="0" parTransId="{6E1D4BCF-8104-4658-A99B-1D8DAFA47B74}" sibTransId="{9723801F-C4DC-41DD-B54E-A4B6A4334768}"/>
    <dgm:cxn modelId="{EE0230C8-7D44-46BE-A3DF-A155EF502EA9}" type="presOf" srcId="{63DDCE20-3FD3-4C18-B61B-9E37E87DD20C}" destId="{4305B570-9CF6-468F-9575-4F46D53B6C9E}" srcOrd="0" destOrd="0" presId="urn:microsoft.com/office/officeart/2018/2/layout/IconVerticalSolidList"/>
    <dgm:cxn modelId="{9E2725D8-F2DE-4256-BC33-B64FE21B91EC}" type="presOf" srcId="{8AEB860E-890A-4AE0-87D5-FFC05D7868AD}" destId="{8CBF8A2F-24ED-4A61-A114-D067E39D99C6}" srcOrd="0" destOrd="0" presId="urn:microsoft.com/office/officeart/2018/2/layout/IconVerticalSolidList"/>
    <dgm:cxn modelId="{DEC47EE3-CB31-4C66-A8C6-54198613A7CC}" type="presOf" srcId="{252AC4E2-ADD4-4942-9753-D24F96156C35}" destId="{FEE0E0DC-EF0F-4A25-A3CA-7318DD29EB46}" srcOrd="0" destOrd="0" presId="urn:microsoft.com/office/officeart/2018/2/layout/IconVerticalSolidList"/>
    <dgm:cxn modelId="{CDCB06F0-06AB-4E9C-8AB0-2CE5DF60A69E}" type="presOf" srcId="{DB34AE6C-3AEB-40E2-A97A-1E97C1007A79}" destId="{9420A0D7-5651-4CEA-9836-4AE5CBC2C577}" srcOrd="0" destOrd="0" presId="urn:microsoft.com/office/officeart/2018/2/layout/IconVerticalSolidList"/>
    <dgm:cxn modelId="{24602126-A9E6-4079-8307-BC88330E5FEE}" type="presParOf" srcId="{BEEAA8FF-0AF6-40B1-AC55-20B9BB0D959E}" destId="{869490F0-EC60-4B9A-B223-F142EEE5465E}" srcOrd="0" destOrd="0" presId="urn:microsoft.com/office/officeart/2018/2/layout/IconVerticalSolidList"/>
    <dgm:cxn modelId="{E8D075B5-AA79-4B1A-8B02-429ABEC5135A}" type="presParOf" srcId="{869490F0-EC60-4B9A-B223-F142EEE5465E}" destId="{D78DB5A9-CEB4-41F6-AFAE-70EC690A4AB4}" srcOrd="0" destOrd="0" presId="urn:microsoft.com/office/officeart/2018/2/layout/IconVerticalSolidList"/>
    <dgm:cxn modelId="{5C6177FE-AF23-4BE6-8E39-34640FAAFFDE}" type="presParOf" srcId="{869490F0-EC60-4B9A-B223-F142EEE5465E}" destId="{B7808EBC-8FE2-4728-B8E1-4B03E48912F5}" srcOrd="1" destOrd="0" presId="urn:microsoft.com/office/officeart/2018/2/layout/IconVerticalSolidList"/>
    <dgm:cxn modelId="{1BDFE2ED-C636-41CD-941A-589F391707C2}" type="presParOf" srcId="{869490F0-EC60-4B9A-B223-F142EEE5465E}" destId="{A8B9666E-22A7-4DD3-9B5C-83E95C3F0BD9}" srcOrd="2" destOrd="0" presId="urn:microsoft.com/office/officeart/2018/2/layout/IconVerticalSolidList"/>
    <dgm:cxn modelId="{268FA8A8-A9A0-4298-B4EF-FA4A66893828}" type="presParOf" srcId="{869490F0-EC60-4B9A-B223-F142EEE5465E}" destId="{4305B570-9CF6-468F-9575-4F46D53B6C9E}" srcOrd="3" destOrd="0" presId="urn:microsoft.com/office/officeart/2018/2/layout/IconVerticalSolidList"/>
    <dgm:cxn modelId="{54096E20-2353-43DC-8EA0-E74407AA6B47}" type="presParOf" srcId="{BEEAA8FF-0AF6-40B1-AC55-20B9BB0D959E}" destId="{EEE76545-EFE8-488F-AF25-B75A2016404F}" srcOrd="1" destOrd="0" presId="urn:microsoft.com/office/officeart/2018/2/layout/IconVerticalSolidList"/>
    <dgm:cxn modelId="{CEB5EE61-5FC0-4527-8C8D-4E596A6F84A1}" type="presParOf" srcId="{BEEAA8FF-0AF6-40B1-AC55-20B9BB0D959E}" destId="{740B5F83-0DF8-4D29-B761-D4EF26947B2D}" srcOrd="2" destOrd="0" presId="urn:microsoft.com/office/officeart/2018/2/layout/IconVerticalSolidList"/>
    <dgm:cxn modelId="{960ABDB0-09A4-44EA-8EB1-BB1C76F11764}" type="presParOf" srcId="{740B5F83-0DF8-4D29-B761-D4EF26947B2D}" destId="{855CF09A-9B51-4F4D-8613-E5A32D601921}" srcOrd="0" destOrd="0" presId="urn:microsoft.com/office/officeart/2018/2/layout/IconVerticalSolidList"/>
    <dgm:cxn modelId="{BFAB53E8-47BD-48E5-A2C4-B48EBC998BCF}" type="presParOf" srcId="{740B5F83-0DF8-4D29-B761-D4EF26947B2D}" destId="{25BDC0AA-CF1E-4F9A-9316-B72DE2E042EE}" srcOrd="1" destOrd="0" presId="urn:microsoft.com/office/officeart/2018/2/layout/IconVerticalSolidList"/>
    <dgm:cxn modelId="{A6D3C57D-A5E0-452B-8210-228B9D9859F2}" type="presParOf" srcId="{740B5F83-0DF8-4D29-B761-D4EF26947B2D}" destId="{FD83A6A1-9C62-410D-B789-3F1842140393}" srcOrd="2" destOrd="0" presId="urn:microsoft.com/office/officeart/2018/2/layout/IconVerticalSolidList"/>
    <dgm:cxn modelId="{46B8C5C3-4773-44EA-B3E2-61AD58286F53}" type="presParOf" srcId="{740B5F83-0DF8-4D29-B761-D4EF26947B2D}" destId="{9420A0D7-5651-4CEA-9836-4AE5CBC2C577}" srcOrd="3" destOrd="0" presId="urn:microsoft.com/office/officeart/2018/2/layout/IconVerticalSolidList"/>
    <dgm:cxn modelId="{B6096A4D-536B-45CF-9E54-EBBD88CC1BC3}" type="presParOf" srcId="{BEEAA8FF-0AF6-40B1-AC55-20B9BB0D959E}" destId="{90CAB8A2-6DBC-4737-9D33-FBED097AEBD9}" srcOrd="3" destOrd="0" presId="urn:microsoft.com/office/officeart/2018/2/layout/IconVerticalSolidList"/>
    <dgm:cxn modelId="{D8641512-ED73-4D33-A6A7-0DF4FD8EB210}" type="presParOf" srcId="{BEEAA8FF-0AF6-40B1-AC55-20B9BB0D959E}" destId="{322D74B4-1BAA-4C3E-925C-37EEFCCB2683}" srcOrd="4" destOrd="0" presId="urn:microsoft.com/office/officeart/2018/2/layout/IconVerticalSolidList"/>
    <dgm:cxn modelId="{8286B56C-ECDF-44D7-B6C3-89CFC5100FE4}" type="presParOf" srcId="{322D74B4-1BAA-4C3E-925C-37EEFCCB2683}" destId="{3C77176D-3941-42B1-B533-4875FB5068AB}" srcOrd="0" destOrd="0" presId="urn:microsoft.com/office/officeart/2018/2/layout/IconVerticalSolidList"/>
    <dgm:cxn modelId="{EF0F776B-3946-46AA-8BA7-6C9E525582CE}" type="presParOf" srcId="{322D74B4-1BAA-4C3E-925C-37EEFCCB2683}" destId="{5E9114F5-FB44-4E5D-AD67-A41478E9C722}" srcOrd="1" destOrd="0" presId="urn:microsoft.com/office/officeart/2018/2/layout/IconVerticalSolidList"/>
    <dgm:cxn modelId="{78B6814C-1122-4870-ACE9-C239F2D52E0F}" type="presParOf" srcId="{322D74B4-1BAA-4C3E-925C-37EEFCCB2683}" destId="{A8D6110E-E167-4627-B050-E7D7CB58B556}" srcOrd="2" destOrd="0" presId="urn:microsoft.com/office/officeart/2018/2/layout/IconVerticalSolidList"/>
    <dgm:cxn modelId="{8B93B565-38C0-43AA-95D8-9A115EDF7A28}" type="presParOf" srcId="{322D74B4-1BAA-4C3E-925C-37EEFCCB2683}" destId="{8CBF8A2F-24ED-4A61-A114-D067E39D99C6}" srcOrd="3" destOrd="0" presId="urn:microsoft.com/office/officeart/2018/2/layout/IconVerticalSolidList"/>
    <dgm:cxn modelId="{71CFE874-CCD9-43D9-9DCE-4F7EDADEF19A}" type="presParOf" srcId="{BEEAA8FF-0AF6-40B1-AC55-20B9BB0D959E}" destId="{4971038E-FB51-4763-81AE-0AF7F02DDAF4}" srcOrd="5" destOrd="0" presId="urn:microsoft.com/office/officeart/2018/2/layout/IconVerticalSolidList"/>
    <dgm:cxn modelId="{9D361552-906D-4022-9725-F38951111978}" type="presParOf" srcId="{BEEAA8FF-0AF6-40B1-AC55-20B9BB0D959E}" destId="{A0F55143-37F7-4A8B-AE97-05BE5D9906E3}" srcOrd="6" destOrd="0" presId="urn:microsoft.com/office/officeart/2018/2/layout/IconVerticalSolidList"/>
    <dgm:cxn modelId="{13A5E5A1-6E8C-4F73-BB53-E15237061D04}" type="presParOf" srcId="{A0F55143-37F7-4A8B-AE97-05BE5D9906E3}" destId="{86E862BB-B6D9-4734-B2C0-CFCB4C7179E6}" srcOrd="0" destOrd="0" presId="urn:microsoft.com/office/officeart/2018/2/layout/IconVerticalSolidList"/>
    <dgm:cxn modelId="{EC571A09-EAE6-42AC-BF29-FDA650636737}" type="presParOf" srcId="{A0F55143-37F7-4A8B-AE97-05BE5D9906E3}" destId="{B09E0A7A-32BB-40CF-97E6-0B570B2A8497}" srcOrd="1" destOrd="0" presId="urn:microsoft.com/office/officeart/2018/2/layout/IconVerticalSolidList"/>
    <dgm:cxn modelId="{24EB5E44-1333-4384-8AEF-7AEAF780A17E}" type="presParOf" srcId="{A0F55143-37F7-4A8B-AE97-05BE5D9906E3}" destId="{79BC7AA0-863E-4994-ADFF-4D3EAA599588}" srcOrd="2" destOrd="0" presId="urn:microsoft.com/office/officeart/2018/2/layout/IconVerticalSolidList"/>
    <dgm:cxn modelId="{CA8E8826-7529-46B9-B322-84C5878FA642}" type="presParOf" srcId="{A0F55143-37F7-4A8B-AE97-05BE5D9906E3}" destId="{FEE0E0DC-EF0F-4A25-A3CA-7318DD29EB46}" srcOrd="3" destOrd="0" presId="urn:microsoft.com/office/officeart/2018/2/layout/IconVerticalSolidList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DB5A9-CEB4-41F6-AFAE-70EC690A4AB4}">
      <dsp:nvSpPr>
        <dsp:cNvPr id="0" name=""/>
        <dsp:cNvSpPr/>
      </dsp:nvSpPr>
      <dsp:spPr>
        <a:xfrm>
          <a:off x="0" y="1136"/>
          <a:ext cx="6699891" cy="575876"/>
        </a:xfrm>
        <a:prstGeom prst="roundRect">
          <a:avLst>
            <a:gd name="adj" fmla="val 10000"/>
          </a:avLst>
        </a:prstGeom>
        <a:solidFill>
          <a:srgbClr val="C1C6D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08EBC-8FE2-4728-B8E1-4B03E48912F5}">
      <dsp:nvSpPr>
        <dsp:cNvPr id="0" name=""/>
        <dsp:cNvSpPr/>
      </dsp:nvSpPr>
      <dsp:spPr>
        <a:xfrm>
          <a:off x="174202" y="130708"/>
          <a:ext cx="316732" cy="3167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5B570-9CF6-468F-9575-4F46D53B6C9E}">
      <dsp:nvSpPr>
        <dsp:cNvPr id="0" name=""/>
        <dsp:cNvSpPr/>
      </dsp:nvSpPr>
      <dsp:spPr>
        <a:xfrm>
          <a:off x="665137" y="1136"/>
          <a:ext cx="6034754" cy="575876"/>
        </a:xfrm>
        <a:prstGeom prst="rect">
          <a:avLst/>
        </a:prstGeom>
        <a:solidFill>
          <a:srgbClr val="C1C6D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47" tIns="60947" rIns="60947" bIns="609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Increase our Impact			</a:t>
          </a:r>
          <a:r>
            <a:rPr lang="en-CA" sz="2400" b="1" kern="12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3.8</a:t>
          </a:r>
          <a:endParaRPr lang="en-US" sz="2400" b="1" kern="1200" dirty="0">
            <a:solidFill>
              <a:srgbClr val="FF99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137" y="1136"/>
        <a:ext cx="6034754" cy="575876"/>
      </dsp:txXfrm>
    </dsp:sp>
    <dsp:sp modelId="{855CF09A-9B51-4F4D-8613-E5A32D601921}">
      <dsp:nvSpPr>
        <dsp:cNvPr id="0" name=""/>
        <dsp:cNvSpPr/>
      </dsp:nvSpPr>
      <dsp:spPr>
        <a:xfrm>
          <a:off x="0" y="720982"/>
          <a:ext cx="6699891" cy="575876"/>
        </a:xfrm>
        <a:prstGeom prst="roundRect">
          <a:avLst>
            <a:gd name="adj" fmla="val 10000"/>
          </a:avLst>
        </a:prstGeom>
        <a:solidFill>
          <a:srgbClr val="C1C6D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DC0AA-CF1E-4F9A-9316-B72DE2E042EE}">
      <dsp:nvSpPr>
        <dsp:cNvPr id="0" name=""/>
        <dsp:cNvSpPr/>
      </dsp:nvSpPr>
      <dsp:spPr>
        <a:xfrm>
          <a:off x="174202" y="850554"/>
          <a:ext cx="316732" cy="3167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0A0D7-5651-4CEA-9836-4AE5CBC2C577}">
      <dsp:nvSpPr>
        <dsp:cNvPr id="0" name=""/>
        <dsp:cNvSpPr/>
      </dsp:nvSpPr>
      <dsp:spPr>
        <a:xfrm>
          <a:off x="665137" y="720982"/>
          <a:ext cx="6034754" cy="5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47" tIns="60947" rIns="60947" bIns="609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Expand our Reach	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137" y="720982"/>
        <a:ext cx="6034754" cy="575876"/>
      </dsp:txXfrm>
    </dsp:sp>
    <dsp:sp modelId="{3C77176D-3941-42B1-B533-4875FB5068AB}">
      <dsp:nvSpPr>
        <dsp:cNvPr id="0" name=""/>
        <dsp:cNvSpPr/>
      </dsp:nvSpPr>
      <dsp:spPr>
        <a:xfrm>
          <a:off x="0" y="1440828"/>
          <a:ext cx="6699891" cy="575876"/>
        </a:xfrm>
        <a:prstGeom prst="roundRect">
          <a:avLst>
            <a:gd name="adj" fmla="val 10000"/>
          </a:avLst>
        </a:prstGeom>
        <a:solidFill>
          <a:srgbClr val="C1C6D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114F5-FB44-4E5D-AD67-A41478E9C722}">
      <dsp:nvSpPr>
        <dsp:cNvPr id="0" name=""/>
        <dsp:cNvSpPr/>
      </dsp:nvSpPr>
      <dsp:spPr>
        <a:xfrm>
          <a:off x="174202" y="1570400"/>
          <a:ext cx="316732" cy="3167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F8A2F-24ED-4A61-A114-D067E39D99C6}">
      <dsp:nvSpPr>
        <dsp:cNvPr id="0" name=""/>
        <dsp:cNvSpPr/>
      </dsp:nvSpPr>
      <dsp:spPr>
        <a:xfrm>
          <a:off x="665137" y="1440828"/>
          <a:ext cx="6034754" cy="5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47" tIns="60947" rIns="60947" bIns="609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Enhance Participant Engagement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4.3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137" y="1440828"/>
        <a:ext cx="6034754" cy="575876"/>
      </dsp:txXfrm>
    </dsp:sp>
    <dsp:sp modelId="{86E862BB-B6D9-4734-B2C0-CFCB4C7179E6}">
      <dsp:nvSpPr>
        <dsp:cNvPr id="0" name=""/>
        <dsp:cNvSpPr/>
      </dsp:nvSpPr>
      <dsp:spPr>
        <a:xfrm>
          <a:off x="0" y="2160674"/>
          <a:ext cx="6699891" cy="575876"/>
        </a:xfrm>
        <a:prstGeom prst="roundRect">
          <a:avLst>
            <a:gd name="adj" fmla="val 10000"/>
          </a:avLst>
        </a:prstGeom>
        <a:solidFill>
          <a:srgbClr val="C1C6D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E0A7A-32BB-40CF-97E6-0B570B2A8497}">
      <dsp:nvSpPr>
        <dsp:cNvPr id="0" name=""/>
        <dsp:cNvSpPr/>
      </dsp:nvSpPr>
      <dsp:spPr>
        <a:xfrm>
          <a:off x="174202" y="2290247"/>
          <a:ext cx="316732" cy="3167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0E0DC-EF0F-4A25-A3CA-7318DD29EB46}">
      <dsp:nvSpPr>
        <dsp:cNvPr id="0" name=""/>
        <dsp:cNvSpPr/>
      </dsp:nvSpPr>
      <dsp:spPr>
        <a:xfrm>
          <a:off x="665137" y="2160674"/>
          <a:ext cx="6034754" cy="57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47" tIns="60947" rIns="60947" bIns="6094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 dirty="0"/>
            <a:t>Increase our Ability to Adapt		</a:t>
          </a:r>
          <a:r>
            <a:rPr lang="en-CA" sz="24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4.2</a:t>
          </a:r>
          <a:endParaRPr lang="en-US" sz="24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137" y="2160674"/>
        <a:ext cx="6034754" cy="57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26102C-41FE-F949-85E9-4064AE92ED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8F602-DF68-6045-8E10-F9F6E3393F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B47BBDB7-38A4-1C43-BBC6-E1277EB124B6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20290-F8C0-6344-A95F-E1216AF600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7FEA4-3450-1943-93B3-8B182D81DB0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CD98E168-414E-3545-B8F4-A09835A10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4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4" tIns="47112" rIns="94224" bIns="47112" rtlCol="0"/>
          <a:lstStyle>
            <a:lvl1pPr algn="r">
              <a:defRPr sz="1200"/>
            </a:lvl1pPr>
          </a:lstStyle>
          <a:p>
            <a:fld id="{23A3FBF5-5FB2-4161-A90B-716D406F6D37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4" tIns="47112" rIns="94224" bIns="471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4" tIns="47112" rIns="94224" bIns="471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24" tIns="47112" rIns="94224" bIns="47112" rtlCol="0" anchor="b"/>
          <a:lstStyle>
            <a:lvl1pPr algn="r">
              <a:defRPr sz="1200"/>
            </a:lvl1pPr>
          </a:lstStyle>
          <a:p>
            <a:fld id="{ECF2206C-F2E9-4408-A090-1C57F73B4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78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90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9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2206C-F2E9-4408-A090-1C57F73B4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ECF2206C-F2E9-4408-A090-1C57F73B417C}" type="slidenum">
              <a:r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4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239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9818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2235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122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259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00930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1089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6692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101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0603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2084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E8847-CE81-614F-968D-4B9C9381F4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0FB4-6C53-F54C-B11E-8D600D8C2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9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563AB99-3F9B-D3D1-157A-7F2725E892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-11382"/>
          <a:stretch/>
        </p:blipFill>
        <p:spPr>
          <a:xfrm>
            <a:off x="0" y="-192102"/>
            <a:ext cx="9172930" cy="5143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41073E-137D-3CC0-CCB1-4C33D39E1F7F}"/>
              </a:ext>
            </a:extLst>
          </p:cNvPr>
          <p:cNvSpPr txBox="1"/>
          <p:nvPr/>
        </p:nvSpPr>
        <p:spPr>
          <a:xfrm>
            <a:off x="261528" y="2854669"/>
            <a:ext cx="85219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OUR ACTION PLAN TO LIFE</a:t>
            </a:r>
          </a:p>
          <a:p>
            <a:pPr algn="ctr"/>
            <a:r>
              <a:rPr lang="en-CA" i="1" dirty="0"/>
              <a:t>LESSONS FROM THE 2023 NORTH AMERICA GROWING CLUB STUDY.</a:t>
            </a:r>
          </a:p>
          <a:p>
            <a:pPr algn="ctr"/>
            <a:r>
              <a:rPr lang="en-CA" sz="1400" dirty="0"/>
              <a:t>Doug Logan, Zone 28 Rotary Coordinator</a:t>
            </a:r>
          </a:p>
          <a:p>
            <a:pPr algn="ctr"/>
            <a:r>
              <a:rPr lang="en-CA" sz="1400" dirty="0"/>
              <a:t>Herb Klotz, Zone 32 Rotary Coordinator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ED374-4FD8-EA6F-8533-54D548FAC9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5278" y="4257551"/>
            <a:ext cx="3105583" cy="885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6803272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30FCE73F-3E60-0381-53E8-F73BFF9ADC8B}"/>
              </a:ext>
            </a:extLst>
          </p:cNvPr>
          <p:cNvSpPr txBox="1">
            <a:spLocks/>
          </p:cNvSpPr>
          <p:nvPr/>
        </p:nvSpPr>
        <p:spPr>
          <a:xfrm>
            <a:off x="584235" y="510778"/>
            <a:ext cx="7931113" cy="728417"/>
          </a:xfrm>
          <a:prstGeom prst="rect">
            <a:avLst/>
          </a:prstGeom>
          <a:solidFill>
            <a:schemeClr val="tx2">
              <a:alpha val="2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3600" b="1" u="none" baseline="0" dirty="0">
                <a:sym typeface="Arial" panose="020B0604020202020204" pitchFamily="34" charset="0"/>
              </a:rPr>
              <a:t>EXPAND OUR REACH</a:t>
            </a:r>
            <a:endParaRPr lang="en-US" sz="2800" u="none" baseline="0" dirty="0"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460CB-51D9-7E11-62DC-080EF34412A7}"/>
              </a:ext>
            </a:extLst>
          </p:cNvPr>
          <p:cNvSpPr/>
          <p:nvPr/>
        </p:nvSpPr>
        <p:spPr>
          <a:xfrm>
            <a:off x="4885341" y="1749972"/>
            <a:ext cx="3630007" cy="288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CD0C0-3BF3-9692-0C91-A1A0AB850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22" y="4408073"/>
            <a:ext cx="2354580" cy="671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59AF1F1-DC01-C428-995F-5AB51F01D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38" y="1819822"/>
            <a:ext cx="2697110" cy="2007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8C5300-82A5-7840-82A5-697BBA37A5E3}"/>
              </a:ext>
            </a:extLst>
          </p:cNvPr>
          <p:cNvSpPr txBox="1"/>
          <p:nvPr/>
        </p:nvSpPr>
        <p:spPr>
          <a:xfrm>
            <a:off x="584236" y="2297242"/>
            <a:ext cx="207130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b="1" i="1" dirty="0"/>
              <a:t>Growing</a:t>
            </a:r>
            <a:r>
              <a:rPr lang="en-CA" sz="2400" dirty="0"/>
              <a:t> clubs</a:t>
            </a:r>
            <a:endParaRPr lang="en-CA" sz="2800" b="1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BBAA10-59BD-0049-4F92-93BDC9BD9116}"/>
              </a:ext>
            </a:extLst>
          </p:cNvPr>
          <p:cNvSpPr txBox="1"/>
          <p:nvPr/>
        </p:nvSpPr>
        <p:spPr>
          <a:xfrm>
            <a:off x="584235" y="3039691"/>
            <a:ext cx="2071305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b="1" i="1" dirty="0"/>
              <a:t>All </a:t>
            </a:r>
            <a:r>
              <a:rPr lang="en-CA" sz="2400" dirty="0" err="1"/>
              <a:t>N.Am</a:t>
            </a:r>
            <a:r>
              <a:rPr lang="en-CA" sz="2400" dirty="0"/>
              <a:t>.</a:t>
            </a:r>
            <a:r>
              <a:rPr lang="en-CA" sz="2400" b="1" i="1" dirty="0"/>
              <a:t> </a:t>
            </a:r>
            <a:r>
              <a:rPr lang="en-CA" sz="2400" dirty="0"/>
              <a:t>clubs</a:t>
            </a:r>
            <a:endParaRPr lang="en-CA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131D6-3C16-AABB-F7E7-26DD3B257F90}"/>
              </a:ext>
            </a:extLst>
          </p:cNvPr>
          <p:cNvSpPr txBox="1"/>
          <p:nvPr/>
        </p:nvSpPr>
        <p:spPr>
          <a:xfrm>
            <a:off x="584235" y="1596192"/>
            <a:ext cx="253419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/>
              <a:t>Average </a:t>
            </a:r>
            <a:r>
              <a:rPr lang="en-CA" sz="2400" b="1" i="1" dirty="0"/>
              <a:t>attraction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E9EF9-C918-78A9-207F-D441323F6D5F}"/>
              </a:ext>
            </a:extLst>
          </p:cNvPr>
          <p:cNvSpPr txBox="1"/>
          <p:nvPr/>
        </p:nvSpPr>
        <p:spPr>
          <a:xfrm>
            <a:off x="3559735" y="2204908"/>
            <a:ext cx="20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25%/year</a:t>
            </a:r>
            <a:endParaRPr lang="en-CA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B4EF84-52D4-F195-80AA-F1080805044E}"/>
              </a:ext>
            </a:extLst>
          </p:cNvPr>
          <p:cNvSpPr txBox="1"/>
          <p:nvPr/>
        </p:nvSpPr>
        <p:spPr>
          <a:xfrm>
            <a:off x="3559734" y="2894915"/>
            <a:ext cx="2024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12%/year</a:t>
            </a:r>
            <a:endParaRPr lang="en-CA" sz="3600" dirty="0"/>
          </a:p>
        </p:txBody>
      </p:sp>
      <p:pic>
        <p:nvPicPr>
          <p:cNvPr id="14" name="Graphic 13" descr="Explosion outline">
            <a:extLst>
              <a:ext uri="{FF2B5EF4-FFF2-40B4-BE49-F238E27FC236}">
                <a16:creationId xmlns:a16="http://schemas.microsoft.com/office/drawing/2014/main" id="{6FABB389-DFA9-472C-D90E-5F077EF6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31083" y="3007972"/>
            <a:ext cx="525101" cy="5251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Thumbs up sign outline">
            <a:extLst>
              <a:ext uri="{FF2B5EF4-FFF2-40B4-BE49-F238E27FC236}">
                <a16:creationId xmlns:a16="http://schemas.microsoft.com/office/drawing/2014/main" id="{79426C1D-264E-323D-7FFD-6ECA8FB58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31083" y="2309383"/>
            <a:ext cx="508658" cy="508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166CF-6370-88E9-5C2F-4590D3874C6E}"/>
              </a:ext>
            </a:extLst>
          </p:cNvPr>
          <p:cNvSpPr txBox="1"/>
          <p:nvPr/>
        </p:nvSpPr>
        <p:spPr>
          <a:xfrm>
            <a:off x="3393972" y="3685064"/>
            <a:ext cx="2253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~15%/year</a:t>
            </a:r>
            <a:endParaRPr lang="en-CA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C57BD6-1465-F58A-4B9F-16BDE781E7A8}"/>
              </a:ext>
            </a:extLst>
          </p:cNvPr>
          <p:cNvSpPr txBox="1"/>
          <p:nvPr/>
        </p:nvSpPr>
        <p:spPr>
          <a:xfrm>
            <a:off x="584236" y="3813857"/>
            <a:ext cx="2534194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2400" dirty="0"/>
              <a:t>Average </a:t>
            </a:r>
            <a:r>
              <a:rPr lang="en-CA" sz="2400" b="1" i="1" dirty="0"/>
              <a:t>attrition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90584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42696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28F54-4D55-4884-B058-61B9ECD4F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56" y="529577"/>
            <a:ext cx="7873720" cy="752668"/>
          </a:xfr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CA" sz="3600" b="1" dirty="0">
                <a:latin typeface="+mn-lt"/>
              </a:rPr>
              <a:t>HOW WILL WE EXPAND OUR REACH?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715A2-4781-FE20-A8EF-403787273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" y="4421072"/>
            <a:ext cx="2354580" cy="671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9AE26C-3558-0C48-DFBF-FC476857FB1C}"/>
              </a:ext>
            </a:extLst>
          </p:cNvPr>
          <p:cNvSpPr txBox="1"/>
          <p:nvPr/>
        </p:nvSpPr>
        <p:spPr>
          <a:xfrm>
            <a:off x="628650" y="1604135"/>
            <a:ext cx="5049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Use multiple forms of media to tell our story.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87B970-126C-987C-4B57-7FD644B766B3}"/>
              </a:ext>
            </a:extLst>
          </p:cNvPr>
          <p:cNvSpPr txBox="1"/>
          <p:nvPr/>
        </p:nvSpPr>
        <p:spPr>
          <a:xfrm>
            <a:off x="628650" y="2218218"/>
            <a:ext cx="50494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Engage the whole club in attracting new members.</a:t>
            </a:r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7525A5-5511-5384-DC4E-0F25E17EF7D6}"/>
              </a:ext>
            </a:extLst>
          </p:cNvPr>
          <p:cNvSpPr txBox="1"/>
          <p:nvPr/>
        </p:nvSpPr>
        <p:spPr>
          <a:xfrm>
            <a:off x="628725" y="2791467"/>
            <a:ext cx="504948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Invite others to our meetings and service projects.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8B90A8-1E36-E890-02EB-2C009A48F7D6}"/>
              </a:ext>
            </a:extLst>
          </p:cNvPr>
          <p:cNvSpPr txBox="1"/>
          <p:nvPr/>
        </p:nvSpPr>
        <p:spPr>
          <a:xfrm>
            <a:off x="628799" y="3402183"/>
            <a:ext cx="504940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spAutoFit/>
          </a:bodyPr>
          <a:lstStyle/>
          <a:p>
            <a:r>
              <a:rPr lang="en-CA" sz="1800" dirty="0"/>
              <a:t>Ensure membership reflects our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7E37B2-62F5-9847-27B3-56D30CFA7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56" y="1760537"/>
            <a:ext cx="2629220" cy="20297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9074261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651AC3-D15E-79B2-7ED6-BFFE5B05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6C864B-09BF-7BEF-D490-60EBD3A227FF}"/>
              </a:ext>
            </a:extLst>
          </p:cNvPr>
          <p:cNvSpPr txBox="1">
            <a:spLocks/>
          </p:cNvSpPr>
          <p:nvPr/>
        </p:nvSpPr>
        <p:spPr>
          <a:xfrm>
            <a:off x="330834" y="1780323"/>
            <a:ext cx="6669406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ENHANCE PARTICIPANT </a:t>
            </a:r>
            <a:b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</a:br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ENGAGEMENT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551FD-BBE2-6F2B-7C0A-35E44495F426}"/>
              </a:ext>
            </a:extLst>
          </p:cNvPr>
          <p:cNvSpPr/>
          <p:nvPr/>
        </p:nvSpPr>
        <p:spPr>
          <a:xfrm>
            <a:off x="1434827" y="336164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3: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0027095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F168936-7C60-E088-63D7-A14FDAC9C6D5}"/>
              </a:ext>
            </a:extLst>
          </p:cNvPr>
          <p:cNvSpPr txBox="1">
            <a:spLocks/>
          </p:cNvSpPr>
          <p:nvPr/>
        </p:nvSpPr>
        <p:spPr>
          <a:xfrm>
            <a:off x="540898" y="429403"/>
            <a:ext cx="7924676" cy="9941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ENHANCE PARTICIPANT ENGAGEMENT?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D27770-EB99-ED6D-BBDA-7CB60FB06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4477649"/>
            <a:ext cx="2354580" cy="671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5A6BE2-45F5-DEAE-7B16-A3B7D7F56196}"/>
              </a:ext>
            </a:extLst>
          </p:cNvPr>
          <p:cNvSpPr txBox="1"/>
          <p:nvPr/>
        </p:nvSpPr>
        <p:spPr>
          <a:xfrm>
            <a:off x="3886200" y="1646314"/>
            <a:ext cx="45793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Ensure a welcoming and ‘fun’ club culture.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5BB35-19CA-BF57-14ED-9A3E506FF2F5}"/>
              </a:ext>
            </a:extLst>
          </p:cNvPr>
          <p:cNvSpPr txBox="1"/>
          <p:nvPr/>
        </p:nvSpPr>
        <p:spPr>
          <a:xfrm>
            <a:off x="3886199" y="2200187"/>
            <a:ext cx="457937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Find new ways for people to be involved.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3D9F0A-5EBB-A01D-0701-5E2C94192192}"/>
              </a:ext>
            </a:extLst>
          </p:cNvPr>
          <p:cNvSpPr txBox="1"/>
          <p:nvPr/>
        </p:nvSpPr>
        <p:spPr>
          <a:xfrm>
            <a:off x="3878822" y="3307933"/>
            <a:ext cx="45830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Make member ‘care’ a top priority.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E910E-1B91-5FA5-1B54-9EC09ADBE80C}"/>
              </a:ext>
            </a:extLst>
          </p:cNvPr>
          <p:cNvSpPr txBox="1"/>
          <p:nvPr/>
        </p:nvSpPr>
        <p:spPr>
          <a:xfrm>
            <a:off x="3878822" y="3861806"/>
            <a:ext cx="4586752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Consider the cost of participation.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D62C5-A900-B049-9FB6-B57C9F75EFD4}"/>
              </a:ext>
            </a:extLst>
          </p:cNvPr>
          <p:cNvSpPr txBox="1"/>
          <p:nvPr/>
        </p:nvSpPr>
        <p:spPr>
          <a:xfrm>
            <a:off x="3886198" y="2754060"/>
            <a:ext cx="45830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sz="1800" dirty="0"/>
              <a:t>Respond to members’ interests and priorities.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4C4930-2631-4E59-46D4-78F9E29A96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6" t="20709" r="2349"/>
          <a:stretch/>
        </p:blipFill>
        <p:spPr>
          <a:xfrm>
            <a:off x="540898" y="1893700"/>
            <a:ext cx="3127683" cy="1854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38328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7CB3A12E-CB3F-47FB-A0E6-E4B30D97B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7C16BA13-7566-5354-42B5-1D160D634DB1}"/>
              </a:ext>
            </a:extLst>
          </p:cNvPr>
          <p:cNvSpPr txBox="1">
            <a:spLocks/>
          </p:cNvSpPr>
          <p:nvPr/>
        </p:nvSpPr>
        <p:spPr>
          <a:xfrm>
            <a:off x="335279" y="1805552"/>
            <a:ext cx="6685281" cy="104940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 INCREASE OUR ABILITY </a:t>
            </a:r>
            <a:endParaRPr lang="pt-BR" sz="3200" b="1" u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  <a:p>
            <a:pPr rtl="0"/>
            <a:r>
              <a:rPr lang="pt-br" sz="3200" b="1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TO ADAPT</a:t>
            </a:r>
            <a:endParaRPr lang="pt-br" sz="3200" b="1" u="none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F5FB18-3842-717E-6B80-C2D1F77A7E90}"/>
              </a:ext>
            </a:extLst>
          </p:cNvPr>
          <p:cNvSpPr/>
          <p:nvPr/>
        </p:nvSpPr>
        <p:spPr>
          <a:xfrm>
            <a:off x="1447209" y="348778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4</a:t>
            </a:r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89292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1519D2C-0A2C-B678-C5F4-DDE41A34524E}"/>
              </a:ext>
            </a:extLst>
          </p:cNvPr>
          <p:cNvSpPr txBox="1">
            <a:spLocks/>
          </p:cNvSpPr>
          <p:nvPr/>
        </p:nvSpPr>
        <p:spPr>
          <a:xfrm>
            <a:off x="625424" y="487584"/>
            <a:ext cx="7893151" cy="107916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INCREASE OUR ABILITY TO ADAPT?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395EC4-0321-ACA2-72E3-3404137C4AD6}"/>
              </a:ext>
            </a:extLst>
          </p:cNvPr>
          <p:cNvSpPr txBox="1">
            <a:spLocks/>
          </p:cNvSpPr>
          <p:nvPr/>
        </p:nvSpPr>
        <p:spPr>
          <a:xfrm>
            <a:off x="823697" y="3586130"/>
            <a:ext cx="5965723" cy="2660101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18FFB-EA39-7BCC-D924-1E45FA2C6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4398507"/>
            <a:ext cx="2354580" cy="671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C6B82F-CE75-FA4B-2745-A69155928739}"/>
              </a:ext>
            </a:extLst>
          </p:cNvPr>
          <p:cNvSpPr txBox="1"/>
          <p:nvPr/>
        </p:nvSpPr>
        <p:spPr>
          <a:xfrm>
            <a:off x="3524866" y="1838577"/>
            <a:ext cx="49937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Ensure our club reflects our community.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868459-A0BD-4940-F2AC-361BEE3AE01A}"/>
              </a:ext>
            </a:extLst>
          </p:cNvPr>
          <p:cNvSpPr txBox="1"/>
          <p:nvPr/>
        </p:nvSpPr>
        <p:spPr>
          <a:xfrm>
            <a:off x="3524865" y="2382268"/>
            <a:ext cx="499370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Use our new members’ innovative ideas.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865DA-FF1C-D7B1-FA1B-56317D75BA05}"/>
              </a:ext>
            </a:extLst>
          </p:cNvPr>
          <p:cNvSpPr txBox="1"/>
          <p:nvPr/>
        </p:nvSpPr>
        <p:spPr>
          <a:xfrm>
            <a:off x="3524865" y="2925345"/>
            <a:ext cx="4993711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Try new approaches to meetings, service projects, fun events,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655A7A-C836-DB73-4EEA-0815B64D6B08}"/>
              </a:ext>
            </a:extLst>
          </p:cNvPr>
          <p:cNvSpPr txBox="1"/>
          <p:nvPr/>
        </p:nvSpPr>
        <p:spPr>
          <a:xfrm>
            <a:off x="3524864" y="3743058"/>
            <a:ext cx="49937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CA" sz="1800" dirty="0"/>
              <a:t>Start a satellite or Impact, Rotaract, Passport club!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EA1A-5D74-6F6E-660C-7F4B18195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5" y="2023242"/>
            <a:ext cx="2656092" cy="195144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864021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0322ECA-8016-7375-485C-6C0ADE162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D71B6408-B3AA-BF55-F659-66FC3DBBFDE2}"/>
              </a:ext>
            </a:extLst>
          </p:cNvPr>
          <p:cNvSpPr txBox="1">
            <a:spLocks/>
          </p:cNvSpPr>
          <p:nvPr/>
        </p:nvSpPr>
        <p:spPr>
          <a:xfrm>
            <a:off x="361210" y="524574"/>
            <a:ext cx="7931113" cy="72841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spcBef>
                <a:spcPct val="0"/>
              </a:spcBef>
              <a:spcAft>
                <a:spcPts val="600"/>
              </a:spcAft>
            </a:pPr>
            <a:endParaRPr lang="en-US" sz="5400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07040-1883-E47D-88F0-DE9326DA8679}"/>
              </a:ext>
            </a:extLst>
          </p:cNvPr>
          <p:cNvSpPr txBox="1"/>
          <p:nvPr/>
        </p:nvSpPr>
        <p:spPr>
          <a:xfrm>
            <a:off x="606442" y="1309530"/>
            <a:ext cx="7931113" cy="156966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Growing clubs’ </a:t>
            </a:r>
            <a:r>
              <a:rPr lang="en-US" sz="3200" b="1" u="sng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attraction</a:t>
            </a: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</a:t>
            </a: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ates are </a:t>
            </a:r>
            <a:r>
              <a:rPr lang="en-US" sz="3200" b="1" i="1" u="sng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10% higher</a:t>
            </a: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than their attrition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rates because they focus on creating an irresistible experience.</a:t>
            </a:r>
            <a:endParaRPr lang="en-US" sz="3200" b="1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ED57B-14C9-6E0B-EEC9-2A3D77E592FA}"/>
              </a:ext>
            </a:extLst>
          </p:cNvPr>
          <p:cNvSpPr txBox="1"/>
          <p:nvPr/>
        </p:nvSpPr>
        <p:spPr>
          <a:xfrm>
            <a:off x="606444" y="3190089"/>
            <a:ext cx="7931111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3200" b="1" u="none" strike="noStrik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Retention is an outcome, not a target.</a:t>
            </a:r>
            <a:endParaRPr lang="en-US" sz="3200" b="1" u="non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164812-0657-5CAD-4DBB-A09B29E41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25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3C1FCF5D-9F54-15CC-8EC0-CCFFC121A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B58DD4ED-729E-EA07-7EB3-5BDB63B6BDE8}"/>
              </a:ext>
            </a:extLst>
          </p:cNvPr>
          <p:cNvSpPr txBox="1">
            <a:spLocks/>
          </p:cNvSpPr>
          <p:nvPr/>
        </p:nvSpPr>
        <p:spPr>
          <a:xfrm>
            <a:off x="4762" y="2077272"/>
            <a:ext cx="9143999" cy="870969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pt-br" sz="80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THANK YOU!</a:t>
            </a:r>
            <a:endParaRPr lang="pt-br" sz="8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FD999-DD0C-3D65-0364-12F4E8EB95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890" y="4316782"/>
            <a:ext cx="1646630" cy="6261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81809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D4E6D-CC65-4604-ABE6-A953A73A90CB}"/>
              </a:ext>
            </a:extLst>
          </p:cNvPr>
          <p:cNvSpPr txBox="1"/>
          <p:nvPr/>
        </p:nvSpPr>
        <p:spPr>
          <a:xfrm>
            <a:off x="471714" y="478971"/>
            <a:ext cx="8265886" cy="8933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ea typeface="+mj-ea"/>
                <a:cs typeface="+mj-cs"/>
              </a:rPr>
              <a:t>ATTRIBUTES OF GROWING CLUBS (2022</a:t>
            </a:r>
            <a:r>
              <a:rPr lang="en-CA" sz="3200" b="1" dirty="0">
                <a:ea typeface="+mj-ea"/>
                <a:cs typeface="+mj-cs"/>
              </a:rPr>
              <a:t> Study)</a:t>
            </a:r>
            <a:endParaRPr lang="en-US" sz="3200" b="1" dirty="0"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3E6DB9-52B5-41F4-BDC6-1E5EC5377C4E}"/>
              </a:ext>
            </a:extLst>
          </p:cNvPr>
          <p:cNvSpPr txBox="1"/>
          <p:nvPr/>
        </p:nvSpPr>
        <p:spPr>
          <a:xfrm>
            <a:off x="710817" y="1554454"/>
            <a:ext cx="4495365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A</a:t>
            </a:r>
            <a:r>
              <a:rPr lang="en-US" sz="1800" b="1" u="none" baseline="0" dirty="0">
                <a:sym typeface="Arial" panose="020B0604020202020204" pitchFamily="34" charset="0"/>
              </a:rPr>
              <a:t>ctive, intentional member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engagement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464D3-D57B-0F46-AA9F-C8C70E643B01}"/>
              </a:ext>
            </a:extLst>
          </p:cNvPr>
          <p:cNvSpPr txBox="1"/>
          <p:nvPr/>
        </p:nvSpPr>
        <p:spPr>
          <a:xfrm>
            <a:off x="710816" y="2115313"/>
            <a:ext cx="44953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D</a:t>
            </a:r>
            <a:r>
              <a:rPr lang="en-US" sz="1800" b="1" dirty="0">
                <a:sym typeface="Arial" panose="020B0604020202020204" pitchFamily="34" charset="0"/>
              </a:rPr>
              <a:t>ynamic, meaningful </a:t>
            </a:r>
            <a:r>
              <a:rPr lang="en-US" sz="1800" b="1" dirty="0">
                <a:solidFill>
                  <a:srgbClr val="FF0000"/>
                </a:solidFill>
                <a:sym typeface="Arial" panose="020B0604020202020204" pitchFamily="34" charset="0"/>
              </a:rPr>
              <a:t>service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4D53-DB27-E460-6A06-D573A64B14EB}"/>
              </a:ext>
            </a:extLst>
          </p:cNvPr>
          <p:cNvSpPr txBox="1"/>
          <p:nvPr/>
        </p:nvSpPr>
        <p:spPr>
          <a:xfrm>
            <a:off x="710816" y="2658856"/>
            <a:ext cx="4495364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E</a:t>
            </a:r>
            <a:r>
              <a:rPr lang="en-US" sz="1800" b="1" u="none" baseline="0" dirty="0">
                <a:sym typeface="Arial" panose="020B0604020202020204" pitchFamily="34" charset="0"/>
              </a:rPr>
              <a:t>ffective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governance</a:t>
            </a:r>
            <a:r>
              <a:rPr lang="en-US" sz="1800" b="1" u="none" baseline="0" dirty="0">
                <a:sym typeface="Arial" panose="020B0604020202020204" pitchFamily="34" charset="0"/>
              </a:rPr>
              <a:t> (i</a:t>
            </a:r>
            <a:r>
              <a:rPr lang="en-US" sz="1800" b="1" dirty="0">
                <a:sym typeface="Arial" panose="020B0604020202020204" pitchFamily="34" charset="0"/>
              </a:rPr>
              <a:t>ntentional leadership)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8D571-3519-8E5E-569A-3E96D42575DF}"/>
              </a:ext>
            </a:extLst>
          </p:cNvPr>
          <p:cNvSpPr txBox="1"/>
          <p:nvPr/>
        </p:nvSpPr>
        <p:spPr>
          <a:xfrm>
            <a:off x="710816" y="3202399"/>
            <a:ext cx="4495363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ym typeface="Arial" panose="020B0604020202020204" pitchFamily="34" charset="0"/>
              </a:rPr>
              <a:t>S</a:t>
            </a:r>
            <a:r>
              <a:rPr lang="en-US" sz="1800" b="1" u="none" baseline="0" dirty="0">
                <a:sym typeface="Arial" panose="020B0604020202020204" pitchFamily="34" charset="0"/>
              </a:rPr>
              <a:t>trong 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public image </a:t>
            </a:r>
            <a:r>
              <a:rPr lang="en-US" sz="1800" b="1" u="none" baseline="0" dirty="0">
                <a:sym typeface="Arial" panose="020B0604020202020204" pitchFamily="34" charset="0"/>
              </a:rPr>
              <a:t>(well known in community)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BCF10B-6CA8-D268-3D84-534AFA0F9B2A}"/>
              </a:ext>
            </a:extLst>
          </p:cNvPr>
          <p:cNvSpPr txBox="1"/>
          <p:nvPr/>
        </p:nvSpPr>
        <p:spPr>
          <a:xfrm>
            <a:off x="710817" y="4030908"/>
            <a:ext cx="4495363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 defTabSz="914400"/>
            <a:r>
              <a:rPr lang="en-US" b="1" dirty="0">
                <a:solidFill>
                  <a:srgbClr val="FF0000"/>
                </a:solidFill>
                <a:sym typeface="Arial" panose="020B0604020202020204" pitchFamily="34" charset="0"/>
              </a:rPr>
              <a:t>D</a:t>
            </a:r>
            <a:r>
              <a:rPr lang="en-US" sz="1800" b="1" u="none" baseline="0" dirty="0">
                <a:solidFill>
                  <a:srgbClr val="FF0000"/>
                </a:solidFill>
                <a:sym typeface="Arial" panose="020B0604020202020204" pitchFamily="34" charset="0"/>
              </a:rPr>
              <a:t>iversity</a:t>
            </a:r>
            <a:r>
              <a:rPr lang="en-US" sz="1800" b="1" u="none" baseline="0" dirty="0">
                <a:sym typeface="Arial" panose="020B0604020202020204" pitchFamily="34" charset="0"/>
              </a:rPr>
              <a:t> (representative of community)</a:t>
            </a:r>
          </a:p>
        </p:txBody>
      </p:sp>
      <p:pic>
        <p:nvPicPr>
          <p:cNvPr id="14" name="Picture 13" descr="A group of people eating at a table">
            <a:extLst>
              <a:ext uri="{FF2B5EF4-FFF2-40B4-BE49-F238E27FC236}">
                <a16:creationId xmlns:a16="http://schemas.microsoft.com/office/drawing/2014/main" id="{B24E9D43-F66B-AB5B-5E6B-2137836BB2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69098"/>
            <a:ext cx="3023419" cy="20995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145FB6-8D84-8C92-2419-95AA0FA8C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9230" y="4423242"/>
            <a:ext cx="2524770" cy="7202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85743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B7555FC1-A835-DB83-9D6C-AB91B3191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B69FB-A977-EA14-11AA-A17FA6F6D3FA}"/>
              </a:ext>
            </a:extLst>
          </p:cNvPr>
          <p:cNvSpPr txBox="1"/>
          <p:nvPr/>
        </p:nvSpPr>
        <p:spPr>
          <a:xfrm>
            <a:off x="2868561" y="417978"/>
            <a:ext cx="401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SURVEY (2023)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19C4-E5AE-7CC5-A892-0AE585F9171B}"/>
              </a:ext>
            </a:extLst>
          </p:cNvPr>
          <p:cNvSpPr txBox="1"/>
          <p:nvPr/>
        </p:nvSpPr>
        <p:spPr>
          <a:xfrm>
            <a:off x="427703" y="1213333"/>
            <a:ext cx="82885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ROTARY CLUBS IN USA, CANADA &amp; CARIBBEAN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(Zones 25B-34)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8A051D-7F12-2839-E25D-78AC46544D4E}"/>
              </a:ext>
            </a:extLst>
          </p:cNvPr>
          <p:cNvSpPr txBox="1"/>
          <p:nvPr/>
        </p:nvSpPr>
        <p:spPr>
          <a:xfrm>
            <a:off x="427703" y="2339197"/>
            <a:ext cx="82885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spcBef>
                <a:spcPts val="563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~350 clubs that showed consistent growth between 2018-2023</a:t>
            </a:r>
          </a:p>
          <a:p>
            <a:pPr algn="ctr" defTabSz="514350">
              <a:spcBef>
                <a:spcPts val="563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4% to 5% of ~8,200 clubs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14350">
              <a:spcBef>
                <a:spcPts val="563"/>
              </a:spcBef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6618-287B-683F-2653-7EF6F8A6E6A0}"/>
              </a:ext>
            </a:extLst>
          </p:cNvPr>
          <p:cNvSpPr txBox="1"/>
          <p:nvPr/>
        </p:nvSpPr>
        <p:spPr>
          <a:xfrm>
            <a:off x="494071" y="4140747"/>
            <a:ext cx="8222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 responded (35%)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95708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aircraft, balloon, transport&#10;&#10;Description automatically generated">
            <a:extLst>
              <a:ext uri="{FF2B5EF4-FFF2-40B4-BE49-F238E27FC236}">
                <a16:creationId xmlns:a16="http://schemas.microsoft.com/office/drawing/2014/main" id="{B7555FC1-A835-DB83-9D6C-AB91B3191B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BB69FB-A977-EA14-11AA-A17FA6F6D3FA}"/>
              </a:ext>
            </a:extLst>
          </p:cNvPr>
          <p:cNvSpPr txBox="1"/>
          <p:nvPr/>
        </p:nvSpPr>
        <p:spPr>
          <a:xfrm>
            <a:off x="2562531" y="281661"/>
            <a:ext cx="4018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 charset="0"/>
                <a:cs typeface="Arial" charset="0"/>
              </a:rPr>
              <a:t>SURVEY CRITERIA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4B19C4-E5AE-7CC5-A892-0AE585F9171B}"/>
              </a:ext>
            </a:extLst>
          </p:cNvPr>
          <p:cNvSpPr txBox="1"/>
          <p:nvPr/>
        </p:nvSpPr>
        <p:spPr>
          <a:xfrm>
            <a:off x="1390034" y="989547"/>
            <a:ext cx="63639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10+ Net Members in 5 years</a:t>
            </a:r>
            <a:r>
              <a:rPr lang="en" sz="2800" b="1" dirty="0">
                <a:solidFill>
                  <a:schemeClr val="bg1"/>
                </a:solidFill>
                <a:cs typeface="Arial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 at least 3 of last 5 years</a:t>
            </a: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Club Sizes Surveyed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  &lt; 20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   21 – 59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11%   60 – 100 members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4%     101+ members</a:t>
            </a:r>
          </a:p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9120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3BAD115-7CE5-62CB-4C15-144E548E5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9134475" cy="51435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1C2DFE-DF28-6345-1F20-09FD970BA0F7}"/>
              </a:ext>
            </a:extLst>
          </p:cNvPr>
          <p:cNvSpPr txBox="1">
            <a:spLocks/>
          </p:cNvSpPr>
          <p:nvPr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Survey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41FD6-4892-686F-924A-7DC0E1F4A82D}"/>
              </a:ext>
            </a:extLst>
          </p:cNvPr>
          <p:cNvSpPr txBox="1">
            <a:spLocks/>
          </p:cNvSpPr>
          <p:nvPr/>
        </p:nvSpPr>
        <p:spPr>
          <a:xfrm>
            <a:off x="477304" y="854254"/>
            <a:ext cx="8038556" cy="326350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10 action statements linked to Action Plan priorities.</a:t>
            </a:r>
          </a:p>
          <a:p>
            <a:pPr lvl="1"/>
            <a:endParaRPr lang="en-US" sz="3200" i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Plus, two open-ended questions focused on top reasons for growth in their club.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DD5549-B118-0BE9-995B-E43DE0B1320E}"/>
              </a:ext>
            </a:extLst>
          </p:cNvPr>
          <p:cNvSpPr txBox="1"/>
          <p:nvPr/>
        </p:nvSpPr>
        <p:spPr>
          <a:xfrm>
            <a:off x="742950" y="1971585"/>
            <a:ext cx="7658100" cy="1200329"/>
          </a:xfrm>
          <a:prstGeom prst="rect">
            <a:avLst/>
          </a:prstGeom>
          <a:solidFill>
            <a:schemeClr val="bg1">
              <a:alpha val="4000"/>
            </a:schemeClr>
          </a:solidFill>
          <a:ln w="28575">
            <a:solidFill>
              <a:schemeClr val="bg1">
                <a:alpha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</a:t>
            </a:r>
            <a:r>
              <a:rPr lang="en-CA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Our Impact</a:t>
            </a: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set club goals (membership, foundation, service, etc.), track our progress and adjust our actions according to how well we’re doing. 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CA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One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Never(1), Rarely(2), Sometimes(3), Often(4), Always(5))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2488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1C9820-87B8-9003-E63D-AC3DDE756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1" y="442686"/>
            <a:ext cx="8149770" cy="1139371"/>
          </a:xfrm>
          <a:solidFill>
            <a:srgbClr val="C1C6D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AVERAGE RESULTS BY ACTION PLAN PRIORITY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A2F67B-1FFC-F961-EDC5-60C8D480B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45" y="4411774"/>
            <a:ext cx="2564975" cy="731726"/>
          </a:xfrm>
          <a:prstGeom prst="rect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id="{88869F7C-3A9E-90E0-7A15-2728412341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2938236"/>
              </p:ext>
            </p:extLst>
          </p:nvPr>
        </p:nvGraphicFramePr>
        <p:xfrm>
          <a:off x="1232940" y="1713039"/>
          <a:ext cx="6699892" cy="273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AF950C4-2238-B159-4EEC-453B48C70679}"/>
              </a:ext>
            </a:extLst>
          </p:cNvPr>
          <p:cNvSpPr txBox="1"/>
          <p:nvPr/>
        </p:nvSpPr>
        <p:spPr>
          <a:xfrm>
            <a:off x="1222054" y="4545043"/>
            <a:ext cx="5584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i="1" dirty="0"/>
              <a:t>Never (1), Rarely (2), Sometimes (3), Often (4), Always (5)</a:t>
            </a:r>
          </a:p>
        </p:txBody>
      </p:sp>
    </p:spTree>
    <p:extLst>
      <p:ext uri="{BB962C8B-B14F-4D97-AF65-F5344CB8AC3E}">
        <p14:creationId xmlns:p14="http://schemas.microsoft.com/office/powerpoint/2010/main" val="15728701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icon, circle&#10;&#10;Description automatically generated">
            <a:extLst>
              <a:ext uri="{FF2B5EF4-FFF2-40B4-BE49-F238E27FC236}">
                <a16:creationId xmlns:a16="http://schemas.microsoft.com/office/drawing/2014/main" id="{1A1D2631-F6C4-16E9-D888-ADDBB104F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4762" y="0"/>
            <a:ext cx="9134475" cy="5143500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A966E96-C7EB-D4DE-EBF0-FCF5D9E7546A}"/>
              </a:ext>
            </a:extLst>
          </p:cNvPr>
          <p:cNvSpPr txBox="1">
            <a:spLocks/>
          </p:cNvSpPr>
          <p:nvPr/>
        </p:nvSpPr>
        <p:spPr>
          <a:xfrm>
            <a:off x="354578" y="1775610"/>
            <a:ext cx="6645895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INCREASE OUR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EBABFA-A23A-B1C6-964F-266EA6F08DA4}"/>
              </a:ext>
            </a:extLst>
          </p:cNvPr>
          <p:cNvSpPr/>
          <p:nvPr/>
        </p:nvSpPr>
        <p:spPr>
          <a:xfrm>
            <a:off x="1426497" y="336982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1: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7880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FA56AF-80DA-1527-0D58-7A11F8CD1C36}"/>
              </a:ext>
            </a:extLst>
          </p:cNvPr>
          <p:cNvSpPr txBox="1">
            <a:spLocks/>
          </p:cNvSpPr>
          <p:nvPr/>
        </p:nvSpPr>
        <p:spPr>
          <a:xfrm>
            <a:off x="688381" y="537760"/>
            <a:ext cx="7791942" cy="7519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3600" b="1" dirty="0">
                <a:latin typeface="+mn-lt"/>
              </a:rPr>
              <a:t>HOW WILL WE INCREASE OUR IMPACT?</a:t>
            </a:r>
          </a:p>
        </p:txBody>
      </p:sp>
      <p:pic>
        <p:nvPicPr>
          <p:cNvPr id="2" name="Picture 1" descr="A logo of a company&#10;&#10;Description automatically generated">
            <a:extLst>
              <a:ext uri="{FF2B5EF4-FFF2-40B4-BE49-F238E27FC236}">
                <a16:creationId xmlns:a16="http://schemas.microsoft.com/office/drawing/2014/main" id="{123A430A-3B83-95C0-14D8-17D39819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420" y="4477649"/>
            <a:ext cx="2354580" cy="6717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7852D87-1046-64F6-E612-0E857093D87F}"/>
              </a:ext>
            </a:extLst>
          </p:cNvPr>
          <p:cNvGrpSpPr/>
          <p:nvPr/>
        </p:nvGrpSpPr>
        <p:grpSpPr>
          <a:xfrm>
            <a:off x="390001" y="2186332"/>
            <a:ext cx="5272093" cy="2614482"/>
            <a:chOff x="310644" y="1927420"/>
            <a:chExt cx="5272093" cy="26144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8D2396B-514C-C7BA-A46E-1EDDC218C239}"/>
                </a:ext>
              </a:extLst>
            </p:cNvPr>
            <p:cNvSpPr/>
            <p:nvPr/>
          </p:nvSpPr>
          <p:spPr>
            <a:xfrm>
              <a:off x="3402548" y="1927420"/>
              <a:ext cx="2180189" cy="77083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CA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4DE005-EB10-0505-47E7-3846A794532F}"/>
                </a:ext>
              </a:extLst>
            </p:cNvPr>
            <p:cNvSpPr txBox="1"/>
            <p:nvPr/>
          </p:nvSpPr>
          <p:spPr>
            <a:xfrm>
              <a:off x="310644" y="3895571"/>
              <a:ext cx="3693185" cy="646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580" tIns="81580" rIns="81580" bIns="81580" numCol="1" spcCol="1270" anchor="ctr" anchorCtr="0">
              <a:noAutofit/>
            </a:bodyPr>
            <a:lstStyle/>
            <a:p>
              <a:pPr marL="0" lvl="0" indent="0" algn="l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3CA06C7-9C2D-54BE-0C6C-0622FFA9F3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02" y="1887080"/>
            <a:ext cx="2725421" cy="21401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38567F-8766-1168-79E1-E8C981E64167}"/>
              </a:ext>
            </a:extLst>
          </p:cNvPr>
          <p:cNvSpPr txBox="1"/>
          <p:nvPr/>
        </p:nvSpPr>
        <p:spPr>
          <a:xfrm>
            <a:off x="688381" y="1541801"/>
            <a:ext cx="4793226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Set realistic goals and track progress.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5D93DF-4BF6-F3CB-D517-BAC16C875A77}"/>
              </a:ext>
            </a:extLst>
          </p:cNvPr>
          <p:cNvSpPr txBox="1"/>
          <p:nvPr/>
        </p:nvSpPr>
        <p:spPr>
          <a:xfrm>
            <a:off x="688381" y="2107391"/>
            <a:ext cx="479322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Strengthen club leadership &amp; governance, especially succession planning.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EE1289-9996-CF33-0B0E-CE2814FDB12D}"/>
              </a:ext>
            </a:extLst>
          </p:cNvPr>
          <p:cNvSpPr txBox="1"/>
          <p:nvPr/>
        </p:nvSpPr>
        <p:spPr>
          <a:xfrm>
            <a:off x="688381" y="2950732"/>
            <a:ext cx="4793226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CA" dirty="0"/>
              <a:t>Focus on our community (local and/or international).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89A7DC-C7C5-1CF8-5F3C-87FD48B79F28}"/>
              </a:ext>
            </a:extLst>
          </p:cNvPr>
          <p:cNvSpPr txBox="1"/>
          <p:nvPr/>
        </p:nvSpPr>
        <p:spPr>
          <a:xfrm>
            <a:off x="688382" y="3785206"/>
            <a:ext cx="479322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lvl="0" indent="0" algn="l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800" kern="1200" dirty="0"/>
              <a:t>Assess community needs and build meaningful partnerships.</a:t>
            </a:r>
            <a:endParaRPr lang="en-US" sz="1800" kern="1200" dirty="0"/>
          </a:p>
        </p:txBody>
      </p:sp>
    </p:spTree>
    <p:extLst>
      <p:ext uri="{BB962C8B-B14F-4D97-AF65-F5344CB8AC3E}">
        <p14:creationId xmlns:p14="http://schemas.microsoft.com/office/powerpoint/2010/main" val="96763633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 with low confidence">
            <a:extLst>
              <a:ext uri="{FF2B5EF4-FFF2-40B4-BE49-F238E27FC236}">
                <a16:creationId xmlns:a16="http://schemas.microsoft.com/office/drawing/2014/main" id="{60710184-BBF4-664B-085B-52B389C7AC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30"/>
            <a:ext cx="9144000" cy="514886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0FCE73F-3E60-0381-53E8-F73BFF9ADC8B}"/>
              </a:ext>
            </a:extLst>
          </p:cNvPr>
          <p:cNvSpPr txBox="1">
            <a:spLocks/>
          </p:cNvSpPr>
          <p:nvPr/>
        </p:nvSpPr>
        <p:spPr>
          <a:xfrm>
            <a:off x="377072" y="1780323"/>
            <a:ext cx="6598763" cy="766198"/>
          </a:xfrm>
          <a:prstGeom prst="rect">
            <a:avLst/>
          </a:prstGeom>
          <a:effectLst>
            <a:glow rad="12700">
              <a:schemeClr val="tx1"/>
            </a:glo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t-br" sz="3200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EXPAND OUR REACH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3460CB-51D9-7E11-62DC-080EF34412A7}"/>
              </a:ext>
            </a:extLst>
          </p:cNvPr>
          <p:cNvSpPr/>
          <p:nvPr/>
        </p:nvSpPr>
        <p:spPr>
          <a:xfrm>
            <a:off x="1445743" y="336164"/>
            <a:ext cx="4461419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rtl="0"/>
            <a:r>
              <a:rPr lang="pt-br" b="1" u="none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 panose="020B0604020202020204" pitchFamily="34" charset="0"/>
              </a:rPr>
              <a:t>ACTION PLAN PRIORITY 2:</a:t>
            </a:r>
            <a:endParaRPr lang="pt-br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300786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">
      <a:dk1>
        <a:srgbClr val="000000"/>
      </a:dk1>
      <a:lt1>
        <a:srgbClr val="FFFFFF"/>
      </a:lt1>
      <a:dk2>
        <a:srgbClr val="687D90"/>
      </a:dk2>
      <a:lt2>
        <a:srgbClr val="A7ACA2"/>
      </a:lt2>
      <a:accent1>
        <a:srgbClr val="0050A2"/>
      </a:accent1>
      <a:accent2>
        <a:srgbClr val="019FCB"/>
      </a:accent2>
      <a:accent3>
        <a:srgbClr val="0C3C7C"/>
      </a:accent3>
      <a:accent4>
        <a:srgbClr val="F7A81B"/>
      </a:accent4>
      <a:accent5>
        <a:srgbClr val="FFFFFF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15" ma:contentTypeDescription="Create a new document." ma:contentTypeScope="" ma:versionID="d4ab2c9d1a605cdea77b1ab25e11b958">
  <xsd:schema xmlns:xsd="http://www.w3.org/2001/XMLSchema" xmlns:xs="http://www.w3.org/2001/XMLSchema" xmlns:p="http://schemas.microsoft.com/office/2006/metadata/properties" xmlns:ns2="41d4868e-e7c5-4a0f-bea8-40f63a832f74" xmlns:ns3="069370df-1b75-469d-a9d4-424b0b9f5a67" xmlns:ns4="710d263c-44d6-4b3f-885c-e31229c24d0d" targetNamespace="http://schemas.microsoft.com/office/2006/metadata/properties" ma:root="true" ma:fieldsID="51038656bec018959b664e201ad9a229" ns2:_="" ns3:_="" ns4:_="">
    <xsd:import namespace="41d4868e-e7c5-4a0f-bea8-40f63a832f74"/>
    <xsd:import namespace="069370df-1b75-469d-a9d4-424b0b9f5a67"/>
    <xsd:import namespace="710d263c-44d6-4b3f-885c-e31229c24d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da3dff2-d67e-4dd5-8f2c-5f78cca4f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d263c-44d6-4b3f-885c-e31229c24d0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c1a9c98-bc23-4df9-8b29-b24e13f3359b}" ma:internalName="TaxCatchAll" ma:showField="CatchAllData" ma:web="710d263c-44d6-4b3f-885c-e31229c24d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9370df-1b75-469d-a9d4-424b0b9f5a67">
      <Terms xmlns="http://schemas.microsoft.com/office/infopath/2007/PartnerControls"/>
    </lcf76f155ced4ddcb4097134ff3c332f>
    <TaxCatchAll xmlns="710d263c-44d6-4b3f-885c-e31229c24d0d" xsi:nil="true"/>
  </documentManagement>
</p:properties>
</file>

<file path=customXml/itemProps1.xml><?xml version="1.0" encoding="utf-8"?>
<ds:datastoreItem xmlns:ds="http://schemas.openxmlformats.org/officeDocument/2006/customXml" ds:itemID="{C6492003-B1AE-43E1-9B68-721CBCD0A8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EA00DA-E618-4A26-8DE6-AC2729D8560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1d4868e-e7c5-4a0f-bea8-40f63a832f74"/>
    <ds:schemaRef ds:uri="069370df-1b75-469d-a9d4-424b0b9f5a67"/>
    <ds:schemaRef ds:uri="710d263c-44d6-4b3f-885c-e31229c24d0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1C10AF-2D82-4799-9EDB-76938504AA83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710d263c-44d6-4b3f-885c-e31229c24d0d"/>
    <ds:schemaRef ds:uri="http://purl.org/dc/terms/"/>
    <ds:schemaRef ds:uri="http://schemas.openxmlformats.org/package/2006/metadata/core-properties"/>
    <ds:schemaRef ds:uri="069370df-1b75-469d-a9d4-424b0b9f5a67"/>
    <ds:schemaRef ds:uri="41d4868e-e7c5-4a0f-bea8-40f63a832f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38814</TotalTime>
  <Words>571</Words>
  <Application>Microsoft Office PowerPoint</Application>
  <PresentationFormat>On-screen Show (16:9)</PresentationFormat>
  <Paragraphs>88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AVERAGE RESULTS BY ACTION PLAN PRIORITY</vt:lpstr>
      <vt:lpstr>PowerPoint Presentation</vt:lpstr>
      <vt:lpstr>PowerPoint Presentation</vt:lpstr>
      <vt:lpstr>PowerPoint Presentation</vt:lpstr>
      <vt:lpstr>PowerPoint Presentation</vt:lpstr>
      <vt:lpstr>HOW WILL WE EXPAND OUR REACH?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Arnie Fishman</dc:creator>
  <cp:lastModifiedBy>Doug Logan</cp:lastModifiedBy>
  <cp:revision>286</cp:revision>
  <cp:lastPrinted>2023-12-05T14:41:08Z</cp:lastPrinted>
  <dcterms:created xsi:type="dcterms:W3CDTF">2019-04-26T18:51:44Z</dcterms:created>
  <dcterms:modified xsi:type="dcterms:W3CDTF">2024-04-15T15:06:05Z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0x0101001C0041018965C148B8386E7CAFFFD3D7</vt:lpwstr>
  </property>
  <property fmtid="{D5CDD505-2E9C-101B-9397-08002B2CF9AE}" pid="3" name="MediaServiceImageTags">
    <vt:lpwstr/>
  </property>
  <property fmtid="{D5CDD505-2E9C-101B-9397-08002B2CF9AE}" pid="4" name="ArticulateGUID">
    <vt:lpwstr>129F9D54-5097-4024-87C0-3F31A0843305</vt:lpwstr>
  </property>
  <property fmtid="{D5CDD505-2E9C-101B-9397-08002B2CF9AE}" pid="5" name="ArticulatePath">
    <vt:lpwstr>ActionPlan-presentation-EN22</vt:lpwstr>
  </property>
</Properties>
</file>