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1"/>
  </p:normalViewPr>
  <p:slideViewPr>
    <p:cSldViewPr>
      <p:cViewPr varScale="1">
        <p:scale>
          <a:sx n="68" d="100"/>
          <a:sy n="68" d="100"/>
        </p:scale>
        <p:origin x="2768" y="20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EA9-ADD1-41E7-873D-532B54718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E219F-DCA5-4698-A728-352249C6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B5F72-B2B1-4B07-941B-1350F26D1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5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925C5-BE78-4F1C-A077-1F5E92AC9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3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0C169-73BB-4EF6-B70F-E2A6B3317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2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B907A-14F2-4D53-972A-A5A79924D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6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6B229-E470-4B36-B4C8-A13A98253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8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D43B-BFBA-4DB8-A931-D1FD99BCF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8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B288-3184-4EFD-81A3-6BE04CA4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0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26B06-2915-483C-97CF-AA095C1CF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9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CA50-23EF-47C8-B427-72191FAC5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3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A2BB4218-BDD7-4BFC-9C54-453ECBD40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052513" y="2555875"/>
            <a:ext cx="244792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600" b="1" i="0" dirty="0"/>
              <a:t> </a:t>
            </a:r>
            <a:r>
              <a:rPr lang="en-US" sz="1400" b="1" i="0" dirty="0"/>
              <a:t>MLK Birthday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Presidents 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Armed Forces 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Memorial 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Flag Day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644900" y="2555875"/>
            <a:ext cx="23764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600" b="1" i="0" dirty="0"/>
              <a:t> </a:t>
            </a:r>
            <a:r>
              <a:rPr lang="en-US" sz="1400" b="1" i="0" dirty="0"/>
              <a:t>Independence 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Labor Day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September 11</a:t>
            </a:r>
            <a:r>
              <a:rPr lang="en-US" sz="1400" b="1" i="0" baseline="30000" dirty="0"/>
              <a:t>th</a:t>
            </a:r>
            <a:r>
              <a:rPr lang="en-US" sz="1400" b="1" i="0" dirty="0"/>
              <a:t> 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Columbus Day </a:t>
            </a:r>
          </a:p>
          <a:p>
            <a:pPr>
              <a:lnSpc>
                <a:spcPct val="125000"/>
              </a:lnSpc>
              <a:buFont typeface="Wingdings" pitchFamily="2" charset="2"/>
              <a:buChar char="v"/>
            </a:pPr>
            <a:r>
              <a:rPr lang="en-US" sz="1400" b="1" i="0" dirty="0"/>
              <a:t> Veteran's Day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765175" y="4067175"/>
            <a:ext cx="54006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 i="0" dirty="0"/>
              <a:t>The O’Fallon Sunrise</a:t>
            </a:r>
            <a:r>
              <a:rPr lang="en-US" sz="1600" i="0" dirty="0"/>
              <a:t> </a:t>
            </a:r>
            <a:r>
              <a:rPr lang="en-US" sz="1600" b="1" i="0" dirty="0"/>
              <a:t>ROTARY CLUB</a:t>
            </a:r>
            <a:r>
              <a:rPr lang="en-US" sz="1600" i="0" dirty="0"/>
              <a:t> </a:t>
            </a:r>
            <a:r>
              <a:rPr lang="en-US" sz="1400" b="1" i="0" dirty="0"/>
              <a:t>will fly a flag for</a:t>
            </a:r>
            <a:r>
              <a:rPr lang="en-US" sz="1600" i="0" dirty="0"/>
              <a:t> </a:t>
            </a:r>
            <a:r>
              <a:rPr lang="en-US" sz="1600" b="1" i="0" u="sng" dirty="0"/>
              <a:t>YOUR</a:t>
            </a:r>
            <a:r>
              <a:rPr lang="en-US" sz="1600" i="0" dirty="0"/>
              <a:t> </a:t>
            </a:r>
            <a:r>
              <a:rPr lang="en-US" sz="1400" b="1" i="0" dirty="0"/>
              <a:t>Company at your business, at your home or entrance to your development, at the O’Fallon City Park along Highway 50, or at the Family Sportsplex and a sign with your company name!</a:t>
            </a: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1052513" y="5083175"/>
            <a:ext cx="511016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US" sz="1600" b="1" i="0" dirty="0"/>
              <a:t>Be part of one of the most spectacular displays held in any city as hundreds of flags line O’Fallon streets!</a:t>
            </a:r>
          </a:p>
          <a:p>
            <a:pPr fontAlgn="b">
              <a:spcBef>
                <a:spcPct val="20000"/>
              </a:spcBef>
            </a:pPr>
            <a:endParaRPr lang="en-US" b="1" i="0" dirty="0"/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2636838" y="1331913"/>
            <a:ext cx="328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/>
              <a:t>Rotary Club of O’Fallon Sunrise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2924175" y="1835150"/>
            <a:ext cx="2719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AvantGarde Bk BT" pitchFamily="34" charset="0"/>
              </a:rPr>
              <a:t>-Flag Program-</a:t>
            </a:r>
          </a:p>
        </p:txBody>
      </p:sp>
      <p:sp>
        <p:nvSpPr>
          <p:cNvPr id="2057" name="Text Box 15"/>
          <p:cNvSpPr txBox="1">
            <a:spLocks noChangeArrowheads="1"/>
          </p:cNvSpPr>
          <p:nvPr/>
        </p:nvSpPr>
        <p:spPr bwMode="auto">
          <a:xfrm>
            <a:off x="762000" y="5791200"/>
            <a:ext cx="5400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i="0" dirty="0"/>
              <a:t>A Sunrise Rotarian will contact you about the location for your flag!  For more information contact Kevin Gederman, 618-509-1426</a:t>
            </a:r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762000" y="6781800"/>
            <a:ext cx="2808288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0" dirty="0"/>
              <a:t>Business Name _______________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 i="0" dirty="0"/>
              <a:t>Point of Contact  ______________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 i="0" dirty="0"/>
              <a:t>Address _____________________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 i="0" dirty="0"/>
              <a:t>Phone _______________________</a:t>
            </a:r>
          </a:p>
          <a:p>
            <a:pPr eaLnBrk="1" hangingPunct="1">
              <a:spcBef>
                <a:spcPct val="50000"/>
              </a:spcBef>
            </a:pPr>
            <a:r>
              <a:rPr lang="en-US" sz="1200" i="0" dirty="0"/>
              <a:t>Fax/Email ____________________</a:t>
            </a:r>
          </a:p>
          <a:p>
            <a:pPr eaLnBrk="1" hangingPunct="1">
              <a:spcBef>
                <a:spcPct val="50000"/>
              </a:spcBef>
            </a:pPr>
            <a:endParaRPr lang="en-US" sz="1200" i="0" dirty="0"/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3657600" y="6934200"/>
            <a:ext cx="2376488" cy="1106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i="0"/>
              <a:t>Only $75 Per Year 1st Flag, $50 ea for more.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 i="0"/>
              <a:t>Includes heavyweight Flag, Pole, Stand, Set-up, Take-down, and storage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5F126BF4-A018-4E49-AE03-CF003E25B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71" y="1085977"/>
            <a:ext cx="2205038" cy="82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171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AvantGarde Bk BT</vt:lpstr>
      <vt:lpstr>Wingdings</vt:lpstr>
      <vt:lpstr>Default Design</vt:lpstr>
      <vt:lpstr>PowerPoint Presentation</vt:lpstr>
    </vt:vector>
  </TitlesOfParts>
  <Company>St. Clair County School System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Tomlinson</dc:creator>
  <cp:lastModifiedBy>Steven Stater</cp:lastModifiedBy>
  <cp:revision>17</cp:revision>
  <dcterms:created xsi:type="dcterms:W3CDTF">2006-07-16T01:22:36Z</dcterms:created>
  <dcterms:modified xsi:type="dcterms:W3CDTF">2018-07-07T11:56:52Z</dcterms:modified>
</cp:coreProperties>
</file>