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58" r:id="rId5"/>
    <p:sldId id="260" r:id="rId6"/>
    <p:sldId id="272" r:id="rId7"/>
    <p:sldId id="271" r:id="rId8"/>
    <p:sldId id="259" r:id="rId9"/>
    <p:sldId id="261" r:id="rId10"/>
    <p:sldId id="262" r:id="rId11"/>
    <p:sldId id="273" r:id="rId12"/>
    <p:sldId id="263" r:id="rId13"/>
    <p:sldId id="264" r:id="rId14"/>
    <p:sldId id="265" r:id="rId15"/>
    <p:sldId id="267" r:id="rId16"/>
    <p:sldId id="268"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55" autoAdjust="0"/>
    <p:restoredTop sz="94660"/>
  </p:normalViewPr>
  <p:slideViewPr>
    <p:cSldViewPr snapToGrid="0">
      <p:cViewPr varScale="1">
        <p:scale>
          <a:sx n="110" d="100"/>
          <a:sy n="110"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7C4BF-B7B6-7DBB-F988-27A0626829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B07F86-CFF6-DCCB-87D7-38A1B99EAC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F56D7E-2E94-F55A-20C0-13C485CE0900}"/>
              </a:ext>
            </a:extLst>
          </p:cNvPr>
          <p:cNvSpPr>
            <a:spLocks noGrp="1"/>
          </p:cNvSpPr>
          <p:nvPr>
            <p:ph type="dt" sz="half" idx="10"/>
          </p:nvPr>
        </p:nvSpPr>
        <p:spPr/>
        <p:txBody>
          <a:bodyPr/>
          <a:lstStyle/>
          <a:p>
            <a:fld id="{10C5EA2D-7BFA-4A7E-9029-01B58DCF5B43}" type="datetimeFigureOut">
              <a:rPr lang="en-US" smtClean="0"/>
              <a:t>2/20/2023</a:t>
            </a:fld>
            <a:endParaRPr lang="en-US"/>
          </a:p>
        </p:txBody>
      </p:sp>
      <p:sp>
        <p:nvSpPr>
          <p:cNvPr id="5" name="Footer Placeholder 4">
            <a:extLst>
              <a:ext uri="{FF2B5EF4-FFF2-40B4-BE49-F238E27FC236}">
                <a16:creationId xmlns:a16="http://schemas.microsoft.com/office/drawing/2014/main" id="{4456A0ED-1DDD-D0FF-AA66-3128D74020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2ECD79-4CC8-8A45-778A-9FB63C3DC6D6}"/>
              </a:ext>
            </a:extLst>
          </p:cNvPr>
          <p:cNvSpPr>
            <a:spLocks noGrp="1"/>
          </p:cNvSpPr>
          <p:nvPr>
            <p:ph type="sldNum" sz="quarter" idx="12"/>
          </p:nvPr>
        </p:nvSpPr>
        <p:spPr/>
        <p:txBody>
          <a:bodyPr/>
          <a:lstStyle/>
          <a:p>
            <a:fld id="{B393C4E9-E4EE-48C4-9764-BB6CE1D0F842}" type="slidenum">
              <a:rPr lang="en-US" smtClean="0"/>
              <a:t>‹#›</a:t>
            </a:fld>
            <a:endParaRPr lang="en-US"/>
          </a:p>
        </p:txBody>
      </p:sp>
    </p:spTree>
    <p:extLst>
      <p:ext uri="{BB962C8B-B14F-4D97-AF65-F5344CB8AC3E}">
        <p14:creationId xmlns:p14="http://schemas.microsoft.com/office/powerpoint/2010/main" val="577928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93C49-7CC9-AE59-2908-80E1C7D4F8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235E81-91FC-F712-F771-F97AE12D09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48CB91-B4C8-B858-2BFC-C0FEB99D60B4}"/>
              </a:ext>
            </a:extLst>
          </p:cNvPr>
          <p:cNvSpPr>
            <a:spLocks noGrp="1"/>
          </p:cNvSpPr>
          <p:nvPr>
            <p:ph type="dt" sz="half" idx="10"/>
          </p:nvPr>
        </p:nvSpPr>
        <p:spPr/>
        <p:txBody>
          <a:bodyPr/>
          <a:lstStyle/>
          <a:p>
            <a:fld id="{10C5EA2D-7BFA-4A7E-9029-01B58DCF5B43}" type="datetimeFigureOut">
              <a:rPr lang="en-US" smtClean="0"/>
              <a:t>2/20/2023</a:t>
            </a:fld>
            <a:endParaRPr lang="en-US"/>
          </a:p>
        </p:txBody>
      </p:sp>
      <p:sp>
        <p:nvSpPr>
          <p:cNvPr id="5" name="Footer Placeholder 4">
            <a:extLst>
              <a:ext uri="{FF2B5EF4-FFF2-40B4-BE49-F238E27FC236}">
                <a16:creationId xmlns:a16="http://schemas.microsoft.com/office/drawing/2014/main" id="{8A06390D-ECB5-CBCA-E61B-1A5505AB30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579318-965D-AA2B-CC79-0C40873D045D}"/>
              </a:ext>
            </a:extLst>
          </p:cNvPr>
          <p:cNvSpPr>
            <a:spLocks noGrp="1"/>
          </p:cNvSpPr>
          <p:nvPr>
            <p:ph type="sldNum" sz="quarter" idx="12"/>
          </p:nvPr>
        </p:nvSpPr>
        <p:spPr/>
        <p:txBody>
          <a:bodyPr/>
          <a:lstStyle/>
          <a:p>
            <a:fld id="{B393C4E9-E4EE-48C4-9764-BB6CE1D0F842}" type="slidenum">
              <a:rPr lang="en-US" smtClean="0"/>
              <a:t>‹#›</a:t>
            </a:fld>
            <a:endParaRPr lang="en-US"/>
          </a:p>
        </p:txBody>
      </p:sp>
    </p:spTree>
    <p:extLst>
      <p:ext uri="{BB962C8B-B14F-4D97-AF65-F5344CB8AC3E}">
        <p14:creationId xmlns:p14="http://schemas.microsoft.com/office/powerpoint/2010/main" val="3870241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77EC32-3266-8A8A-8CB8-948523C500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D4E022-1572-6010-8124-18429A201D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72DF20-7874-C64D-1233-5BBA89CCAF68}"/>
              </a:ext>
            </a:extLst>
          </p:cNvPr>
          <p:cNvSpPr>
            <a:spLocks noGrp="1"/>
          </p:cNvSpPr>
          <p:nvPr>
            <p:ph type="dt" sz="half" idx="10"/>
          </p:nvPr>
        </p:nvSpPr>
        <p:spPr/>
        <p:txBody>
          <a:bodyPr/>
          <a:lstStyle/>
          <a:p>
            <a:fld id="{10C5EA2D-7BFA-4A7E-9029-01B58DCF5B43}" type="datetimeFigureOut">
              <a:rPr lang="en-US" smtClean="0"/>
              <a:t>2/20/2023</a:t>
            </a:fld>
            <a:endParaRPr lang="en-US"/>
          </a:p>
        </p:txBody>
      </p:sp>
      <p:sp>
        <p:nvSpPr>
          <p:cNvPr id="5" name="Footer Placeholder 4">
            <a:extLst>
              <a:ext uri="{FF2B5EF4-FFF2-40B4-BE49-F238E27FC236}">
                <a16:creationId xmlns:a16="http://schemas.microsoft.com/office/drawing/2014/main" id="{B20C7E6B-AB7C-869C-ACD2-BE2551DBB7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A7E72A-496E-EA80-B76F-949DFABC6DC0}"/>
              </a:ext>
            </a:extLst>
          </p:cNvPr>
          <p:cNvSpPr>
            <a:spLocks noGrp="1"/>
          </p:cNvSpPr>
          <p:nvPr>
            <p:ph type="sldNum" sz="quarter" idx="12"/>
          </p:nvPr>
        </p:nvSpPr>
        <p:spPr/>
        <p:txBody>
          <a:bodyPr/>
          <a:lstStyle/>
          <a:p>
            <a:fld id="{B393C4E9-E4EE-48C4-9764-BB6CE1D0F842}" type="slidenum">
              <a:rPr lang="en-US" smtClean="0"/>
              <a:t>‹#›</a:t>
            </a:fld>
            <a:endParaRPr lang="en-US"/>
          </a:p>
        </p:txBody>
      </p:sp>
    </p:spTree>
    <p:extLst>
      <p:ext uri="{BB962C8B-B14F-4D97-AF65-F5344CB8AC3E}">
        <p14:creationId xmlns:p14="http://schemas.microsoft.com/office/powerpoint/2010/main" val="601539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433BC-C1ED-A05E-12E0-FB1E091019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31C939-ECE7-213D-8877-3485D81DA6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9ACDAF-617F-1DAF-63FC-9352085F7382}"/>
              </a:ext>
            </a:extLst>
          </p:cNvPr>
          <p:cNvSpPr>
            <a:spLocks noGrp="1"/>
          </p:cNvSpPr>
          <p:nvPr>
            <p:ph type="dt" sz="half" idx="10"/>
          </p:nvPr>
        </p:nvSpPr>
        <p:spPr/>
        <p:txBody>
          <a:bodyPr/>
          <a:lstStyle/>
          <a:p>
            <a:fld id="{10C5EA2D-7BFA-4A7E-9029-01B58DCF5B43}" type="datetimeFigureOut">
              <a:rPr lang="en-US" smtClean="0"/>
              <a:t>2/20/2023</a:t>
            </a:fld>
            <a:endParaRPr lang="en-US"/>
          </a:p>
        </p:txBody>
      </p:sp>
      <p:sp>
        <p:nvSpPr>
          <p:cNvPr id="5" name="Footer Placeholder 4">
            <a:extLst>
              <a:ext uri="{FF2B5EF4-FFF2-40B4-BE49-F238E27FC236}">
                <a16:creationId xmlns:a16="http://schemas.microsoft.com/office/drawing/2014/main" id="{6D33593D-AF66-41C3-9FBF-9E94FD6716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B6C146-45E4-C2C7-CF0F-2AB9AAFE36E0}"/>
              </a:ext>
            </a:extLst>
          </p:cNvPr>
          <p:cNvSpPr>
            <a:spLocks noGrp="1"/>
          </p:cNvSpPr>
          <p:nvPr>
            <p:ph type="sldNum" sz="quarter" idx="12"/>
          </p:nvPr>
        </p:nvSpPr>
        <p:spPr/>
        <p:txBody>
          <a:bodyPr/>
          <a:lstStyle/>
          <a:p>
            <a:fld id="{B393C4E9-E4EE-48C4-9764-BB6CE1D0F842}" type="slidenum">
              <a:rPr lang="en-US" smtClean="0"/>
              <a:t>‹#›</a:t>
            </a:fld>
            <a:endParaRPr lang="en-US"/>
          </a:p>
        </p:txBody>
      </p:sp>
    </p:spTree>
    <p:extLst>
      <p:ext uri="{BB962C8B-B14F-4D97-AF65-F5344CB8AC3E}">
        <p14:creationId xmlns:p14="http://schemas.microsoft.com/office/powerpoint/2010/main" val="3050522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7D141-F802-C032-DB60-E2DF503CEA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4214C8-5846-CE17-2D62-D3E5220A11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401736-F741-0429-E9C4-296216CD6C79}"/>
              </a:ext>
            </a:extLst>
          </p:cNvPr>
          <p:cNvSpPr>
            <a:spLocks noGrp="1"/>
          </p:cNvSpPr>
          <p:nvPr>
            <p:ph type="dt" sz="half" idx="10"/>
          </p:nvPr>
        </p:nvSpPr>
        <p:spPr/>
        <p:txBody>
          <a:bodyPr/>
          <a:lstStyle/>
          <a:p>
            <a:fld id="{10C5EA2D-7BFA-4A7E-9029-01B58DCF5B43}" type="datetimeFigureOut">
              <a:rPr lang="en-US" smtClean="0"/>
              <a:t>2/20/2023</a:t>
            </a:fld>
            <a:endParaRPr lang="en-US"/>
          </a:p>
        </p:txBody>
      </p:sp>
      <p:sp>
        <p:nvSpPr>
          <p:cNvPr id="5" name="Footer Placeholder 4">
            <a:extLst>
              <a:ext uri="{FF2B5EF4-FFF2-40B4-BE49-F238E27FC236}">
                <a16:creationId xmlns:a16="http://schemas.microsoft.com/office/drawing/2014/main" id="{0AE6B96A-47D5-E1F7-97E1-5150BD4781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361D88-C122-9468-0F75-FC89941BF52F}"/>
              </a:ext>
            </a:extLst>
          </p:cNvPr>
          <p:cNvSpPr>
            <a:spLocks noGrp="1"/>
          </p:cNvSpPr>
          <p:nvPr>
            <p:ph type="sldNum" sz="quarter" idx="12"/>
          </p:nvPr>
        </p:nvSpPr>
        <p:spPr/>
        <p:txBody>
          <a:bodyPr/>
          <a:lstStyle/>
          <a:p>
            <a:fld id="{B393C4E9-E4EE-48C4-9764-BB6CE1D0F842}" type="slidenum">
              <a:rPr lang="en-US" smtClean="0"/>
              <a:t>‹#›</a:t>
            </a:fld>
            <a:endParaRPr lang="en-US"/>
          </a:p>
        </p:txBody>
      </p:sp>
    </p:spTree>
    <p:extLst>
      <p:ext uri="{BB962C8B-B14F-4D97-AF65-F5344CB8AC3E}">
        <p14:creationId xmlns:p14="http://schemas.microsoft.com/office/powerpoint/2010/main" val="2203511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441F1-0A84-0B7B-1F7F-08CE45619A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FDF748-9801-66A5-6049-CA7999ACDE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998DC8-498D-853A-80B0-7C8F8D5B0C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1A42B4-B3AE-9A87-005C-CEC92961E51D}"/>
              </a:ext>
            </a:extLst>
          </p:cNvPr>
          <p:cNvSpPr>
            <a:spLocks noGrp="1"/>
          </p:cNvSpPr>
          <p:nvPr>
            <p:ph type="dt" sz="half" idx="10"/>
          </p:nvPr>
        </p:nvSpPr>
        <p:spPr/>
        <p:txBody>
          <a:bodyPr/>
          <a:lstStyle/>
          <a:p>
            <a:fld id="{10C5EA2D-7BFA-4A7E-9029-01B58DCF5B43}" type="datetimeFigureOut">
              <a:rPr lang="en-US" smtClean="0"/>
              <a:t>2/20/2023</a:t>
            </a:fld>
            <a:endParaRPr lang="en-US"/>
          </a:p>
        </p:txBody>
      </p:sp>
      <p:sp>
        <p:nvSpPr>
          <p:cNvPr id="6" name="Footer Placeholder 5">
            <a:extLst>
              <a:ext uri="{FF2B5EF4-FFF2-40B4-BE49-F238E27FC236}">
                <a16:creationId xmlns:a16="http://schemas.microsoft.com/office/drawing/2014/main" id="{0D6BB0CC-4689-2E56-ECFF-EF31A06F16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F290F1-8618-1320-1C50-AD330EB0D654}"/>
              </a:ext>
            </a:extLst>
          </p:cNvPr>
          <p:cNvSpPr>
            <a:spLocks noGrp="1"/>
          </p:cNvSpPr>
          <p:nvPr>
            <p:ph type="sldNum" sz="quarter" idx="12"/>
          </p:nvPr>
        </p:nvSpPr>
        <p:spPr/>
        <p:txBody>
          <a:bodyPr/>
          <a:lstStyle/>
          <a:p>
            <a:fld id="{B393C4E9-E4EE-48C4-9764-BB6CE1D0F842}" type="slidenum">
              <a:rPr lang="en-US" smtClean="0"/>
              <a:t>‹#›</a:t>
            </a:fld>
            <a:endParaRPr lang="en-US"/>
          </a:p>
        </p:txBody>
      </p:sp>
    </p:spTree>
    <p:extLst>
      <p:ext uri="{BB962C8B-B14F-4D97-AF65-F5344CB8AC3E}">
        <p14:creationId xmlns:p14="http://schemas.microsoft.com/office/powerpoint/2010/main" val="580158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EEA25-896B-0623-4B5E-1C8A114489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0CE802-120D-42F6-38AA-41B52F4D6C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C216F8-2124-69A7-C430-31F0D6C9B3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28DBBD-9F97-16D7-0102-118190D66E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A5ED3F-3C63-0728-E69E-733D8924F7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16498C-6028-01EC-206E-E73C57F0A54B}"/>
              </a:ext>
            </a:extLst>
          </p:cNvPr>
          <p:cNvSpPr>
            <a:spLocks noGrp="1"/>
          </p:cNvSpPr>
          <p:nvPr>
            <p:ph type="dt" sz="half" idx="10"/>
          </p:nvPr>
        </p:nvSpPr>
        <p:spPr/>
        <p:txBody>
          <a:bodyPr/>
          <a:lstStyle/>
          <a:p>
            <a:fld id="{10C5EA2D-7BFA-4A7E-9029-01B58DCF5B43}" type="datetimeFigureOut">
              <a:rPr lang="en-US" smtClean="0"/>
              <a:t>2/20/2023</a:t>
            </a:fld>
            <a:endParaRPr lang="en-US"/>
          </a:p>
        </p:txBody>
      </p:sp>
      <p:sp>
        <p:nvSpPr>
          <p:cNvPr id="8" name="Footer Placeholder 7">
            <a:extLst>
              <a:ext uri="{FF2B5EF4-FFF2-40B4-BE49-F238E27FC236}">
                <a16:creationId xmlns:a16="http://schemas.microsoft.com/office/drawing/2014/main" id="{B540F1B5-88F9-45A4-EBAB-6582E0CA3B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082A27-11CE-32B5-41AA-0DF07C7FEB94}"/>
              </a:ext>
            </a:extLst>
          </p:cNvPr>
          <p:cNvSpPr>
            <a:spLocks noGrp="1"/>
          </p:cNvSpPr>
          <p:nvPr>
            <p:ph type="sldNum" sz="quarter" idx="12"/>
          </p:nvPr>
        </p:nvSpPr>
        <p:spPr/>
        <p:txBody>
          <a:bodyPr/>
          <a:lstStyle/>
          <a:p>
            <a:fld id="{B393C4E9-E4EE-48C4-9764-BB6CE1D0F842}" type="slidenum">
              <a:rPr lang="en-US" smtClean="0"/>
              <a:t>‹#›</a:t>
            </a:fld>
            <a:endParaRPr lang="en-US"/>
          </a:p>
        </p:txBody>
      </p:sp>
    </p:spTree>
    <p:extLst>
      <p:ext uri="{BB962C8B-B14F-4D97-AF65-F5344CB8AC3E}">
        <p14:creationId xmlns:p14="http://schemas.microsoft.com/office/powerpoint/2010/main" val="2492218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D870A-9DC7-0CD9-1DEF-94A58D6A7B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FA00D6-87DF-EDCA-83CD-B72C71DB2D76}"/>
              </a:ext>
            </a:extLst>
          </p:cNvPr>
          <p:cNvSpPr>
            <a:spLocks noGrp="1"/>
          </p:cNvSpPr>
          <p:nvPr>
            <p:ph type="dt" sz="half" idx="10"/>
          </p:nvPr>
        </p:nvSpPr>
        <p:spPr/>
        <p:txBody>
          <a:bodyPr/>
          <a:lstStyle/>
          <a:p>
            <a:fld id="{10C5EA2D-7BFA-4A7E-9029-01B58DCF5B43}" type="datetimeFigureOut">
              <a:rPr lang="en-US" smtClean="0"/>
              <a:t>2/20/2023</a:t>
            </a:fld>
            <a:endParaRPr lang="en-US"/>
          </a:p>
        </p:txBody>
      </p:sp>
      <p:sp>
        <p:nvSpPr>
          <p:cNvPr id="4" name="Footer Placeholder 3">
            <a:extLst>
              <a:ext uri="{FF2B5EF4-FFF2-40B4-BE49-F238E27FC236}">
                <a16:creationId xmlns:a16="http://schemas.microsoft.com/office/drawing/2014/main" id="{014CBDAF-9AE7-5B0E-C1EA-2E287D7DEC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17F34D-A3B0-F9CE-C888-F35F394326D3}"/>
              </a:ext>
            </a:extLst>
          </p:cNvPr>
          <p:cNvSpPr>
            <a:spLocks noGrp="1"/>
          </p:cNvSpPr>
          <p:nvPr>
            <p:ph type="sldNum" sz="quarter" idx="12"/>
          </p:nvPr>
        </p:nvSpPr>
        <p:spPr/>
        <p:txBody>
          <a:bodyPr/>
          <a:lstStyle/>
          <a:p>
            <a:fld id="{B393C4E9-E4EE-48C4-9764-BB6CE1D0F842}" type="slidenum">
              <a:rPr lang="en-US" smtClean="0"/>
              <a:t>‹#›</a:t>
            </a:fld>
            <a:endParaRPr lang="en-US"/>
          </a:p>
        </p:txBody>
      </p:sp>
    </p:spTree>
    <p:extLst>
      <p:ext uri="{BB962C8B-B14F-4D97-AF65-F5344CB8AC3E}">
        <p14:creationId xmlns:p14="http://schemas.microsoft.com/office/powerpoint/2010/main" val="167074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DCDDA4-DA68-B742-D266-22738A3F5DA6}"/>
              </a:ext>
            </a:extLst>
          </p:cNvPr>
          <p:cNvSpPr>
            <a:spLocks noGrp="1"/>
          </p:cNvSpPr>
          <p:nvPr>
            <p:ph type="dt" sz="half" idx="10"/>
          </p:nvPr>
        </p:nvSpPr>
        <p:spPr/>
        <p:txBody>
          <a:bodyPr/>
          <a:lstStyle/>
          <a:p>
            <a:fld id="{10C5EA2D-7BFA-4A7E-9029-01B58DCF5B43}" type="datetimeFigureOut">
              <a:rPr lang="en-US" smtClean="0"/>
              <a:t>2/20/2023</a:t>
            </a:fld>
            <a:endParaRPr lang="en-US"/>
          </a:p>
        </p:txBody>
      </p:sp>
      <p:sp>
        <p:nvSpPr>
          <p:cNvPr id="3" name="Footer Placeholder 2">
            <a:extLst>
              <a:ext uri="{FF2B5EF4-FFF2-40B4-BE49-F238E27FC236}">
                <a16:creationId xmlns:a16="http://schemas.microsoft.com/office/drawing/2014/main" id="{68078350-03CF-9E79-3CF2-242AAA5011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8F6EEF-0450-1DE7-E20A-687A4553CFD7}"/>
              </a:ext>
            </a:extLst>
          </p:cNvPr>
          <p:cNvSpPr>
            <a:spLocks noGrp="1"/>
          </p:cNvSpPr>
          <p:nvPr>
            <p:ph type="sldNum" sz="quarter" idx="12"/>
          </p:nvPr>
        </p:nvSpPr>
        <p:spPr/>
        <p:txBody>
          <a:bodyPr/>
          <a:lstStyle/>
          <a:p>
            <a:fld id="{B393C4E9-E4EE-48C4-9764-BB6CE1D0F842}" type="slidenum">
              <a:rPr lang="en-US" smtClean="0"/>
              <a:t>‹#›</a:t>
            </a:fld>
            <a:endParaRPr lang="en-US"/>
          </a:p>
        </p:txBody>
      </p:sp>
    </p:spTree>
    <p:extLst>
      <p:ext uri="{BB962C8B-B14F-4D97-AF65-F5344CB8AC3E}">
        <p14:creationId xmlns:p14="http://schemas.microsoft.com/office/powerpoint/2010/main" val="3802688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0202A-7911-E187-6101-782FF75430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B9B482-9570-8AF6-47D0-BBF28C0B72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33692D-01DA-578E-3A60-CB89F48312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4F8FED-D811-E46F-2613-C4A2763E0FC7}"/>
              </a:ext>
            </a:extLst>
          </p:cNvPr>
          <p:cNvSpPr>
            <a:spLocks noGrp="1"/>
          </p:cNvSpPr>
          <p:nvPr>
            <p:ph type="dt" sz="half" idx="10"/>
          </p:nvPr>
        </p:nvSpPr>
        <p:spPr/>
        <p:txBody>
          <a:bodyPr/>
          <a:lstStyle/>
          <a:p>
            <a:fld id="{10C5EA2D-7BFA-4A7E-9029-01B58DCF5B43}" type="datetimeFigureOut">
              <a:rPr lang="en-US" smtClean="0"/>
              <a:t>2/20/2023</a:t>
            </a:fld>
            <a:endParaRPr lang="en-US"/>
          </a:p>
        </p:txBody>
      </p:sp>
      <p:sp>
        <p:nvSpPr>
          <p:cNvPr id="6" name="Footer Placeholder 5">
            <a:extLst>
              <a:ext uri="{FF2B5EF4-FFF2-40B4-BE49-F238E27FC236}">
                <a16:creationId xmlns:a16="http://schemas.microsoft.com/office/drawing/2014/main" id="{C1DE2EF5-0A97-C93C-232D-8B0D5BD362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D5B105-E35E-F433-6D16-A7FFE6E89BE3}"/>
              </a:ext>
            </a:extLst>
          </p:cNvPr>
          <p:cNvSpPr>
            <a:spLocks noGrp="1"/>
          </p:cNvSpPr>
          <p:nvPr>
            <p:ph type="sldNum" sz="quarter" idx="12"/>
          </p:nvPr>
        </p:nvSpPr>
        <p:spPr/>
        <p:txBody>
          <a:bodyPr/>
          <a:lstStyle/>
          <a:p>
            <a:fld id="{B393C4E9-E4EE-48C4-9764-BB6CE1D0F842}" type="slidenum">
              <a:rPr lang="en-US" smtClean="0"/>
              <a:t>‹#›</a:t>
            </a:fld>
            <a:endParaRPr lang="en-US"/>
          </a:p>
        </p:txBody>
      </p:sp>
    </p:spTree>
    <p:extLst>
      <p:ext uri="{BB962C8B-B14F-4D97-AF65-F5344CB8AC3E}">
        <p14:creationId xmlns:p14="http://schemas.microsoft.com/office/powerpoint/2010/main" val="4201099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48BE4-31D2-AC53-FFA4-91113BD989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98BE59-3388-DF58-ED9F-A1F4748B5E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007A5A-68F6-EC68-A023-B13EE651CF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4749F-FF17-A953-CC0D-FED0194D64F1}"/>
              </a:ext>
            </a:extLst>
          </p:cNvPr>
          <p:cNvSpPr>
            <a:spLocks noGrp="1"/>
          </p:cNvSpPr>
          <p:nvPr>
            <p:ph type="dt" sz="half" idx="10"/>
          </p:nvPr>
        </p:nvSpPr>
        <p:spPr/>
        <p:txBody>
          <a:bodyPr/>
          <a:lstStyle/>
          <a:p>
            <a:fld id="{10C5EA2D-7BFA-4A7E-9029-01B58DCF5B43}" type="datetimeFigureOut">
              <a:rPr lang="en-US" smtClean="0"/>
              <a:t>2/20/2023</a:t>
            </a:fld>
            <a:endParaRPr lang="en-US"/>
          </a:p>
        </p:txBody>
      </p:sp>
      <p:sp>
        <p:nvSpPr>
          <p:cNvPr id="6" name="Footer Placeholder 5">
            <a:extLst>
              <a:ext uri="{FF2B5EF4-FFF2-40B4-BE49-F238E27FC236}">
                <a16:creationId xmlns:a16="http://schemas.microsoft.com/office/drawing/2014/main" id="{AB6BE5AF-B6CE-9254-487E-250339BC1F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E44AF3-8FD6-B513-CA43-06EAC6E7976B}"/>
              </a:ext>
            </a:extLst>
          </p:cNvPr>
          <p:cNvSpPr>
            <a:spLocks noGrp="1"/>
          </p:cNvSpPr>
          <p:nvPr>
            <p:ph type="sldNum" sz="quarter" idx="12"/>
          </p:nvPr>
        </p:nvSpPr>
        <p:spPr/>
        <p:txBody>
          <a:bodyPr/>
          <a:lstStyle/>
          <a:p>
            <a:fld id="{B393C4E9-E4EE-48C4-9764-BB6CE1D0F842}" type="slidenum">
              <a:rPr lang="en-US" smtClean="0"/>
              <a:t>‹#›</a:t>
            </a:fld>
            <a:endParaRPr lang="en-US"/>
          </a:p>
        </p:txBody>
      </p:sp>
    </p:spTree>
    <p:extLst>
      <p:ext uri="{BB962C8B-B14F-4D97-AF65-F5344CB8AC3E}">
        <p14:creationId xmlns:p14="http://schemas.microsoft.com/office/powerpoint/2010/main" val="2976777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DAF15F-BBC8-7E0B-B2D1-100710E7AD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5D112D-021F-398A-5D16-9E8F8DC9A7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4A13EC-3F8D-A7B5-C428-FB29B3C8C5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C5EA2D-7BFA-4A7E-9029-01B58DCF5B43}" type="datetimeFigureOut">
              <a:rPr lang="en-US" smtClean="0"/>
              <a:t>2/20/2023</a:t>
            </a:fld>
            <a:endParaRPr lang="en-US"/>
          </a:p>
        </p:txBody>
      </p:sp>
      <p:sp>
        <p:nvSpPr>
          <p:cNvPr id="5" name="Footer Placeholder 4">
            <a:extLst>
              <a:ext uri="{FF2B5EF4-FFF2-40B4-BE49-F238E27FC236}">
                <a16:creationId xmlns:a16="http://schemas.microsoft.com/office/drawing/2014/main" id="{ABFE79B5-3DBD-6C2B-3866-0F02E85708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33D3DED-0576-7F28-C784-238C9FE014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3C4E9-E4EE-48C4-9764-BB6CE1D0F842}" type="slidenum">
              <a:rPr lang="en-US" smtClean="0"/>
              <a:t>‹#›</a:t>
            </a:fld>
            <a:endParaRPr lang="en-US"/>
          </a:p>
        </p:txBody>
      </p:sp>
    </p:spTree>
    <p:extLst>
      <p:ext uri="{BB962C8B-B14F-4D97-AF65-F5344CB8AC3E}">
        <p14:creationId xmlns:p14="http://schemas.microsoft.com/office/powerpoint/2010/main" val="3914772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B504D5-5DF6-7068-86D7-D97BF89F77AD}"/>
              </a:ext>
            </a:extLst>
          </p:cNvPr>
          <p:cNvPicPr>
            <a:picLocks noChangeAspect="1"/>
          </p:cNvPicPr>
          <p:nvPr/>
        </p:nvPicPr>
        <p:blipFill rotWithShape="1">
          <a:blip r:embed="rId2"/>
          <a:srcRect l="18880" t="15317" r="-32" b="3099"/>
          <a:stretch/>
        </p:blipFill>
        <p:spPr>
          <a:xfrm>
            <a:off x="-1" y="8706"/>
            <a:ext cx="12192001" cy="6805749"/>
          </a:xfrm>
          <a:prstGeom prst="rect">
            <a:avLst/>
          </a:prstGeom>
        </p:spPr>
      </p:pic>
    </p:spTree>
    <p:extLst>
      <p:ext uri="{BB962C8B-B14F-4D97-AF65-F5344CB8AC3E}">
        <p14:creationId xmlns:p14="http://schemas.microsoft.com/office/powerpoint/2010/main" val="680771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08C4F3-F7BB-C9F0-D339-7E14C4552F57}"/>
              </a:ext>
            </a:extLst>
          </p:cNvPr>
          <p:cNvPicPr>
            <a:picLocks noChangeAspect="1"/>
          </p:cNvPicPr>
          <p:nvPr/>
        </p:nvPicPr>
        <p:blipFill rotWithShape="1">
          <a:blip r:embed="rId2"/>
          <a:srcRect l="21143" t="15071"/>
          <a:stretch/>
        </p:blipFill>
        <p:spPr>
          <a:xfrm>
            <a:off x="17418" y="0"/>
            <a:ext cx="12174582" cy="6858000"/>
          </a:xfrm>
          <a:prstGeom prst="rect">
            <a:avLst/>
          </a:prstGeom>
        </p:spPr>
      </p:pic>
    </p:spTree>
    <p:extLst>
      <p:ext uri="{BB962C8B-B14F-4D97-AF65-F5344CB8AC3E}">
        <p14:creationId xmlns:p14="http://schemas.microsoft.com/office/powerpoint/2010/main" val="1676958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3446F48-B6AE-4B68-2CF2-BFCE5D7C5FF2}"/>
              </a:ext>
            </a:extLst>
          </p:cNvPr>
          <p:cNvSpPr txBox="1"/>
          <p:nvPr/>
        </p:nvSpPr>
        <p:spPr>
          <a:xfrm>
            <a:off x="501446" y="39425"/>
            <a:ext cx="11518490" cy="923330"/>
          </a:xfrm>
          <a:prstGeom prst="rect">
            <a:avLst/>
          </a:prstGeom>
          <a:noFill/>
        </p:spPr>
        <p:txBody>
          <a:bodyPr wrap="square">
            <a:spAutoFit/>
          </a:bodyPr>
          <a:lstStyle/>
          <a:p>
            <a:r>
              <a:rPr lang="en-US" dirty="0"/>
              <a:t>Have you ever wanted to help the club from the comfort of your own chair? Are you interested in a particular subject? One of RI Goals is membership participation in a Rotary Fellowship. Meet like minded people and help our club succeed.</a:t>
            </a:r>
          </a:p>
          <a:p>
            <a:r>
              <a:rPr lang="en-US" dirty="0"/>
              <a:t>Visit the group's website or email it to learn more.	</a:t>
            </a:r>
          </a:p>
        </p:txBody>
      </p:sp>
      <p:graphicFrame>
        <p:nvGraphicFramePr>
          <p:cNvPr id="8" name="Table 8">
            <a:extLst>
              <a:ext uri="{FF2B5EF4-FFF2-40B4-BE49-F238E27FC236}">
                <a16:creationId xmlns:a16="http://schemas.microsoft.com/office/drawing/2014/main" id="{AA5A20B4-EBF1-B106-08EA-9762ADBA69A6}"/>
              </a:ext>
            </a:extLst>
          </p:cNvPr>
          <p:cNvGraphicFramePr>
            <a:graphicFrameLocks noGrp="1"/>
          </p:cNvGraphicFramePr>
          <p:nvPr>
            <p:extLst>
              <p:ext uri="{D42A27DB-BD31-4B8C-83A1-F6EECF244321}">
                <p14:modId xmlns:p14="http://schemas.microsoft.com/office/powerpoint/2010/main" val="4229127931"/>
              </p:ext>
            </p:extLst>
          </p:nvPr>
        </p:nvGraphicFramePr>
        <p:xfrm>
          <a:off x="172064" y="945337"/>
          <a:ext cx="11882284" cy="5852160"/>
        </p:xfrm>
        <a:graphic>
          <a:graphicData uri="http://schemas.openxmlformats.org/drawingml/2006/table">
            <a:tbl>
              <a:tblPr firstRow="1" bandRow="1">
                <a:tableStyleId>{5C22544A-7EE6-4342-B048-85BDC9FD1C3A}</a:tableStyleId>
              </a:tblPr>
              <a:tblGrid>
                <a:gridCol w="3008668">
                  <a:extLst>
                    <a:ext uri="{9D8B030D-6E8A-4147-A177-3AD203B41FA5}">
                      <a16:colId xmlns:a16="http://schemas.microsoft.com/office/drawing/2014/main" val="2262149780"/>
                    </a:ext>
                  </a:extLst>
                </a:gridCol>
                <a:gridCol w="2932474">
                  <a:extLst>
                    <a:ext uri="{9D8B030D-6E8A-4147-A177-3AD203B41FA5}">
                      <a16:colId xmlns:a16="http://schemas.microsoft.com/office/drawing/2014/main" val="2902905471"/>
                    </a:ext>
                  </a:extLst>
                </a:gridCol>
                <a:gridCol w="2970571">
                  <a:extLst>
                    <a:ext uri="{9D8B030D-6E8A-4147-A177-3AD203B41FA5}">
                      <a16:colId xmlns:a16="http://schemas.microsoft.com/office/drawing/2014/main" val="1157495097"/>
                    </a:ext>
                  </a:extLst>
                </a:gridCol>
                <a:gridCol w="2970571">
                  <a:extLst>
                    <a:ext uri="{9D8B030D-6E8A-4147-A177-3AD203B41FA5}">
                      <a16:colId xmlns:a16="http://schemas.microsoft.com/office/drawing/2014/main" val="125579282"/>
                    </a:ext>
                  </a:extLst>
                </a:gridCol>
              </a:tblGrid>
              <a:tr h="5358473">
                <a:tc>
                  <a:txBody>
                    <a:bodyPr/>
                    <a:lstStyle/>
                    <a:p>
                      <a:pPr marL="285750" indent="-285750">
                        <a:buFont typeface="Arial" panose="020B0604020202020204" pitchFamily="34" charset="0"/>
                        <a:buChar char="•"/>
                      </a:pPr>
                      <a:r>
                        <a:rPr lang="en-US" dirty="0"/>
                        <a:t>4x4 vehicles</a:t>
                      </a:r>
                    </a:p>
                    <a:p>
                      <a:pPr marL="285750" indent="-285750">
                        <a:buFont typeface="Arial" panose="020B0604020202020204" pitchFamily="34" charset="0"/>
                        <a:buChar char="•"/>
                      </a:pPr>
                      <a:r>
                        <a:rPr lang="en-US" dirty="0"/>
                        <a:t>Amateur Radio</a:t>
                      </a:r>
                    </a:p>
                    <a:p>
                      <a:pPr marL="285750" indent="-285750">
                        <a:buFont typeface="Arial" panose="020B0604020202020204" pitchFamily="34" charset="0"/>
                        <a:buChar char="•"/>
                      </a:pPr>
                      <a:r>
                        <a:rPr lang="en-US" dirty="0"/>
                        <a:t>Antique Automobiles</a:t>
                      </a:r>
                    </a:p>
                    <a:p>
                      <a:pPr marL="285750" indent="-285750">
                        <a:buFont typeface="Arial" panose="020B0604020202020204" pitchFamily="34" charset="0"/>
                        <a:buChar char="•"/>
                      </a:pPr>
                      <a:r>
                        <a:rPr lang="en-US" dirty="0"/>
                        <a:t>Argentine Culture</a:t>
                      </a:r>
                    </a:p>
                    <a:p>
                      <a:pPr marL="285750" indent="-285750">
                        <a:buFont typeface="Arial" panose="020B0604020202020204" pitchFamily="34" charset="0"/>
                        <a:buChar char="•"/>
                      </a:pPr>
                      <a:r>
                        <a:rPr lang="en-US" dirty="0"/>
                        <a:t>Badminton</a:t>
                      </a:r>
                    </a:p>
                    <a:p>
                      <a:pPr marL="285750" indent="-285750">
                        <a:buFont typeface="Arial" panose="020B0604020202020204" pitchFamily="34" charset="0"/>
                        <a:buChar char="•"/>
                      </a:pPr>
                      <a:r>
                        <a:rPr lang="en-US" dirty="0"/>
                        <a:t>Beard and Moustache</a:t>
                      </a:r>
                    </a:p>
                    <a:p>
                      <a:pPr marL="285750" indent="-285750">
                        <a:buFont typeface="Arial" panose="020B0604020202020204" pitchFamily="34" charset="0"/>
                        <a:buChar char="•"/>
                      </a:pPr>
                      <a:r>
                        <a:rPr lang="en-US" dirty="0"/>
                        <a:t>Bee</a:t>
                      </a:r>
                    </a:p>
                    <a:p>
                      <a:pPr marL="285750" indent="-285750">
                        <a:buFont typeface="Arial" panose="020B0604020202020204" pitchFamily="34" charset="0"/>
                        <a:buChar char="•"/>
                      </a:pPr>
                      <a:r>
                        <a:rPr lang="en-US" dirty="0"/>
                        <a:t>Beer</a:t>
                      </a:r>
                    </a:p>
                    <a:p>
                      <a:pPr marL="285750" indent="-285750">
                        <a:buFont typeface="Arial" panose="020B0604020202020204" pitchFamily="34" charset="0"/>
                        <a:buChar char="•"/>
                      </a:pPr>
                      <a:r>
                        <a:rPr lang="en-US" dirty="0"/>
                        <a:t>Bird Watching</a:t>
                      </a:r>
                    </a:p>
                    <a:p>
                      <a:pPr marL="285750" indent="-285750">
                        <a:buFont typeface="Arial" panose="020B0604020202020204" pitchFamily="34" charset="0"/>
                        <a:buChar char="•"/>
                      </a:pPr>
                      <a:r>
                        <a:rPr lang="en-US" dirty="0"/>
                        <a:t>Bowling</a:t>
                      </a:r>
                    </a:p>
                    <a:p>
                      <a:pPr marL="285750" indent="-285750">
                        <a:buFont typeface="Arial" panose="020B0604020202020204" pitchFamily="34" charset="0"/>
                        <a:buChar char="•"/>
                      </a:pPr>
                      <a:r>
                        <a:rPr lang="en-US" dirty="0"/>
                        <a:t>Camping</a:t>
                      </a:r>
                    </a:p>
                    <a:p>
                      <a:pPr marL="285750" indent="-285750">
                        <a:buFont typeface="Arial" panose="020B0604020202020204" pitchFamily="34" charset="0"/>
                        <a:buChar char="•"/>
                      </a:pPr>
                      <a:r>
                        <a:rPr lang="en-US" dirty="0"/>
                        <a:t>Caravanning</a:t>
                      </a:r>
                    </a:p>
                    <a:p>
                      <a:pPr marL="285750" indent="-285750">
                        <a:buFont typeface="Arial" panose="020B0604020202020204" pitchFamily="34" charset="0"/>
                        <a:buChar char="•"/>
                      </a:pPr>
                      <a:r>
                        <a:rPr lang="en-US" dirty="0"/>
                        <a:t>Chess</a:t>
                      </a:r>
                    </a:p>
                    <a:p>
                      <a:pPr marL="285750" indent="-285750">
                        <a:buFont typeface="Arial" panose="020B0604020202020204" pitchFamily="34" charset="0"/>
                        <a:buChar char="•"/>
                      </a:pPr>
                      <a:r>
                        <a:rPr lang="en-US" dirty="0"/>
                        <a:t>Coffee Lovers</a:t>
                      </a:r>
                    </a:p>
                    <a:p>
                      <a:pPr marL="285750" indent="-285750">
                        <a:buFont typeface="Arial" panose="020B0604020202020204" pitchFamily="34" charset="0"/>
                        <a:buChar char="•"/>
                      </a:pPr>
                      <a:r>
                        <a:rPr lang="en-US" dirty="0"/>
                        <a:t>Comedy</a:t>
                      </a:r>
                    </a:p>
                    <a:p>
                      <a:pPr marL="285750" indent="-285750">
                        <a:buFont typeface="Arial" panose="020B0604020202020204" pitchFamily="34" charset="0"/>
                        <a:buChar char="•"/>
                      </a:pPr>
                      <a:r>
                        <a:rPr lang="en-US" dirty="0"/>
                        <a:t>Composting</a:t>
                      </a:r>
                    </a:p>
                    <a:p>
                      <a:pPr marL="285750" indent="-285750">
                        <a:buFont typeface="Arial" panose="020B0604020202020204" pitchFamily="34" charset="0"/>
                        <a:buChar char="•"/>
                      </a:pPr>
                      <a:r>
                        <a:rPr lang="en-US" dirty="0"/>
                        <a:t>Computer Users</a:t>
                      </a:r>
                    </a:p>
                    <a:p>
                      <a:pPr marL="285750" indent="-285750">
                        <a:buFont typeface="Arial" panose="020B0604020202020204" pitchFamily="34" charset="0"/>
                        <a:buChar char="•"/>
                      </a:pPr>
                      <a:r>
                        <a:rPr lang="en-US" dirty="0"/>
                        <a:t>Corporate Social Responsibility</a:t>
                      </a:r>
                    </a:p>
                    <a:p>
                      <a:pPr marL="285750" indent="-285750">
                        <a:buFont typeface="Arial" panose="020B0604020202020204" pitchFamily="34" charset="0"/>
                        <a:buChar char="•"/>
                      </a:pPr>
                      <a:r>
                        <a:rPr lang="en-US" dirty="0"/>
                        <a:t>Cricket</a:t>
                      </a:r>
                    </a:p>
                    <a:p>
                      <a:pPr marL="285750" indent="-285750">
                        <a:buFont typeface="Arial" panose="020B0604020202020204" pitchFamily="34" charset="0"/>
                        <a:buChar char="•"/>
                      </a:pPr>
                      <a:r>
                        <a:rPr lang="en-US" dirty="0"/>
                        <a:t>Cruising</a:t>
                      </a:r>
                    </a:p>
                  </a:txBody>
                  <a:tcPr/>
                </a:tc>
                <a:tc>
                  <a:txBody>
                    <a:bodyPr/>
                    <a:lstStyle/>
                    <a:p>
                      <a:pPr marL="285750" indent="-285750">
                        <a:buFont typeface="Arial" panose="020B0604020202020204" pitchFamily="34" charset="0"/>
                        <a:buChar char="•"/>
                      </a:pPr>
                      <a:r>
                        <a:rPr lang="en-US" dirty="0"/>
                        <a:t>Cultural Heritage</a:t>
                      </a:r>
                    </a:p>
                    <a:p>
                      <a:pPr marL="285750" indent="-285750">
                        <a:buFont typeface="Arial" panose="020B0604020202020204" pitchFamily="34" charset="0"/>
                        <a:buChar char="•"/>
                      </a:pPr>
                      <a:r>
                        <a:rPr lang="en-US" dirty="0"/>
                        <a:t>Curling</a:t>
                      </a:r>
                    </a:p>
                    <a:p>
                      <a:pPr marL="285750" indent="-285750">
                        <a:buFont typeface="Arial" panose="020B0604020202020204" pitchFamily="34" charset="0"/>
                        <a:buChar char="•"/>
                      </a:pPr>
                      <a:r>
                        <a:rPr lang="en-US" dirty="0"/>
                        <a:t>Cycling</a:t>
                      </a:r>
                    </a:p>
                    <a:p>
                      <a:pPr marL="285750" indent="-285750">
                        <a:buFont typeface="Arial" panose="020B0604020202020204" pitchFamily="34" charset="0"/>
                        <a:buChar char="•"/>
                      </a:pPr>
                      <a:r>
                        <a:rPr lang="en-US" dirty="0"/>
                        <a:t>Doll Lovers</a:t>
                      </a:r>
                    </a:p>
                    <a:p>
                      <a:pPr marL="285750" indent="-285750">
                        <a:buFont typeface="Arial" panose="020B0604020202020204" pitchFamily="34" charset="0"/>
                        <a:buChar char="•"/>
                      </a:pPr>
                      <a:r>
                        <a:rPr lang="en-US" dirty="0"/>
                        <a:t>Draughts (Checkers)</a:t>
                      </a:r>
                    </a:p>
                    <a:p>
                      <a:pPr marL="285750" indent="-285750">
                        <a:buFont typeface="Arial" panose="020B0604020202020204" pitchFamily="34" charset="0"/>
                        <a:buChar char="•"/>
                      </a:pPr>
                      <a:r>
                        <a:rPr lang="en-US" dirty="0"/>
                        <a:t>E-Clubs</a:t>
                      </a:r>
                    </a:p>
                    <a:p>
                      <a:pPr marL="285750" indent="-285750">
                        <a:buFont typeface="Arial" panose="020B0604020202020204" pitchFamily="34" charset="0"/>
                        <a:buChar char="•"/>
                      </a:pPr>
                      <a:r>
                        <a:rPr lang="en-US" dirty="0"/>
                        <a:t>Editors and Publishers</a:t>
                      </a:r>
                    </a:p>
                    <a:p>
                      <a:pPr marL="285750" indent="-285750">
                        <a:buFont typeface="Arial" panose="020B0604020202020204" pitchFamily="34" charset="0"/>
                        <a:buChar char="•"/>
                      </a:pPr>
                      <a:r>
                        <a:rPr lang="en-US" dirty="0"/>
                        <a:t>Educators</a:t>
                      </a:r>
                    </a:p>
                    <a:p>
                      <a:pPr marL="285750" indent="-285750">
                        <a:buFont typeface="Arial" panose="020B0604020202020204" pitchFamily="34" charset="0"/>
                        <a:buChar char="•"/>
                      </a:pPr>
                      <a:r>
                        <a:rPr lang="en-US" dirty="0"/>
                        <a:t>Empowering Women</a:t>
                      </a:r>
                    </a:p>
                    <a:p>
                      <a:pPr marL="285750" indent="-285750">
                        <a:buFont typeface="Arial" panose="020B0604020202020204" pitchFamily="34" charset="0"/>
                        <a:buChar char="•"/>
                      </a:pPr>
                      <a:r>
                        <a:rPr lang="en-US" dirty="0"/>
                        <a:t>Entrepreneurs</a:t>
                      </a:r>
                    </a:p>
                    <a:p>
                      <a:pPr marL="285750" indent="-285750">
                        <a:buFont typeface="Arial" panose="020B0604020202020204" pitchFamily="34" charset="0"/>
                        <a:buChar char="•"/>
                      </a:pPr>
                      <a:r>
                        <a:rPr lang="en-US" dirty="0"/>
                        <a:t>Esperanto</a:t>
                      </a:r>
                    </a:p>
                    <a:p>
                      <a:pPr marL="285750" indent="-285750">
                        <a:buFont typeface="Arial" panose="020B0604020202020204" pitchFamily="34" charset="0"/>
                        <a:buChar char="•"/>
                      </a:pPr>
                      <a:r>
                        <a:rPr lang="en-US" dirty="0"/>
                        <a:t>Ethics</a:t>
                      </a:r>
                    </a:p>
                    <a:p>
                      <a:pPr marL="285750" indent="-285750">
                        <a:buFont typeface="Arial" panose="020B0604020202020204" pitchFamily="34" charset="0"/>
                        <a:buChar char="•"/>
                      </a:pPr>
                      <a:r>
                        <a:rPr lang="en-US" dirty="0"/>
                        <a:t>European Philosophy</a:t>
                      </a:r>
                    </a:p>
                    <a:p>
                      <a:pPr marL="285750" indent="-285750">
                        <a:buFont typeface="Arial" panose="020B0604020202020204" pitchFamily="34" charset="0"/>
                        <a:buChar char="•"/>
                      </a:pPr>
                      <a:r>
                        <a:rPr lang="en-US" dirty="0"/>
                        <a:t>Fine Arts</a:t>
                      </a:r>
                    </a:p>
                    <a:p>
                      <a:pPr marL="285750" indent="-285750">
                        <a:buFont typeface="Arial" panose="020B0604020202020204" pitchFamily="34" charset="0"/>
                        <a:buChar char="•"/>
                      </a:pPr>
                      <a:r>
                        <a:rPr lang="en-US" dirty="0"/>
                        <a:t>Fishing</a:t>
                      </a:r>
                    </a:p>
                    <a:p>
                      <a:pPr marL="285750" indent="-285750">
                        <a:buFont typeface="Arial" panose="020B0604020202020204" pitchFamily="34" charset="0"/>
                        <a:buChar char="•"/>
                      </a:pPr>
                      <a:r>
                        <a:rPr lang="en-US" dirty="0"/>
                        <a:t>Flying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bg2"/>
                          </a:solidFill>
                        </a:rPr>
                        <a:t>Genealogists</a:t>
                      </a:r>
                    </a:p>
                    <a:p>
                      <a:pPr marL="285750" indent="-285750">
                        <a:buFont typeface="Arial" panose="020B0604020202020204" pitchFamily="34" charset="0"/>
                        <a:buChar char="•"/>
                      </a:pPr>
                      <a:r>
                        <a:rPr lang="en-US" dirty="0">
                          <a:solidFill>
                            <a:schemeClr val="bg2"/>
                          </a:solidFill>
                        </a:rPr>
                        <a:t>Gin</a:t>
                      </a:r>
                    </a:p>
                    <a:p>
                      <a:pPr marL="285750" indent="-285750">
                        <a:buFont typeface="Arial" panose="020B0604020202020204" pitchFamily="34" charset="0"/>
                        <a:buChar char="•"/>
                      </a:pPr>
                      <a:r>
                        <a:rPr lang="en-US" dirty="0">
                          <a:solidFill>
                            <a:schemeClr val="bg2"/>
                          </a:solidFill>
                        </a:rPr>
                        <a:t>Global Development</a:t>
                      </a:r>
                    </a:p>
                    <a:p>
                      <a:pPr marL="285750" indent="-285750">
                        <a:buFont typeface="Arial" panose="020B0604020202020204" pitchFamily="34" charset="0"/>
                        <a:buChar char="•"/>
                      </a:pPr>
                      <a:r>
                        <a:rPr lang="en-US" dirty="0">
                          <a:solidFill>
                            <a:schemeClr val="bg2"/>
                          </a:solidFill>
                        </a:rPr>
                        <a:t>Golf</a:t>
                      </a:r>
                    </a:p>
                    <a:p>
                      <a:pPr marL="285750" indent="-285750">
                        <a:buFont typeface="Arial" panose="020B0604020202020204" pitchFamily="34" charset="0"/>
                        <a:buChar char="•"/>
                      </a:pPr>
                      <a:r>
                        <a:rPr lang="en-US" dirty="0">
                          <a:solidFill>
                            <a:schemeClr val="bg2"/>
                          </a:solidFill>
                        </a:rPr>
                        <a:t>Gourmet Cooking</a:t>
                      </a:r>
                    </a:p>
                  </a:txBody>
                  <a:tcPr/>
                </a:tc>
                <a:tc>
                  <a:txBody>
                    <a:bodyPr/>
                    <a:lstStyle/>
                    <a:p>
                      <a:pPr marL="285750" indent="-285750">
                        <a:buFont typeface="Arial" panose="020B0604020202020204" pitchFamily="34" charset="0"/>
                        <a:buChar char="•"/>
                      </a:pPr>
                      <a:r>
                        <a:rPr lang="en-US" dirty="0">
                          <a:solidFill>
                            <a:schemeClr val="bg2"/>
                          </a:solidFill>
                        </a:rPr>
                        <a:t>Graphic Designers</a:t>
                      </a:r>
                    </a:p>
                    <a:p>
                      <a:pPr marL="285750" indent="-285750">
                        <a:buFont typeface="Arial" panose="020B0604020202020204" pitchFamily="34" charset="0"/>
                        <a:buChar char="•"/>
                      </a:pPr>
                      <a:r>
                        <a:rPr lang="en-US" dirty="0">
                          <a:solidFill>
                            <a:schemeClr val="bg2"/>
                          </a:solidFill>
                        </a:rPr>
                        <a:t>Healthcare Professionals</a:t>
                      </a:r>
                    </a:p>
                    <a:p>
                      <a:pPr marL="285750" indent="-285750">
                        <a:buFont typeface="Arial" panose="020B0604020202020204" pitchFamily="34" charset="0"/>
                        <a:buChar char="•"/>
                      </a:pPr>
                      <a:r>
                        <a:rPr lang="en-US" dirty="0">
                          <a:solidFill>
                            <a:schemeClr val="bg2"/>
                          </a:solidFill>
                        </a:rPr>
                        <a:t>Hiking</a:t>
                      </a:r>
                    </a:p>
                    <a:p>
                      <a:pPr marL="285750" indent="-285750">
                        <a:buFont typeface="Arial" panose="020B0604020202020204" pitchFamily="34" charset="0"/>
                        <a:buChar char="•"/>
                      </a:pPr>
                      <a:r>
                        <a:rPr lang="en-US" dirty="0">
                          <a:solidFill>
                            <a:schemeClr val="bg2"/>
                          </a:solidFill>
                        </a:rPr>
                        <a:t>Home exchange</a:t>
                      </a:r>
                    </a:p>
                    <a:p>
                      <a:pPr marL="285750" indent="-285750">
                        <a:buFont typeface="Arial" panose="020B0604020202020204" pitchFamily="34" charset="0"/>
                        <a:buChar char="•"/>
                      </a:pPr>
                      <a:r>
                        <a:rPr lang="en-US" dirty="0">
                          <a:solidFill>
                            <a:schemeClr val="bg2"/>
                          </a:solidFill>
                        </a:rPr>
                        <a:t>Horseback Riding</a:t>
                      </a:r>
                    </a:p>
                    <a:p>
                      <a:pPr marL="285750" indent="-285750">
                        <a:buFont typeface="Arial" panose="020B0604020202020204" pitchFamily="34" charset="0"/>
                        <a:buChar char="•"/>
                      </a:pPr>
                      <a:r>
                        <a:rPr lang="en-US" dirty="0">
                          <a:solidFill>
                            <a:schemeClr val="bg2"/>
                          </a:solidFill>
                        </a:rPr>
                        <a:t>Hunting</a:t>
                      </a:r>
                    </a:p>
                    <a:p>
                      <a:pPr marL="285750" indent="-285750">
                        <a:buFont typeface="Arial" panose="020B0604020202020204" pitchFamily="34" charset="0"/>
                        <a:buChar char="•"/>
                      </a:pPr>
                      <a:r>
                        <a:rPr lang="en-US" dirty="0">
                          <a:solidFill>
                            <a:schemeClr val="bg2"/>
                          </a:solidFill>
                        </a:rPr>
                        <a:t>Internet</a:t>
                      </a:r>
                    </a:p>
                    <a:p>
                      <a:pPr marL="285750" indent="-285750">
                        <a:buFont typeface="Arial" panose="020B0604020202020204" pitchFamily="34" charset="0"/>
                        <a:buChar char="•"/>
                      </a:pPr>
                      <a:r>
                        <a:rPr lang="en-US" dirty="0">
                          <a:solidFill>
                            <a:schemeClr val="bg2"/>
                          </a:solidFill>
                        </a:rPr>
                        <a:t>Italian Culture</a:t>
                      </a:r>
                    </a:p>
                    <a:p>
                      <a:pPr marL="285750" indent="-285750">
                        <a:buFont typeface="Arial" panose="020B0604020202020204" pitchFamily="34" charset="0"/>
                        <a:buChar char="•"/>
                      </a:pPr>
                      <a:r>
                        <a:rPr lang="en-US" dirty="0">
                          <a:solidFill>
                            <a:schemeClr val="bg2"/>
                          </a:solidFill>
                        </a:rPr>
                        <a:t>Jazz</a:t>
                      </a:r>
                    </a:p>
                    <a:p>
                      <a:pPr marL="285750" indent="-285750">
                        <a:buFont typeface="Arial" panose="020B0604020202020204" pitchFamily="34" charset="0"/>
                        <a:buChar char="•"/>
                      </a:pPr>
                      <a:r>
                        <a:rPr lang="en-US" dirty="0">
                          <a:solidFill>
                            <a:schemeClr val="bg2"/>
                          </a:solidFill>
                        </a:rPr>
                        <a:t>Kannada Literature</a:t>
                      </a:r>
                    </a:p>
                    <a:p>
                      <a:pPr marL="285750" indent="-285750">
                        <a:buFont typeface="Arial" panose="020B0604020202020204" pitchFamily="34" charset="0"/>
                        <a:buChar char="•"/>
                      </a:pPr>
                      <a:r>
                        <a:rPr lang="en-US" dirty="0">
                          <a:solidFill>
                            <a:schemeClr val="bg2"/>
                          </a:solidFill>
                        </a:rPr>
                        <a:t>Kites</a:t>
                      </a:r>
                    </a:p>
                    <a:p>
                      <a:pPr marL="285750" indent="-285750">
                        <a:buFont typeface="Arial" panose="020B0604020202020204" pitchFamily="34" charset="0"/>
                        <a:buChar char="•"/>
                      </a:pPr>
                      <a:r>
                        <a:rPr lang="en-US" dirty="0">
                          <a:solidFill>
                            <a:schemeClr val="bg2"/>
                          </a:solidFill>
                        </a:rPr>
                        <a:t>Latin Culture</a:t>
                      </a:r>
                    </a:p>
                    <a:p>
                      <a:pPr marL="285750" indent="-285750">
                        <a:buFont typeface="Arial" panose="020B0604020202020204" pitchFamily="34" charset="0"/>
                        <a:buChar char="•"/>
                      </a:pPr>
                      <a:r>
                        <a:rPr lang="en-US" dirty="0"/>
                        <a:t>Lawyers</a:t>
                      </a:r>
                    </a:p>
                    <a:p>
                      <a:pPr marL="285750" indent="-285750">
                        <a:buFont typeface="Arial" panose="020B0604020202020204" pitchFamily="34" charset="0"/>
                        <a:buChar char="•"/>
                      </a:pPr>
                      <a:r>
                        <a:rPr lang="en-US" dirty="0"/>
                        <a:t>Leadership</a:t>
                      </a:r>
                    </a:p>
                    <a:p>
                      <a:pPr marL="285750" indent="-285750">
                        <a:buFont typeface="Arial" panose="020B0604020202020204" pitchFamily="34" charset="0"/>
                        <a:buChar char="•"/>
                      </a:pPr>
                      <a:r>
                        <a:rPr lang="en-US" dirty="0"/>
                        <a:t>Magicians</a:t>
                      </a:r>
                    </a:p>
                    <a:p>
                      <a:pPr marL="285750" indent="-285750">
                        <a:buFont typeface="Arial" panose="020B0604020202020204" pitchFamily="34" charset="0"/>
                        <a:buChar char="•"/>
                      </a:pPr>
                      <a:r>
                        <a:rPr lang="en-US" dirty="0"/>
                        <a:t>Marathon Running</a:t>
                      </a:r>
                    </a:p>
                    <a:p>
                      <a:pPr marL="285750" indent="-285750">
                        <a:buFont typeface="Arial" panose="020B0604020202020204" pitchFamily="34" charset="0"/>
                        <a:buChar char="•"/>
                      </a:pPr>
                      <a:r>
                        <a:rPr lang="en-US" dirty="0"/>
                        <a:t>Metalhead</a:t>
                      </a:r>
                    </a:p>
                    <a:p>
                      <a:pPr marL="285750" indent="-285750">
                        <a:buFont typeface="Arial" panose="020B0604020202020204" pitchFamily="34" charset="0"/>
                        <a:buChar char="•"/>
                      </a:pPr>
                      <a:r>
                        <a:rPr lang="en-US" dirty="0"/>
                        <a:t>Military Veterans</a:t>
                      </a:r>
                    </a:p>
                    <a:p>
                      <a:pPr marL="285750" indent="-285750">
                        <a:buFont typeface="Arial" panose="020B0604020202020204" pitchFamily="34" charset="0"/>
                        <a:buChar char="•"/>
                      </a:pPr>
                      <a:r>
                        <a:rPr lang="en-US" dirty="0"/>
                        <a:t>Motorcycling</a:t>
                      </a:r>
                    </a:p>
                    <a:p>
                      <a:pPr marL="285750" indent="-285750">
                        <a:buFont typeface="Arial" panose="020B0604020202020204" pitchFamily="34" charset="0"/>
                        <a:buChar char="•"/>
                      </a:pPr>
                      <a:r>
                        <a:rPr lang="en-US" dirty="0"/>
                        <a:t>Music</a:t>
                      </a:r>
                    </a:p>
                    <a:p>
                      <a:pPr marL="285750" indent="-285750">
                        <a:buFont typeface="Arial" panose="020B0604020202020204" pitchFamily="34" charset="0"/>
                        <a:buChar char="•"/>
                      </a:pPr>
                      <a:r>
                        <a:rPr lang="en-US" dirty="0"/>
                        <a:t>Old and Rare Books</a:t>
                      </a:r>
                      <a:endParaRPr lang="en-US" dirty="0">
                        <a:solidFill>
                          <a:schemeClr val="bg2"/>
                        </a:solidFill>
                      </a:endParaRPr>
                    </a:p>
                  </a:txBody>
                  <a:tcPr/>
                </a:tc>
                <a:tc>
                  <a:txBody>
                    <a:bodyPr/>
                    <a:lstStyle/>
                    <a:p>
                      <a:pPr marL="285750" indent="-285750">
                        <a:buFont typeface="Arial" panose="020B0604020202020204" pitchFamily="34" charset="0"/>
                        <a:buChar char="•"/>
                      </a:pPr>
                      <a:r>
                        <a:rPr lang="en-US" dirty="0"/>
                        <a:t>Past District Governors</a:t>
                      </a:r>
                    </a:p>
                    <a:p>
                      <a:pPr marL="285750" indent="-285750">
                        <a:buFont typeface="Arial" panose="020B0604020202020204" pitchFamily="34" charset="0"/>
                        <a:buChar char="•"/>
                      </a:pPr>
                      <a:r>
                        <a:rPr lang="en-US" dirty="0"/>
                        <a:t>Performing Arts</a:t>
                      </a:r>
                    </a:p>
                    <a:p>
                      <a:pPr marL="285750" indent="-285750">
                        <a:buFont typeface="Arial" panose="020B0604020202020204" pitchFamily="34" charset="0"/>
                        <a:buChar char="•"/>
                      </a:pPr>
                      <a:r>
                        <a:rPr lang="en-US" dirty="0"/>
                        <a:t>Photographers</a:t>
                      </a:r>
                    </a:p>
                    <a:p>
                      <a:pPr marL="285750" indent="-285750">
                        <a:buFont typeface="Arial" panose="020B0604020202020204" pitchFamily="34" charset="0"/>
                        <a:buChar char="•"/>
                      </a:pPr>
                      <a:r>
                        <a:rPr lang="en-US" dirty="0"/>
                        <a:t>Pickleball</a:t>
                      </a:r>
                    </a:p>
                    <a:p>
                      <a:pPr marL="285750" indent="-285750">
                        <a:buFont typeface="Arial" panose="020B0604020202020204" pitchFamily="34" charset="0"/>
                        <a:buChar char="•"/>
                      </a:pPr>
                      <a:r>
                        <a:rPr lang="en-US" dirty="0"/>
                        <a:t>Public Health</a:t>
                      </a:r>
                    </a:p>
                    <a:p>
                      <a:pPr marL="285750" indent="-285750">
                        <a:buFont typeface="Arial" panose="020B0604020202020204" pitchFamily="34" charset="0"/>
                        <a:buChar char="•"/>
                      </a:pPr>
                      <a:r>
                        <a:rPr lang="en-US" dirty="0"/>
                        <a:t>Public Speakers</a:t>
                      </a:r>
                    </a:p>
                    <a:p>
                      <a:pPr marL="285750" indent="-285750">
                        <a:buFont typeface="Arial" panose="020B0604020202020204" pitchFamily="34" charset="0"/>
                        <a:buChar char="•"/>
                      </a:pPr>
                      <a:r>
                        <a:rPr lang="en-US" dirty="0"/>
                        <a:t>Railroads</a:t>
                      </a:r>
                    </a:p>
                    <a:p>
                      <a:pPr marL="285750" indent="-285750">
                        <a:buFont typeface="Arial" panose="020B0604020202020204" pitchFamily="34" charset="0"/>
                        <a:buChar char="•"/>
                      </a:pPr>
                      <a:r>
                        <a:rPr lang="en-US" dirty="0"/>
                        <a:t>Recreational Vehicles</a:t>
                      </a:r>
                    </a:p>
                    <a:p>
                      <a:pPr marL="285750" indent="-285750">
                        <a:buFont typeface="Arial" panose="020B0604020202020204" pitchFamily="34" charset="0"/>
                        <a:buChar char="•"/>
                      </a:pPr>
                      <a:r>
                        <a:rPr lang="en-US" dirty="0"/>
                        <a:t>Rotary Means Business</a:t>
                      </a:r>
                    </a:p>
                    <a:p>
                      <a:pPr marL="285750" indent="-285750">
                        <a:buFont typeface="Arial" panose="020B0604020202020204" pitchFamily="34" charset="0"/>
                        <a:buChar char="•"/>
                      </a:pPr>
                      <a:r>
                        <a:rPr lang="en-US" dirty="0"/>
                        <a:t>Scuba</a:t>
                      </a:r>
                    </a:p>
                    <a:p>
                      <a:pPr marL="285750" indent="-285750">
                        <a:buFont typeface="Arial" panose="020B0604020202020204" pitchFamily="34" charset="0"/>
                        <a:buChar char="•"/>
                      </a:pPr>
                      <a:r>
                        <a:rPr lang="en-US" dirty="0"/>
                        <a:t>Shooting Sport</a:t>
                      </a:r>
                    </a:p>
                    <a:p>
                      <a:pPr marL="285750" indent="-285750">
                        <a:buFont typeface="Arial" panose="020B0604020202020204" pitchFamily="34" charset="0"/>
                        <a:buChar char="•"/>
                      </a:pPr>
                      <a:r>
                        <a:rPr lang="en-US" dirty="0"/>
                        <a:t>Singles</a:t>
                      </a:r>
                    </a:p>
                    <a:p>
                      <a:pPr marL="285750" indent="-285750">
                        <a:buFont typeface="Arial" panose="020B0604020202020204" pitchFamily="34" charset="0"/>
                        <a:buChar char="•"/>
                      </a:pPr>
                      <a:r>
                        <a:rPr lang="en-US" dirty="0"/>
                        <a:t>Skiing</a:t>
                      </a:r>
                    </a:p>
                    <a:p>
                      <a:pPr marL="285750" indent="-285750">
                        <a:buFont typeface="Arial" panose="020B0604020202020204" pitchFamily="34" charset="0"/>
                        <a:buChar char="•"/>
                      </a:pPr>
                      <a:r>
                        <a:rPr lang="en-US" dirty="0"/>
                        <a:t>Social Networks</a:t>
                      </a:r>
                    </a:p>
                    <a:p>
                      <a:pPr marL="285750" indent="-285750">
                        <a:buFont typeface="Arial" panose="020B0604020202020204" pitchFamily="34" charset="0"/>
                        <a:buChar char="•"/>
                      </a:pPr>
                      <a:r>
                        <a:rPr lang="en-US" dirty="0"/>
                        <a:t>Strategic Planning</a:t>
                      </a:r>
                    </a:p>
                    <a:p>
                      <a:pPr marL="285750" indent="-285750">
                        <a:buFont typeface="Arial" panose="020B0604020202020204" pitchFamily="34" charset="0"/>
                        <a:buChar char="•"/>
                      </a:pPr>
                      <a:r>
                        <a:rPr lang="en-US" dirty="0"/>
                        <a:t>Whisk(e)y</a:t>
                      </a:r>
                    </a:p>
                    <a:p>
                      <a:pPr marL="285750" indent="-285750">
                        <a:buFont typeface="Arial" panose="020B0604020202020204" pitchFamily="34" charset="0"/>
                        <a:buChar char="•"/>
                      </a:pPr>
                      <a:r>
                        <a:rPr lang="en-US" dirty="0"/>
                        <a:t>Wildlife Conservation</a:t>
                      </a:r>
                    </a:p>
                    <a:p>
                      <a:pPr marL="285750" indent="-285750">
                        <a:buFont typeface="Arial" panose="020B0604020202020204" pitchFamily="34" charset="0"/>
                        <a:buChar char="•"/>
                      </a:pPr>
                      <a:r>
                        <a:rPr lang="en-US" dirty="0"/>
                        <a:t>Wine</a:t>
                      </a:r>
                    </a:p>
                    <a:p>
                      <a:pPr marL="285750" indent="-285750">
                        <a:buFont typeface="Arial" panose="020B0604020202020204" pitchFamily="34" charset="0"/>
                        <a:buChar char="•"/>
                      </a:pPr>
                      <a:r>
                        <a:rPr lang="en-US" dirty="0"/>
                        <a:t>Yachting</a:t>
                      </a:r>
                    </a:p>
                    <a:p>
                      <a:pPr marL="285750" indent="-285750">
                        <a:buFont typeface="Arial" panose="020B0604020202020204" pitchFamily="34" charset="0"/>
                        <a:buChar char="•"/>
                      </a:pPr>
                      <a:r>
                        <a:rPr lang="en-US" dirty="0"/>
                        <a:t>Yoga</a:t>
                      </a:r>
                    </a:p>
                    <a:p>
                      <a:pPr marL="285750" indent="-285750">
                        <a:buFont typeface="Arial" panose="020B0604020202020204" pitchFamily="34" charset="0"/>
                        <a:buChar char="•"/>
                      </a:pPr>
                      <a:r>
                        <a:rPr lang="en-US" dirty="0"/>
                        <a:t>Young Rotarians</a:t>
                      </a:r>
                    </a:p>
                  </a:txBody>
                  <a:tcPr/>
                </a:tc>
                <a:extLst>
                  <a:ext uri="{0D108BD9-81ED-4DB2-BD59-A6C34878D82A}">
                    <a16:rowId xmlns:a16="http://schemas.microsoft.com/office/drawing/2014/main" val="468311879"/>
                  </a:ext>
                </a:extLst>
              </a:tr>
            </a:tbl>
          </a:graphicData>
        </a:graphic>
      </p:graphicFrame>
    </p:spTree>
    <p:extLst>
      <p:ext uri="{BB962C8B-B14F-4D97-AF65-F5344CB8AC3E}">
        <p14:creationId xmlns:p14="http://schemas.microsoft.com/office/powerpoint/2010/main" val="1003146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B7966A-0D1D-7B48-3F78-0209EA2611D8}"/>
              </a:ext>
            </a:extLst>
          </p:cNvPr>
          <p:cNvPicPr>
            <a:picLocks noChangeAspect="1"/>
          </p:cNvPicPr>
          <p:nvPr/>
        </p:nvPicPr>
        <p:blipFill rotWithShape="1">
          <a:blip r:embed="rId2"/>
          <a:srcRect l="19429" t="13987" r="1143" b="6194"/>
          <a:stretch/>
        </p:blipFill>
        <p:spPr>
          <a:xfrm>
            <a:off x="0" y="0"/>
            <a:ext cx="12199453" cy="6858000"/>
          </a:xfrm>
          <a:prstGeom prst="rect">
            <a:avLst/>
          </a:prstGeom>
        </p:spPr>
      </p:pic>
    </p:spTree>
    <p:extLst>
      <p:ext uri="{BB962C8B-B14F-4D97-AF65-F5344CB8AC3E}">
        <p14:creationId xmlns:p14="http://schemas.microsoft.com/office/powerpoint/2010/main" val="1788228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928D4E6-8311-BB65-068C-295461C13559}"/>
              </a:ext>
            </a:extLst>
          </p:cNvPr>
          <p:cNvPicPr>
            <a:picLocks noGrp="1" noChangeAspect="1"/>
          </p:cNvPicPr>
          <p:nvPr>
            <p:ph idx="1"/>
          </p:nvPr>
        </p:nvPicPr>
        <p:blipFill rotWithShape="1">
          <a:blip r:embed="rId2"/>
          <a:srcRect l="19274" t="14572" r="1063" b="2680"/>
          <a:stretch/>
        </p:blipFill>
        <p:spPr>
          <a:xfrm>
            <a:off x="0" y="0"/>
            <a:ext cx="12168340" cy="6858000"/>
          </a:xfrm>
        </p:spPr>
      </p:pic>
    </p:spTree>
    <p:extLst>
      <p:ext uri="{BB962C8B-B14F-4D97-AF65-F5344CB8AC3E}">
        <p14:creationId xmlns:p14="http://schemas.microsoft.com/office/powerpoint/2010/main" val="2744976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61FF43-D4C2-6238-8A20-841A6BC6A63C}"/>
              </a:ext>
            </a:extLst>
          </p:cNvPr>
          <p:cNvPicPr>
            <a:picLocks noChangeAspect="1"/>
          </p:cNvPicPr>
          <p:nvPr/>
        </p:nvPicPr>
        <p:blipFill rotWithShape="1">
          <a:blip r:embed="rId2"/>
          <a:srcRect l="19072" t="15423" r="1358" b="1993"/>
          <a:stretch/>
        </p:blipFill>
        <p:spPr>
          <a:xfrm>
            <a:off x="-1" y="8702"/>
            <a:ext cx="12192001" cy="6849298"/>
          </a:xfrm>
          <a:prstGeom prst="rect">
            <a:avLst/>
          </a:prstGeom>
        </p:spPr>
      </p:pic>
    </p:spTree>
    <p:extLst>
      <p:ext uri="{BB962C8B-B14F-4D97-AF65-F5344CB8AC3E}">
        <p14:creationId xmlns:p14="http://schemas.microsoft.com/office/powerpoint/2010/main" val="3152902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80ACD5-22D7-A35D-FA61-CF3A3A749BE5}"/>
              </a:ext>
            </a:extLst>
          </p:cNvPr>
          <p:cNvPicPr>
            <a:picLocks noChangeAspect="1"/>
          </p:cNvPicPr>
          <p:nvPr/>
        </p:nvPicPr>
        <p:blipFill rotWithShape="1">
          <a:blip r:embed="rId2"/>
          <a:srcRect l="19357" t="14122" r="1480" b="-460"/>
          <a:stretch/>
        </p:blipFill>
        <p:spPr>
          <a:xfrm>
            <a:off x="21382" y="0"/>
            <a:ext cx="12170618" cy="6858000"/>
          </a:xfrm>
          <a:prstGeom prst="rect">
            <a:avLst/>
          </a:prstGeom>
        </p:spPr>
      </p:pic>
    </p:spTree>
    <p:extLst>
      <p:ext uri="{BB962C8B-B14F-4D97-AF65-F5344CB8AC3E}">
        <p14:creationId xmlns:p14="http://schemas.microsoft.com/office/powerpoint/2010/main" val="2217318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BCB41EF-E7AE-C6D7-28FE-10AF462121A3}"/>
              </a:ext>
            </a:extLst>
          </p:cNvPr>
          <p:cNvGrpSpPr/>
          <p:nvPr/>
        </p:nvGrpSpPr>
        <p:grpSpPr>
          <a:xfrm>
            <a:off x="-1" y="0"/>
            <a:ext cx="12192001" cy="6817955"/>
            <a:chOff x="2348753" y="1111624"/>
            <a:chExt cx="9717742" cy="5530494"/>
          </a:xfrm>
        </p:grpSpPr>
        <p:pic>
          <p:nvPicPr>
            <p:cNvPr id="5" name="Picture 4">
              <a:extLst>
                <a:ext uri="{FF2B5EF4-FFF2-40B4-BE49-F238E27FC236}">
                  <a16:creationId xmlns:a16="http://schemas.microsoft.com/office/drawing/2014/main" id="{2A801EC7-532F-2041-3FD8-CCC9984658B7}"/>
                </a:ext>
              </a:extLst>
            </p:cNvPr>
            <p:cNvPicPr>
              <a:picLocks noChangeAspect="1"/>
            </p:cNvPicPr>
            <p:nvPr/>
          </p:nvPicPr>
          <p:blipFill rotWithShape="1">
            <a:blip r:embed="rId2"/>
            <a:srcRect l="19265" t="13939" r="1030"/>
            <a:stretch/>
          </p:blipFill>
          <p:spPr>
            <a:xfrm>
              <a:off x="2348753" y="1111624"/>
              <a:ext cx="9717742" cy="5530494"/>
            </a:xfrm>
            <a:prstGeom prst="rect">
              <a:avLst/>
            </a:prstGeom>
          </p:spPr>
        </p:pic>
        <p:sp>
          <p:nvSpPr>
            <p:cNvPr id="6" name="TextBox 5">
              <a:extLst>
                <a:ext uri="{FF2B5EF4-FFF2-40B4-BE49-F238E27FC236}">
                  <a16:creationId xmlns:a16="http://schemas.microsoft.com/office/drawing/2014/main" id="{2B8239D3-3A99-B2BE-F41B-1CCF3DAF49BD}"/>
                </a:ext>
              </a:extLst>
            </p:cNvPr>
            <p:cNvSpPr txBox="1"/>
            <p:nvPr/>
          </p:nvSpPr>
          <p:spPr>
            <a:xfrm>
              <a:off x="4641517" y="2049570"/>
              <a:ext cx="4734233" cy="299590"/>
            </a:xfrm>
            <a:prstGeom prst="rect">
              <a:avLst/>
            </a:prstGeom>
            <a:noFill/>
          </p:spPr>
          <p:txBody>
            <a:bodyPr wrap="square" rtlCol="0">
              <a:spAutoFit/>
            </a:bodyPr>
            <a:lstStyle/>
            <a:p>
              <a:r>
                <a:rPr lang="en-US" dirty="0"/>
                <a:t>We do need to host a visioning.</a:t>
              </a:r>
            </a:p>
          </p:txBody>
        </p:sp>
        <p:sp>
          <p:nvSpPr>
            <p:cNvPr id="7" name="TextBox 6">
              <a:extLst>
                <a:ext uri="{FF2B5EF4-FFF2-40B4-BE49-F238E27FC236}">
                  <a16:creationId xmlns:a16="http://schemas.microsoft.com/office/drawing/2014/main" id="{E9C88D40-11AB-6295-42E2-6A1B5E91BA12}"/>
                </a:ext>
              </a:extLst>
            </p:cNvPr>
            <p:cNvSpPr txBox="1"/>
            <p:nvPr/>
          </p:nvSpPr>
          <p:spPr>
            <a:xfrm>
              <a:off x="4641517" y="3112219"/>
              <a:ext cx="4734233" cy="369332"/>
            </a:xfrm>
            <a:prstGeom prst="rect">
              <a:avLst/>
            </a:prstGeom>
            <a:noFill/>
          </p:spPr>
          <p:txBody>
            <a:bodyPr wrap="square" rtlCol="0">
              <a:spAutoFit/>
            </a:bodyPr>
            <a:lstStyle/>
            <a:p>
              <a:r>
                <a:rPr lang="en-US" dirty="0"/>
                <a:t>Sunrise at Sunset is a perfect example.</a:t>
              </a:r>
            </a:p>
          </p:txBody>
        </p:sp>
        <p:sp>
          <p:nvSpPr>
            <p:cNvPr id="8" name="TextBox 7">
              <a:extLst>
                <a:ext uri="{FF2B5EF4-FFF2-40B4-BE49-F238E27FC236}">
                  <a16:creationId xmlns:a16="http://schemas.microsoft.com/office/drawing/2014/main" id="{EB822840-61F6-7C60-968D-15A6A90555F1}"/>
                </a:ext>
              </a:extLst>
            </p:cNvPr>
            <p:cNvSpPr txBox="1"/>
            <p:nvPr/>
          </p:nvSpPr>
          <p:spPr>
            <a:xfrm>
              <a:off x="5196006" y="4079979"/>
              <a:ext cx="4734233" cy="299590"/>
            </a:xfrm>
            <a:prstGeom prst="rect">
              <a:avLst/>
            </a:prstGeom>
            <a:noFill/>
          </p:spPr>
          <p:txBody>
            <a:bodyPr wrap="square" rtlCol="0">
              <a:spAutoFit/>
            </a:bodyPr>
            <a:lstStyle/>
            <a:p>
              <a:r>
                <a:rPr lang="en-US" dirty="0"/>
                <a:t>Thank Steve Stater by assisting and providing content.</a:t>
              </a:r>
            </a:p>
          </p:txBody>
        </p:sp>
        <p:sp>
          <p:nvSpPr>
            <p:cNvPr id="9" name="TextBox 8">
              <a:extLst>
                <a:ext uri="{FF2B5EF4-FFF2-40B4-BE49-F238E27FC236}">
                  <a16:creationId xmlns:a16="http://schemas.microsoft.com/office/drawing/2014/main" id="{DC0655D7-8217-8352-5370-DBD999EE36E9}"/>
                </a:ext>
              </a:extLst>
            </p:cNvPr>
            <p:cNvSpPr txBox="1"/>
            <p:nvPr/>
          </p:nvSpPr>
          <p:spPr>
            <a:xfrm>
              <a:off x="5224584" y="5036481"/>
              <a:ext cx="4734233" cy="369332"/>
            </a:xfrm>
            <a:prstGeom prst="rect">
              <a:avLst/>
            </a:prstGeom>
            <a:noFill/>
          </p:spPr>
          <p:txBody>
            <a:bodyPr wrap="square" rtlCol="0">
              <a:spAutoFit/>
            </a:bodyPr>
            <a:lstStyle/>
            <a:p>
              <a:r>
                <a:rPr lang="en-US" dirty="0"/>
                <a:t>Help Steve by providing content.</a:t>
              </a:r>
            </a:p>
          </p:txBody>
        </p:sp>
        <p:sp>
          <p:nvSpPr>
            <p:cNvPr id="10" name="TextBox 9">
              <a:extLst>
                <a:ext uri="{FF2B5EF4-FFF2-40B4-BE49-F238E27FC236}">
                  <a16:creationId xmlns:a16="http://schemas.microsoft.com/office/drawing/2014/main" id="{85ED914F-E255-D144-611A-635A93A43287}"/>
                </a:ext>
              </a:extLst>
            </p:cNvPr>
            <p:cNvSpPr txBox="1"/>
            <p:nvPr/>
          </p:nvSpPr>
          <p:spPr>
            <a:xfrm>
              <a:off x="5995729" y="6101655"/>
              <a:ext cx="4734233" cy="369332"/>
            </a:xfrm>
            <a:prstGeom prst="rect">
              <a:avLst/>
            </a:prstGeom>
            <a:noFill/>
          </p:spPr>
          <p:txBody>
            <a:bodyPr wrap="square" rtlCol="0">
              <a:spAutoFit/>
            </a:bodyPr>
            <a:lstStyle/>
            <a:p>
              <a:r>
                <a:rPr lang="en-US" dirty="0"/>
                <a:t>The RI President’s banner is up at every meeting.</a:t>
              </a:r>
            </a:p>
          </p:txBody>
        </p:sp>
      </p:grpSp>
    </p:spTree>
    <p:extLst>
      <p:ext uri="{BB962C8B-B14F-4D97-AF65-F5344CB8AC3E}">
        <p14:creationId xmlns:p14="http://schemas.microsoft.com/office/powerpoint/2010/main" val="3424264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088DDCCB-7C95-1600-E7F2-339D1251A1F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9560" t="-257"/>
          <a:stretch/>
        </p:blipFill>
        <p:spPr>
          <a:xfrm>
            <a:off x="421340" y="0"/>
            <a:ext cx="11178988" cy="6858000"/>
          </a:xfrm>
        </p:spPr>
      </p:pic>
    </p:spTree>
    <p:extLst>
      <p:ext uri="{BB962C8B-B14F-4D97-AF65-F5344CB8AC3E}">
        <p14:creationId xmlns:p14="http://schemas.microsoft.com/office/powerpoint/2010/main" val="2734420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F2BDC48-749E-0700-2FEF-570944DF08DF}"/>
              </a:ext>
            </a:extLst>
          </p:cNvPr>
          <p:cNvPicPr>
            <a:picLocks noGrp="1" noChangeAspect="1"/>
          </p:cNvPicPr>
          <p:nvPr>
            <p:ph idx="1"/>
          </p:nvPr>
        </p:nvPicPr>
        <p:blipFill rotWithShape="1">
          <a:blip r:embed="rId2"/>
          <a:srcRect l="19070" t="15078"/>
          <a:stretch/>
        </p:blipFill>
        <p:spPr>
          <a:xfrm>
            <a:off x="-34841" y="-6"/>
            <a:ext cx="12218131" cy="6832112"/>
          </a:xfrm>
        </p:spPr>
      </p:pic>
    </p:spTree>
    <p:extLst>
      <p:ext uri="{BB962C8B-B14F-4D97-AF65-F5344CB8AC3E}">
        <p14:creationId xmlns:p14="http://schemas.microsoft.com/office/powerpoint/2010/main" val="2779650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9924B2-4A87-40E1-DAD1-BF585FC7F951}"/>
              </a:ext>
            </a:extLst>
          </p:cNvPr>
          <p:cNvPicPr>
            <a:picLocks noChangeAspect="1"/>
          </p:cNvPicPr>
          <p:nvPr/>
        </p:nvPicPr>
        <p:blipFill rotWithShape="1">
          <a:blip r:embed="rId2"/>
          <a:srcRect l="19364" t="16055"/>
          <a:stretch/>
        </p:blipFill>
        <p:spPr>
          <a:xfrm>
            <a:off x="26127" y="7814"/>
            <a:ext cx="12137882" cy="6850186"/>
          </a:xfrm>
          <a:prstGeom prst="rect">
            <a:avLst/>
          </a:prstGeom>
        </p:spPr>
      </p:pic>
    </p:spTree>
    <p:extLst>
      <p:ext uri="{BB962C8B-B14F-4D97-AF65-F5344CB8AC3E}">
        <p14:creationId xmlns:p14="http://schemas.microsoft.com/office/powerpoint/2010/main" val="1353615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F9249-93E7-A35B-F4DB-D733944CE98A}"/>
              </a:ext>
            </a:extLst>
          </p:cNvPr>
          <p:cNvSpPr>
            <a:spLocks noGrp="1"/>
          </p:cNvSpPr>
          <p:nvPr>
            <p:ph type="title"/>
          </p:nvPr>
        </p:nvSpPr>
        <p:spPr/>
        <p:txBody>
          <a:bodyPr/>
          <a:lstStyle/>
          <a:p>
            <a:r>
              <a:rPr lang="en-US" dirty="0"/>
              <a:t>Volunteer Hours</a:t>
            </a:r>
          </a:p>
        </p:txBody>
      </p:sp>
      <p:sp>
        <p:nvSpPr>
          <p:cNvPr id="3" name="Content Placeholder 2">
            <a:extLst>
              <a:ext uri="{FF2B5EF4-FFF2-40B4-BE49-F238E27FC236}">
                <a16:creationId xmlns:a16="http://schemas.microsoft.com/office/drawing/2014/main" id="{5D398108-EDA0-8140-3746-1116F005A89C}"/>
              </a:ext>
            </a:extLst>
          </p:cNvPr>
          <p:cNvSpPr>
            <a:spLocks noGrp="1"/>
          </p:cNvSpPr>
          <p:nvPr>
            <p:ph idx="1"/>
          </p:nvPr>
        </p:nvSpPr>
        <p:spPr/>
        <p:txBody>
          <a:bodyPr/>
          <a:lstStyle/>
          <a:p>
            <a:r>
              <a:rPr lang="en-US" dirty="0"/>
              <a:t>Vine Street Market – 2-hours x 5 people per week (10 hours)</a:t>
            </a:r>
          </a:p>
          <a:p>
            <a:r>
              <a:rPr lang="en-US" dirty="0"/>
              <a:t>Food Pantry – 4-hours x 5 people one event (20 hours)</a:t>
            </a:r>
          </a:p>
          <a:p>
            <a:r>
              <a:rPr lang="en-US" dirty="0"/>
              <a:t>Rotary Garden – 2-hours x 5 people per week (10 hours)</a:t>
            </a:r>
          </a:p>
          <a:p>
            <a:r>
              <a:rPr lang="en-US" dirty="0"/>
              <a:t>Flags – 3-hours x 5 teams per holiday (18 hours)</a:t>
            </a:r>
          </a:p>
          <a:p>
            <a:r>
              <a:rPr lang="en-US" dirty="0"/>
              <a:t>Annual Grants</a:t>
            </a:r>
          </a:p>
        </p:txBody>
      </p:sp>
    </p:spTree>
    <p:extLst>
      <p:ext uri="{BB962C8B-B14F-4D97-AF65-F5344CB8AC3E}">
        <p14:creationId xmlns:p14="http://schemas.microsoft.com/office/powerpoint/2010/main" val="4020295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02C44F7-4405-5128-A259-190F836C82D0}"/>
              </a:ext>
            </a:extLst>
          </p:cNvPr>
          <p:cNvPicPr>
            <a:picLocks noChangeAspect="1"/>
          </p:cNvPicPr>
          <p:nvPr/>
        </p:nvPicPr>
        <p:blipFill rotWithShape="1">
          <a:blip r:embed="rId2"/>
          <a:srcRect l="19143" t="15988"/>
          <a:stretch/>
        </p:blipFill>
        <p:spPr>
          <a:xfrm>
            <a:off x="8702" y="8703"/>
            <a:ext cx="12189412" cy="6849297"/>
          </a:xfrm>
          <a:prstGeom prst="rect">
            <a:avLst/>
          </a:prstGeom>
        </p:spPr>
      </p:pic>
    </p:spTree>
    <p:extLst>
      <p:ext uri="{BB962C8B-B14F-4D97-AF65-F5344CB8AC3E}">
        <p14:creationId xmlns:p14="http://schemas.microsoft.com/office/powerpoint/2010/main" val="3440952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DFC004-8069-8C85-36DF-873172A368CE}"/>
              </a:ext>
            </a:extLst>
          </p:cNvPr>
          <p:cNvPicPr>
            <a:picLocks noChangeAspect="1"/>
          </p:cNvPicPr>
          <p:nvPr/>
        </p:nvPicPr>
        <p:blipFill rotWithShape="1">
          <a:blip r:embed="rId2"/>
          <a:srcRect l="19286" t="15854"/>
          <a:stretch/>
        </p:blipFill>
        <p:spPr>
          <a:xfrm>
            <a:off x="0" y="8706"/>
            <a:ext cx="12179842" cy="6849294"/>
          </a:xfrm>
          <a:prstGeom prst="rect">
            <a:avLst/>
          </a:prstGeom>
        </p:spPr>
      </p:pic>
    </p:spTree>
    <p:extLst>
      <p:ext uri="{BB962C8B-B14F-4D97-AF65-F5344CB8AC3E}">
        <p14:creationId xmlns:p14="http://schemas.microsoft.com/office/powerpoint/2010/main" val="1706077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835B75-7467-6906-D18B-9525218AEA51}"/>
              </a:ext>
            </a:extLst>
          </p:cNvPr>
          <p:cNvSpPr txBox="1"/>
          <p:nvPr/>
        </p:nvSpPr>
        <p:spPr>
          <a:xfrm>
            <a:off x="1612231" y="1238484"/>
            <a:ext cx="9553074" cy="3970318"/>
          </a:xfrm>
          <a:prstGeom prst="rect">
            <a:avLst/>
          </a:prstGeom>
          <a:noFill/>
        </p:spPr>
        <p:txBody>
          <a:bodyPr wrap="square">
            <a:spAutoFit/>
          </a:bodyPr>
          <a:lstStyle/>
          <a:p>
            <a:r>
              <a:rPr lang="en-US" dirty="0"/>
              <a:t>Introduction</a:t>
            </a:r>
          </a:p>
          <a:p>
            <a:endParaRPr lang="en-US" dirty="0"/>
          </a:p>
          <a:p>
            <a:r>
              <a:rPr lang="en-US" dirty="0"/>
              <a:t>Rotary Action Groups are international, RI-recognized groups whose members have expertise and </a:t>
            </a:r>
          </a:p>
          <a:p>
            <a:r>
              <a:rPr lang="en-US" dirty="0"/>
              <a:t>experience in a particular area of specialization. They use their knowledge, passion, and global </a:t>
            </a:r>
          </a:p>
          <a:p>
            <a:r>
              <a:rPr lang="en-US" dirty="0"/>
              <a:t>network to help clubs and districts plan and implement impactful service projects. By bringing </a:t>
            </a:r>
          </a:p>
          <a:p>
            <a:r>
              <a:rPr lang="en-US" dirty="0"/>
              <a:t>expertise, partners, funding resources and best practices to projects, they help clubs scale up smaller </a:t>
            </a:r>
          </a:p>
          <a:p>
            <a:r>
              <a:rPr lang="en-US" dirty="0"/>
              <a:t>projects to larger, higher impact, more sustainable international initiatives. </a:t>
            </a:r>
          </a:p>
          <a:p>
            <a:endParaRPr lang="en-US" dirty="0"/>
          </a:p>
          <a:p>
            <a:r>
              <a:rPr lang="en-US" dirty="0"/>
              <a:t>Every year Action Groups submit a report of activities and finances to Rotary International. These </a:t>
            </a:r>
          </a:p>
          <a:p>
            <a:r>
              <a:rPr lang="en-US" dirty="0"/>
              <a:t>annual reports summarize the groups’ membership statistics and highlight their humanitarian service activities. The following report provides an overview of the work Action Groups are doing to advance the Object of Rotary worldwide. </a:t>
            </a:r>
          </a:p>
          <a:p>
            <a:endParaRPr lang="en-US" dirty="0"/>
          </a:p>
          <a:p>
            <a:r>
              <a:rPr lang="en-US" dirty="0"/>
              <a:t>Additional information about Action Groups can be found online, www.rotary.org/actiongroups.</a:t>
            </a:r>
          </a:p>
        </p:txBody>
      </p:sp>
      <p:sp>
        <p:nvSpPr>
          <p:cNvPr id="4" name="TextBox 3">
            <a:extLst>
              <a:ext uri="{FF2B5EF4-FFF2-40B4-BE49-F238E27FC236}">
                <a16:creationId xmlns:a16="http://schemas.microsoft.com/office/drawing/2014/main" id="{1A281084-AEE6-F989-99EF-5FCD604CFDCC}"/>
              </a:ext>
            </a:extLst>
          </p:cNvPr>
          <p:cNvSpPr txBox="1"/>
          <p:nvPr/>
        </p:nvSpPr>
        <p:spPr>
          <a:xfrm>
            <a:off x="1607575" y="412955"/>
            <a:ext cx="9630697" cy="584775"/>
          </a:xfrm>
          <a:prstGeom prst="rect">
            <a:avLst/>
          </a:prstGeom>
          <a:noFill/>
        </p:spPr>
        <p:txBody>
          <a:bodyPr wrap="square" rtlCol="0">
            <a:spAutoFit/>
          </a:bodyPr>
          <a:lstStyle/>
          <a:p>
            <a:r>
              <a:rPr lang="en-US" sz="3200" dirty="0"/>
              <a:t>Rotary Action Group …at a glance</a:t>
            </a:r>
          </a:p>
        </p:txBody>
      </p:sp>
    </p:spTree>
    <p:extLst>
      <p:ext uri="{BB962C8B-B14F-4D97-AF65-F5344CB8AC3E}">
        <p14:creationId xmlns:p14="http://schemas.microsoft.com/office/powerpoint/2010/main" val="1832911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EC39A0D-BFCD-2C81-08E1-8EAAF40C1AF3}"/>
              </a:ext>
            </a:extLst>
          </p:cNvPr>
          <p:cNvPicPr>
            <a:picLocks noGrp="1" noChangeAspect="1"/>
          </p:cNvPicPr>
          <p:nvPr>
            <p:ph idx="1"/>
          </p:nvPr>
        </p:nvPicPr>
        <p:blipFill rotWithShape="1">
          <a:blip r:embed="rId2"/>
          <a:srcRect l="17546" t="14950" r="203" b="4126"/>
          <a:stretch/>
        </p:blipFill>
        <p:spPr>
          <a:xfrm>
            <a:off x="0" y="-1"/>
            <a:ext cx="12192000" cy="6858001"/>
          </a:xfrm>
        </p:spPr>
      </p:pic>
    </p:spTree>
    <p:extLst>
      <p:ext uri="{BB962C8B-B14F-4D97-AF65-F5344CB8AC3E}">
        <p14:creationId xmlns:p14="http://schemas.microsoft.com/office/powerpoint/2010/main" val="1497498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8EA552-B476-BA1D-802F-CA401AA67D77}"/>
              </a:ext>
            </a:extLst>
          </p:cNvPr>
          <p:cNvPicPr>
            <a:picLocks noChangeAspect="1"/>
          </p:cNvPicPr>
          <p:nvPr/>
        </p:nvPicPr>
        <p:blipFill rotWithShape="1">
          <a:blip r:embed="rId2"/>
          <a:srcRect l="21214" t="14258"/>
          <a:stretch/>
        </p:blipFill>
        <p:spPr>
          <a:xfrm>
            <a:off x="-1" y="0"/>
            <a:ext cx="12192001" cy="6858000"/>
          </a:xfrm>
          <a:prstGeom prst="rect">
            <a:avLst/>
          </a:prstGeom>
        </p:spPr>
      </p:pic>
    </p:spTree>
    <p:extLst>
      <p:ext uri="{BB962C8B-B14F-4D97-AF65-F5344CB8AC3E}">
        <p14:creationId xmlns:p14="http://schemas.microsoft.com/office/powerpoint/2010/main" val="21543196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TotalTime>
  <Words>443</Words>
  <Application>Microsoft Office PowerPoint</Application>
  <PresentationFormat>Widescreen</PresentationFormat>
  <Paragraphs>109</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Volunteer Hours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Yolandea Wood</dc:creator>
  <cp:lastModifiedBy>Libby Quinlan</cp:lastModifiedBy>
  <cp:revision>3</cp:revision>
  <dcterms:created xsi:type="dcterms:W3CDTF">2023-02-20T17:56:52Z</dcterms:created>
  <dcterms:modified xsi:type="dcterms:W3CDTF">2023-02-21T03:43:15Z</dcterms:modified>
</cp:coreProperties>
</file>