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9" r:id="rId6"/>
    <p:sldId id="270" r:id="rId7"/>
    <p:sldId id="262" r:id="rId8"/>
    <p:sldId id="263" r:id="rId9"/>
    <p:sldId id="264" r:id="rId10"/>
    <p:sldId id="260" r:id="rId11"/>
    <p:sldId id="261" r:id="rId12"/>
    <p:sldId id="265" r:id="rId13"/>
    <p:sldId id="266" r:id="rId14"/>
    <p:sldId id="267" r:id="rId15"/>
    <p:sldId id="268" r:id="rId16"/>
    <p:sldId id="271" r:id="rId17"/>
    <p:sldId id="272" r:id="rId18"/>
    <p:sldId id="273" r:id="rId19"/>
    <p:sldId id="274" r:id="rId20"/>
    <p:sldId id="275" r:id="rId21"/>
    <p:sldId id="276" r:id="rId22"/>
    <p:sldId id="277" r:id="rId23"/>
    <p:sldId id="278" r:id="rId24"/>
    <p:sldId id="280" r:id="rId25"/>
    <p:sldId id="282"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720926D-4ABD-43BD-92DE-DF8F511EF58C}" v="87" dt="2020-04-23T14:43:14.9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97" d="100"/>
          <a:sy n="97" d="100"/>
        </p:scale>
        <p:origin x="-90"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id Matthews" userId="f278b83ab4193e84" providerId="LiveId" clId="{C720926D-4ABD-43BD-92DE-DF8F511EF58C}"/>
    <pc:docChg chg="undo custSel mod addSld delSld modSld">
      <pc:chgData name="David Matthews" userId="f278b83ab4193e84" providerId="LiveId" clId="{C720926D-4ABD-43BD-92DE-DF8F511EF58C}" dt="2020-04-23T16:41:41.013" v="3824" actId="20577"/>
      <pc:docMkLst>
        <pc:docMk/>
      </pc:docMkLst>
      <pc:sldChg chg="modSp mod">
        <pc:chgData name="David Matthews" userId="f278b83ab4193e84" providerId="LiveId" clId="{C720926D-4ABD-43BD-92DE-DF8F511EF58C}" dt="2020-04-23T14:20:50.392" v="1147" actId="20577"/>
        <pc:sldMkLst>
          <pc:docMk/>
          <pc:sldMk cId="1200195190" sldId="257"/>
        </pc:sldMkLst>
        <pc:spChg chg="mod">
          <ac:chgData name="David Matthews" userId="f278b83ab4193e84" providerId="LiveId" clId="{C720926D-4ABD-43BD-92DE-DF8F511EF58C}" dt="2020-04-23T14:20:50.392" v="1147" actId="20577"/>
          <ac:spMkLst>
            <pc:docMk/>
            <pc:sldMk cId="1200195190" sldId="257"/>
            <ac:spMk id="2" creationId="{00000000-0000-0000-0000-000000000000}"/>
          </ac:spMkLst>
        </pc:spChg>
      </pc:sldChg>
      <pc:sldChg chg="modSp mod">
        <pc:chgData name="David Matthews" userId="f278b83ab4193e84" providerId="LiveId" clId="{C720926D-4ABD-43BD-92DE-DF8F511EF58C}" dt="2020-04-23T14:21:04.136" v="1148" actId="20577"/>
        <pc:sldMkLst>
          <pc:docMk/>
          <pc:sldMk cId="1594210292" sldId="258"/>
        </pc:sldMkLst>
        <pc:spChg chg="mod">
          <ac:chgData name="David Matthews" userId="f278b83ab4193e84" providerId="LiveId" clId="{C720926D-4ABD-43BD-92DE-DF8F511EF58C}" dt="2020-04-23T14:21:04.136" v="1148" actId="20577"/>
          <ac:spMkLst>
            <pc:docMk/>
            <pc:sldMk cId="1594210292" sldId="258"/>
            <ac:spMk id="2" creationId="{00000000-0000-0000-0000-000000000000}"/>
          </ac:spMkLst>
        </pc:spChg>
      </pc:sldChg>
      <pc:sldChg chg="modSp mod">
        <pc:chgData name="David Matthews" userId="f278b83ab4193e84" providerId="LiveId" clId="{C720926D-4ABD-43BD-92DE-DF8F511EF58C}" dt="2020-04-23T14:22:15.586" v="1154" actId="20577"/>
        <pc:sldMkLst>
          <pc:docMk/>
          <pc:sldMk cId="2100464506" sldId="260"/>
        </pc:sldMkLst>
        <pc:spChg chg="mod">
          <ac:chgData name="David Matthews" userId="f278b83ab4193e84" providerId="LiveId" clId="{C720926D-4ABD-43BD-92DE-DF8F511EF58C}" dt="2020-04-23T14:22:15.586" v="1154" actId="20577"/>
          <ac:spMkLst>
            <pc:docMk/>
            <pc:sldMk cId="2100464506" sldId="260"/>
            <ac:spMk id="2" creationId="{00000000-0000-0000-0000-000000000000}"/>
          </ac:spMkLst>
        </pc:spChg>
      </pc:sldChg>
      <pc:sldChg chg="modSp mod">
        <pc:chgData name="David Matthews" userId="f278b83ab4193e84" providerId="LiveId" clId="{C720926D-4ABD-43BD-92DE-DF8F511EF58C}" dt="2020-04-23T14:21:30.018" v="1151" actId="20577"/>
        <pc:sldMkLst>
          <pc:docMk/>
          <pc:sldMk cId="516972382" sldId="262"/>
        </pc:sldMkLst>
        <pc:spChg chg="mod">
          <ac:chgData name="David Matthews" userId="f278b83ab4193e84" providerId="LiveId" clId="{C720926D-4ABD-43BD-92DE-DF8F511EF58C}" dt="2020-04-23T14:21:30.018" v="1151" actId="20577"/>
          <ac:spMkLst>
            <pc:docMk/>
            <pc:sldMk cId="516972382" sldId="262"/>
            <ac:spMk id="2" creationId="{00000000-0000-0000-0000-000000000000}"/>
          </ac:spMkLst>
        </pc:spChg>
      </pc:sldChg>
      <pc:sldChg chg="modSp mod">
        <pc:chgData name="David Matthews" userId="f278b83ab4193e84" providerId="LiveId" clId="{C720926D-4ABD-43BD-92DE-DF8F511EF58C}" dt="2020-04-23T14:21:52.771" v="1152" actId="20577"/>
        <pc:sldMkLst>
          <pc:docMk/>
          <pc:sldMk cId="362254987" sldId="263"/>
        </pc:sldMkLst>
        <pc:spChg chg="mod">
          <ac:chgData name="David Matthews" userId="f278b83ab4193e84" providerId="LiveId" clId="{C720926D-4ABD-43BD-92DE-DF8F511EF58C}" dt="2020-04-23T14:21:52.771" v="1152" actId="20577"/>
          <ac:spMkLst>
            <pc:docMk/>
            <pc:sldMk cId="362254987" sldId="263"/>
            <ac:spMk id="2" creationId="{00000000-0000-0000-0000-000000000000}"/>
          </ac:spMkLst>
        </pc:spChg>
      </pc:sldChg>
      <pc:sldChg chg="modSp mod">
        <pc:chgData name="David Matthews" userId="f278b83ab4193e84" providerId="LiveId" clId="{C720926D-4ABD-43BD-92DE-DF8F511EF58C}" dt="2020-04-23T14:22:00.153" v="1153" actId="20577"/>
        <pc:sldMkLst>
          <pc:docMk/>
          <pc:sldMk cId="2801611497" sldId="264"/>
        </pc:sldMkLst>
        <pc:spChg chg="mod">
          <ac:chgData name="David Matthews" userId="f278b83ab4193e84" providerId="LiveId" clId="{C720926D-4ABD-43BD-92DE-DF8F511EF58C}" dt="2020-04-23T14:22:00.153" v="1153" actId="20577"/>
          <ac:spMkLst>
            <pc:docMk/>
            <pc:sldMk cId="2801611497" sldId="264"/>
            <ac:spMk id="2" creationId="{00000000-0000-0000-0000-000000000000}"/>
          </ac:spMkLst>
        </pc:spChg>
      </pc:sldChg>
      <pc:sldChg chg="modSp mod">
        <pc:chgData name="David Matthews" userId="f278b83ab4193e84" providerId="LiveId" clId="{C720926D-4ABD-43BD-92DE-DF8F511EF58C}" dt="2020-04-23T14:20:06.947" v="1145" actId="20577"/>
        <pc:sldMkLst>
          <pc:docMk/>
          <pc:sldMk cId="1687413115" sldId="267"/>
        </pc:sldMkLst>
        <pc:spChg chg="mod">
          <ac:chgData name="David Matthews" userId="f278b83ab4193e84" providerId="LiveId" clId="{C720926D-4ABD-43BD-92DE-DF8F511EF58C}" dt="2020-04-23T14:20:06.947" v="1145" actId="20577"/>
          <ac:spMkLst>
            <pc:docMk/>
            <pc:sldMk cId="1687413115" sldId="267"/>
            <ac:spMk id="3" creationId="{00000000-0000-0000-0000-000000000000}"/>
          </ac:spMkLst>
        </pc:spChg>
      </pc:sldChg>
      <pc:sldChg chg="modSp mod">
        <pc:chgData name="David Matthews" userId="f278b83ab4193e84" providerId="LiveId" clId="{C720926D-4ABD-43BD-92DE-DF8F511EF58C}" dt="2020-04-23T14:20:22.910" v="1146" actId="20577"/>
        <pc:sldMkLst>
          <pc:docMk/>
          <pc:sldMk cId="327068614" sldId="268"/>
        </pc:sldMkLst>
        <pc:spChg chg="mod">
          <ac:chgData name="David Matthews" userId="f278b83ab4193e84" providerId="LiveId" clId="{C720926D-4ABD-43BD-92DE-DF8F511EF58C}" dt="2020-04-23T14:20:22.910" v="1146" actId="20577"/>
          <ac:spMkLst>
            <pc:docMk/>
            <pc:sldMk cId="327068614" sldId="268"/>
            <ac:spMk id="3" creationId="{00000000-0000-0000-0000-000000000000}"/>
          </ac:spMkLst>
        </pc:spChg>
      </pc:sldChg>
      <pc:sldChg chg="modSp mod">
        <pc:chgData name="David Matthews" userId="f278b83ab4193e84" providerId="LiveId" clId="{C720926D-4ABD-43BD-92DE-DF8F511EF58C}" dt="2020-04-23T14:21:12.299" v="1150" actId="27636"/>
        <pc:sldMkLst>
          <pc:docMk/>
          <pc:sldMk cId="3297432480" sldId="269"/>
        </pc:sldMkLst>
        <pc:spChg chg="mod">
          <ac:chgData name="David Matthews" userId="f278b83ab4193e84" providerId="LiveId" clId="{C720926D-4ABD-43BD-92DE-DF8F511EF58C}" dt="2020-04-23T14:21:12.299" v="1150" actId="27636"/>
          <ac:spMkLst>
            <pc:docMk/>
            <pc:sldMk cId="3297432480" sldId="269"/>
            <ac:spMk id="2" creationId="{00000000-0000-0000-0000-000000000000}"/>
          </ac:spMkLst>
        </pc:spChg>
      </pc:sldChg>
      <pc:sldChg chg="modSp mod">
        <pc:chgData name="David Matthews" userId="f278b83ab4193e84" providerId="LiveId" clId="{C720926D-4ABD-43BD-92DE-DF8F511EF58C}" dt="2020-04-23T16:41:41.013" v="3824" actId="20577"/>
        <pc:sldMkLst>
          <pc:docMk/>
          <pc:sldMk cId="1309040689" sldId="270"/>
        </pc:sldMkLst>
        <pc:spChg chg="mod">
          <ac:chgData name="David Matthews" userId="f278b83ab4193e84" providerId="LiveId" clId="{C720926D-4ABD-43BD-92DE-DF8F511EF58C}" dt="2020-04-23T16:41:41.013" v="3824" actId="20577"/>
          <ac:spMkLst>
            <pc:docMk/>
            <pc:sldMk cId="1309040689" sldId="270"/>
            <ac:spMk id="2" creationId="{00000000-0000-0000-0000-000000000000}"/>
          </ac:spMkLst>
        </pc:spChg>
      </pc:sldChg>
      <pc:sldChg chg="modSp mod">
        <pc:chgData name="David Matthews" userId="f278b83ab4193e84" providerId="LiveId" clId="{C720926D-4ABD-43BD-92DE-DF8F511EF58C}" dt="2020-04-23T14:22:39.899" v="1155" actId="20577"/>
        <pc:sldMkLst>
          <pc:docMk/>
          <pc:sldMk cId="3137361581" sldId="271"/>
        </pc:sldMkLst>
        <pc:spChg chg="mod">
          <ac:chgData name="David Matthews" userId="f278b83ab4193e84" providerId="LiveId" clId="{C720926D-4ABD-43BD-92DE-DF8F511EF58C}" dt="2020-04-23T14:22:39.899" v="1155" actId="20577"/>
          <ac:spMkLst>
            <pc:docMk/>
            <pc:sldMk cId="3137361581" sldId="271"/>
            <ac:spMk id="2" creationId="{00000000-0000-0000-0000-000000000000}"/>
          </ac:spMkLst>
        </pc:spChg>
      </pc:sldChg>
      <pc:sldChg chg="addSp delSp modSp mod">
        <pc:chgData name="David Matthews" userId="f278b83ab4193e84" providerId="LiveId" clId="{C720926D-4ABD-43BD-92DE-DF8F511EF58C}" dt="2020-04-22T18:19:08.087" v="11"/>
        <pc:sldMkLst>
          <pc:docMk/>
          <pc:sldMk cId="2245635987" sldId="273"/>
        </pc:sldMkLst>
        <pc:spChg chg="mod">
          <ac:chgData name="David Matthews" userId="f278b83ab4193e84" providerId="LiveId" clId="{C720926D-4ABD-43BD-92DE-DF8F511EF58C}" dt="2020-04-22T18:19:07.422" v="10" actId="20577"/>
          <ac:spMkLst>
            <pc:docMk/>
            <pc:sldMk cId="2245635987" sldId="273"/>
            <ac:spMk id="2" creationId="{00000000-0000-0000-0000-000000000000}"/>
          </ac:spMkLst>
        </pc:spChg>
        <pc:spChg chg="add del">
          <ac:chgData name="David Matthews" userId="f278b83ab4193e84" providerId="LiveId" clId="{C720926D-4ABD-43BD-92DE-DF8F511EF58C}" dt="2020-04-22T18:19:08.087" v="11"/>
          <ac:spMkLst>
            <pc:docMk/>
            <pc:sldMk cId="2245635987" sldId="273"/>
            <ac:spMk id="3" creationId="{00000000-0000-0000-0000-000000000000}"/>
          </ac:spMkLst>
        </pc:spChg>
        <pc:spChg chg="add del mod">
          <ac:chgData name="David Matthews" userId="f278b83ab4193e84" providerId="LiveId" clId="{C720926D-4ABD-43BD-92DE-DF8F511EF58C}" dt="2020-04-22T18:19:08.087" v="11"/>
          <ac:spMkLst>
            <pc:docMk/>
            <pc:sldMk cId="2245635987" sldId="273"/>
            <ac:spMk id="4" creationId="{95160D8C-08CC-4E4B-A78A-01E48ACCE9EC}"/>
          </ac:spMkLst>
        </pc:spChg>
      </pc:sldChg>
      <pc:sldChg chg="delSp modSp add mod">
        <pc:chgData name="David Matthews" userId="f278b83ab4193e84" providerId="LiveId" clId="{C720926D-4ABD-43BD-92DE-DF8F511EF58C}" dt="2020-04-23T14:28:00.547" v="1184"/>
        <pc:sldMkLst>
          <pc:docMk/>
          <pc:sldMk cId="2048747604" sldId="274"/>
        </pc:sldMkLst>
        <pc:spChg chg="mod">
          <ac:chgData name="David Matthews" userId="f278b83ab4193e84" providerId="LiveId" clId="{C720926D-4ABD-43BD-92DE-DF8F511EF58C}" dt="2020-04-23T14:28:00.547" v="1184"/>
          <ac:spMkLst>
            <pc:docMk/>
            <pc:sldMk cId="2048747604" sldId="274"/>
            <ac:spMk id="2" creationId="{00000000-0000-0000-0000-000000000000}"/>
          </ac:spMkLst>
        </pc:spChg>
        <pc:spChg chg="del">
          <ac:chgData name="David Matthews" userId="f278b83ab4193e84" providerId="LiveId" clId="{C720926D-4ABD-43BD-92DE-DF8F511EF58C}" dt="2020-04-22T18:19:24.293" v="12"/>
          <ac:spMkLst>
            <pc:docMk/>
            <pc:sldMk cId="2048747604" sldId="274"/>
            <ac:spMk id="3" creationId="{00000000-0000-0000-0000-000000000000}"/>
          </ac:spMkLst>
        </pc:spChg>
      </pc:sldChg>
      <pc:sldChg chg="addSp delSp add del">
        <pc:chgData name="David Matthews" userId="f278b83ab4193e84" providerId="LiveId" clId="{C720926D-4ABD-43BD-92DE-DF8F511EF58C}" dt="2020-04-22T18:21:00.160" v="26"/>
        <pc:sldMkLst>
          <pc:docMk/>
          <pc:sldMk cId="1702459532" sldId="275"/>
        </pc:sldMkLst>
        <pc:spChg chg="add del">
          <ac:chgData name="David Matthews" userId="f278b83ab4193e84" providerId="LiveId" clId="{C720926D-4ABD-43BD-92DE-DF8F511EF58C}" dt="2020-04-22T18:20:59.519" v="25"/>
          <ac:spMkLst>
            <pc:docMk/>
            <pc:sldMk cId="1702459532" sldId="275"/>
            <ac:spMk id="2" creationId="{9EDEBB16-6D70-4951-8E70-30B6AD0C9D9C}"/>
          </ac:spMkLst>
        </pc:spChg>
      </pc:sldChg>
      <pc:sldChg chg="addSp delSp add del">
        <pc:chgData name="David Matthews" userId="f278b83ab4193e84" providerId="LiveId" clId="{C720926D-4ABD-43BD-92DE-DF8F511EF58C}" dt="2020-04-22T18:20:22.609" v="20"/>
        <pc:sldMkLst>
          <pc:docMk/>
          <pc:sldMk cId="1920603298" sldId="275"/>
        </pc:sldMkLst>
        <pc:spChg chg="add del">
          <ac:chgData name="David Matthews" userId="f278b83ab4193e84" providerId="LiveId" clId="{C720926D-4ABD-43BD-92DE-DF8F511EF58C}" dt="2020-04-22T18:19:59.991" v="17"/>
          <ac:spMkLst>
            <pc:docMk/>
            <pc:sldMk cId="1920603298" sldId="275"/>
            <ac:spMk id="2" creationId="{6B370880-430A-48D9-BB52-81272A85F4EA}"/>
          </ac:spMkLst>
        </pc:spChg>
        <pc:spChg chg="add del">
          <ac:chgData name="David Matthews" userId="f278b83ab4193e84" providerId="LiveId" clId="{C720926D-4ABD-43BD-92DE-DF8F511EF58C}" dt="2020-04-22T18:20:21.896" v="19"/>
          <ac:spMkLst>
            <pc:docMk/>
            <pc:sldMk cId="1920603298" sldId="275"/>
            <ac:spMk id="3" creationId="{DD95E1EB-0DDF-42CA-A59D-837F099B75D4}"/>
          </ac:spMkLst>
        </pc:spChg>
      </pc:sldChg>
      <pc:sldChg chg="addSp delSp modSp add mod setBg delDesignElem">
        <pc:chgData name="David Matthews" userId="f278b83ab4193e84" providerId="LiveId" clId="{C720926D-4ABD-43BD-92DE-DF8F511EF58C}" dt="2020-04-23T14:35:20.170" v="2021" actId="20577"/>
        <pc:sldMkLst>
          <pc:docMk/>
          <pc:sldMk cId="2305819666" sldId="275"/>
        </pc:sldMkLst>
        <pc:spChg chg="mod">
          <ac:chgData name="David Matthews" userId="f278b83ab4193e84" providerId="LiveId" clId="{C720926D-4ABD-43BD-92DE-DF8F511EF58C}" dt="2020-04-23T14:28:49.116" v="1194" actId="27636"/>
          <ac:spMkLst>
            <pc:docMk/>
            <pc:sldMk cId="2305819666" sldId="275"/>
            <ac:spMk id="2" creationId="{00000000-0000-0000-0000-000000000000}"/>
          </ac:spMkLst>
        </pc:spChg>
        <pc:spChg chg="add mod">
          <ac:chgData name="David Matthews" userId="f278b83ab4193e84" providerId="LiveId" clId="{C720926D-4ABD-43BD-92DE-DF8F511EF58C}" dt="2020-04-23T14:35:20.170" v="2021" actId="20577"/>
          <ac:spMkLst>
            <pc:docMk/>
            <pc:sldMk cId="2305819666" sldId="275"/>
            <ac:spMk id="3" creationId="{9D64680A-1981-40C8-83CC-639F756C0AE9}"/>
          </ac:spMkLst>
        </pc:spChg>
        <pc:spChg chg="add del">
          <ac:chgData name="David Matthews" userId="f278b83ab4193e84" providerId="LiveId" clId="{C720926D-4ABD-43BD-92DE-DF8F511EF58C}" dt="2020-04-22T18:27:21.351" v="433"/>
          <ac:spMkLst>
            <pc:docMk/>
            <pc:sldMk cId="2305819666" sldId="275"/>
            <ac:spMk id="3" creationId="{F53CCE5D-4DA4-4C81-BE7E-531556359E33}"/>
          </ac:spMkLst>
        </pc:spChg>
        <pc:spChg chg="add del">
          <ac:chgData name="David Matthews" userId="f278b83ab4193e84" providerId="LiveId" clId="{C720926D-4ABD-43BD-92DE-DF8F511EF58C}" dt="2020-04-22T18:32:33.612" v="448" actId="26606"/>
          <ac:spMkLst>
            <pc:docMk/>
            <pc:sldMk cId="2305819666" sldId="275"/>
            <ac:spMk id="39" creationId="{B8FE8EF1-7AF2-4864-A8DE-7EE3481DA1D4}"/>
          </ac:spMkLst>
        </pc:spChg>
        <pc:spChg chg="add del">
          <ac:chgData name="David Matthews" userId="f278b83ab4193e84" providerId="LiveId" clId="{C720926D-4ABD-43BD-92DE-DF8F511EF58C}" dt="2020-04-23T14:28:42.372" v="1187" actId="26606"/>
          <ac:spMkLst>
            <pc:docMk/>
            <pc:sldMk cId="2305819666" sldId="275"/>
            <ac:spMk id="40" creationId="{B8FE8EF1-7AF2-4864-A8DE-7EE3481DA1D4}"/>
          </ac:spMkLst>
        </pc:spChg>
        <pc:spChg chg="add del">
          <ac:chgData name="David Matthews" userId="f278b83ab4193e84" providerId="LiveId" clId="{C720926D-4ABD-43BD-92DE-DF8F511EF58C}" dt="2020-04-22T18:32:33.612" v="448" actId="26606"/>
          <ac:spMkLst>
            <pc:docMk/>
            <pc:sldMk cId="2305819666" sldId="275"/>
            <ac:spMk id="41" creationId="{76CB6AE4-A444-41E5-A744-47F048A15E7D}"/>
          </ac:spMkLst>
        </pc:spChg>
        <pc:spChg chg="add del">
          <ac:chgData name="David Matthews" userId="f278b83ab4193e84" providerId="LiveId" clId="{C720926D-4ABD-43BD-92DE-DF8F511EF58C}" dt="2020-04-23T14:28:42.372" v="1187" actId="26606"/>
          <ac:spMkLst>
            <pc:docMk/>
            <pc:sldMk cId="2305819666" sldId="275"/>
            <ac:spMk id="42" creationId="{76CB6AE4-A444-41E5-A744-47F048A15E7D}"/>
          </ac:spMkLst>
        </pc:spChg>
        <pc:spChg chg="add del">
          <ac:chgData name="David Matthews" userId="f278b83ab4193e84" providerId="LiveId" clId="{C720926D-4ABD-43BD-92DE-DF8F511EF58C}" dt="2020-04-22T18:32:33.612" v="448" actId="26606"/>
          <ac:spMkLst>
            <pc:docMk/>
            <pc:sldMk cId="2305819666" sldId="275"/>
            <ac:spMk id="43" creationId="{25F129D9-8F3D-4302-AB5D-DE987A6B127A}"/>
          </ac:spMkLst>
        </pc:spChg>
        <pc:spChg chg="add del">
          <ac:chgData name="David Matthews" userId="f278b83ab4193e84" providerId="LiveId" clId="{C720926D-4ABD-43BD-92DE-DF8F511EF58C}" dt="2020-04-23T14:28:42.372" v="1187" actId="26606"/>
          <ac:spMkLst>
            <pc:docMk/>
            <pc:sldMk cId="2305819666" sldId="275"/>
            <ac:spMk id="44" creationId="{F6167D22-B2B2-4469-BE4E-6B0DC972E45D}"/>
          </ac:spMkLst>
        </pc:spChg>
        <pc:spChg chg="add del">
          <ac:chgData name="David Matthews" userId="f278b83ab4193e84" providerId="LiveId" clId="{C720926D-4ABD-43BD-92DE-DF8F511EF58C}" dt="2020-04-22T18:32:33.612" v="448" actId="26606"/>
          <ac:spMkLst>
            <pc:docMk/>
            <pc:sldMk cId="2305819666" sldId="275"/>
            <ac:spMk id="45" creationId="{1F4A57F6-BEF1-4CA6-A0F1-3A01F6AB48EE}"/>
          </ac:spMkLst>
        </pc:spChg>
        <pc:spChg chg="add del">
          <ac:chgData name="David Matthews" userId="f278b83ab4193e84" providerId="LiveId" clId="{C720926D-4ABD-43BD-92DE-DF8F511EF58C}" dt="2020-04-23T14:28:42.372" v="1187" actId="26606"/>
          <ac:spMkLst>
            <pc:docMk/>
            <pc:sldMk cId="2305819666" sldId="275"/>
            <ac:spMk id="46" creationId="{E27E2F65-D0DD-4710-977A-873706F90177}"/>
          </ac:spMkLst>
        </pc:spChg>
        <pc:spChg chg="add del">
          <ac:chgData name="David Matthews" userId="f278b83ab4193e84" providerId="LiveId" clId="{C720926D-4ABD-43BD-92DE-DF8F511EF58C}" dt="2020-04-22T18:32:33.612" v="448" actId="26606"/>
          <ac:spMkLst>
            <pc:docMk/>
            <pc:sldMk cId="2305819666" sldId="275"/>
            <ac:spMk id="47" creationId="{E3336A73-1C9B-4BAA-A893-AD3C79E66607}"/>
          </ac:spMkLst>
        </pc:spChg>
        <pc:spChg chg="add del">
          <ac:chgData name="David Matthews" userId="f278b83ab4193e84" providerId="LiveId" clId="{C720926D-4ABD-43BD-92DE-DF8F511EF58C}" dt="2020-04-23T14:28:42.372" v="1187" actId="26606"/>
          <ac:spMkLst>
            <pc:docMk/>
            <pc:sldMk cId="2305819666" sldId="275"/>
            <ac:spMk id="48" creationId="{783A863A-BB4D-4ECD-8D75-B5B6F03D732A}"/>
          </ac:spMkLst>
        </pc:spChg>
        <pc:spChg chg="add del">
          <ac:chgData name="David Matthews" userId="f278b83ab4193e84" providerId="LiveId" clId="{C720926D-4ABD-43BD-92DE-DF8F511EF58C}" dt="2020-04-23T14:28:47.142" v="1190" actId="26606"/>
          <ac:spMkLst>
            <pc:docMk/>
            <pc:sldMk cId="2305819666" sldId="275"/>
            <ac:spMk id="52" creationId="{B8FE8EF1-7AF2-4864-A8DE-7EE3481DA1D4}"/>
          </ac:spMkLst>
        </pc:spChg>
        <pc:spChg chg="add del">
          <ac:chgData name="David Matthews" userId="f278b83ab4193e84" providerId="LiveId" clId="{C720926D-4ABD-43BD-92DE-DF8F511EF58C}" dt="2020-04-23T14:28:47.142" v="1190" actId="26606"/>
          <ac:spMkLst>
            <pc:docMk/>
            <pc:sldMk cId="2305819666" sldId="275"/>
            <ac:spMk id="53" creationId="{76CB6AE4-A444-41E5-A744-47F048A15E7D}"/>
          </ac:spMkLst>
        </pc:spChg>
        <pc:spChg chg="add del">
          <ac:chgData name="David Matthews" userId="f278b83ab4193e84" providerId="LiveId" clId="{C720926D-4ABD-43BD-92DE-DF8F511EF58C}" dt="2020-04-23T14:28:49.066" v="1192" actId="26606"/>
          <ac:spMkLst>
            <pc:docMk/>
            <pc:sldMk cId="2305819666" sldId="275"/>
            <ac:spMk id="57" creationId="{B8FE8EF1-7AF2-4864-A8DE-7EE3481DA1D4}"/>
          </ac:spMkLst>
        </pc:spChg>
        <pc:spChg chg="add del">
          <ac:chgData name="David Matthews" userId="f278b83ab4193e84" providerId="LiveId" clId="{C720926D-4ABD-43BD-92DE-DF8F511EF58C}" dt="2020-04-23T14:28:49.066" v="1192" actId="26606"/>
          <ac:spMkLst>
            <pc:docMk/>
            <pc:sldMk cId="2305819666" sldId="275"/>
            <ac:spMk id="60" creationId="{76CB6AE4-A444-41E5-A744-47F048A15E7D}"/>
          </ac:spMkLst>
        </pc:spChg>
        <pc:spChg chg="add del">
          <ac:chgData name="David Matthews" userId="f278b83ab4193e84" providerId="LiveId" clId="{C720926D-4ABD-43BD-92DE-DF8F511EF58C}" dt="2020-04-23T14:28:49.066" v="1192" actId="26606"/>
          <ac:spMkLst>
            <pc:docMk/>
            <pc:sldMk cId="2305819666" sldId="275"/>
            <ac:spMk id="61" creationId="{25F129D9-8F3D-4302-AB5D-DE987A6B127A}"/>
          </ac:spMkLst>
        </pc:spChg>
        <pc:spChg chg="add del">
          <ac:chgData name="David Matthews" userId="f278b83ab4193e84" providerId="LiveId" clId="{C720926D-4ABD-43BD-92DE-DF8F511EF58C}" dt="2020-04-23T14:28:49.066" v="1192" actId="26606"/>
          <ac:spMkLst>
            <pc:docMk/>
            <pc:sldMk cId="2305819666" sldId="275"/>
            <ac:spMk id="62" creationId="{1F4A57F6-BEF1-4CA6-A0F1-3A01F6AB48EE}"/>
          </ac:spMkLst>
        </pc:spChg>
        <pc:spChg chg="add del">
          <ac:chgData name="David Matthews" userId="f278b83ab4193e84" providerId="LiveId" clId="{C720926D-4ABD-43BD-92DE-DF8F511EF58C}" dt="2020-04-23T14:28:49.066" v="1192" actId="26606"/>
          <ac:spMkLst>
            <pc:docMk/>
            <pc:sldMk cId="2305819666" sldId="275"/>
            <ac:spMk id="63" creationId="{E3336A73-1C9B-4BAA-A893-AD3C79E66607}"/>
          </ac:spMkLst>
        </pc:spChg>
        <pc:spChg chg="add del">
          <ac:chgData name="David Matthews" userId="f278b83ab4193e84" providerId="LiveId" clId="{C720926D-4ABD-43BD-92DE-DF8F511EF58C}" dt="2020-04-22T18:32:36.085" v="451" actId="26606"/>
          <ac:spMkLst>
            <pc:docMk/>
            <pc:sldMk cId="2305819666" sldId="275"/>
            <ac:spMk id="73" creationId="{AA4E6AA2-BEA6-4D9C-940A-56C57341D1C4}"/>
          </ac:spMkLst>
        </pc:spChg>
        <pc:spChg chg="add del">
          <ac:chgData name="David Matthews" userId="f278b83ab4193e84" providerId="LiveId" clId="{C720926D-4ABD-43BD-92DE-DF8F511EF58C}" dt="2020-04-22T18:32:36.085" v="451" actId="26606"/>
          <ac:spMkLst>
            <pc:docMk/>
            <pc:sldMk cId="2305819666" sldId="275"/>
            <ac:spMk id="74" creationId="{B8FE8EF1-7AF2-4864-A8DE-7EE3481DA1D4}"/>
          </ac:spMkLst>
        </pc:spChg>
        <pc:spChg chg="add del">
          <ac:chgData name="David Matthews" userId="f278b83ab4193e84" providerId="LiveId" clId="{C720926D-4ABD-43BD-92DE-DF8F511EF58C}" dt="2020-04-22T18:32:36.085" v="451" actId="26606"/>
          <ac:spMkLst>
            <pc:docMk/>
            <pc:sldMk cId="2305819666" sldId="275"/>
            <ac:spMk id="75" creationId="{ED642ED3-CFED-4142-8502-CCC199447083}"/>
          </ac:spMkLst>
        </pc:spChg>
        <pc:spChg chg="add del">
          <ac:chgData name="David Matthews" userId="f278b83ab4193e84" providerId="LiveId" clId="{C720926D-4ABD-43BD-92DE-DF8F511EF58C}" dt="2020-04-22T18:32:36.085" v="451" actId="26606"/>
          <ac:spMkLst>
            <pc:docMk/>
            <pc:sldMk cId="2305819666" sldId="275"/>
            <ac:spMk id="76" creationId="{76CB6AE4-A444-41E5-A744-47F048A15E7D}"/>
          </ac:spMkLst>
        </pc:spChg>
        <pc:spChg chg="add del">
          <ac:chgData name="David Matthews" userId="f278b83ab4193e84" providerId="LiveId" clId="{C720926D-4ABD-43BD-92DE-DF8F511EF58C}" dt="2020-04-22T18:32:36.085" v="451" actId="26606"/>
          <ac:spMkLst>
            <pc:docMk/>
            <pc:sldMk cId="2305819666" sldId="275"/>
            <ac:spMk id="77" creationId="{A922CC7D-9AB0-495B-8AEC-81B7CDEE1AC0}"/>
          </ac:spMkLst>
        </pc:spChg>
        <pc:spChg chg="add del">
          <ac:chgData name="David Matthews" userId="f278b83ab4193e84" providerId="LiveId" clId="{C720926D-4ABD-43BD-92DE-DF8F511EF58C}" dt="2020-04-22T18:32:37.667" v="454" actId="26606"/>
          <ac:spMkLst>
            <pc:docMk/>
            <pc:sldMk cId="2305819666" sldId="275"/>
            <ac:spMk id="83" creationId="{B8FE8EF1-7AF2-4864-A8DE-7EE3481DA1D4}"/>
          </ac:spMkLst>
        </pc:spChg>
        <pc:spChg chg="add del">
          <ac:chgData name="David Matthews" userId="f278b83ab4193e84" providerId="LiveId" clId="{C720926D-4ABD-43BD-92DE-DF8F511EF58C}" dt="2020-04-22T18:32:37.667" v="454" actId="26606"/>
          <ac:spMkLst>
            <pc:docMk/>
            <pc:sldMk cId="2305819666" sldId="275"/>
            <ac:spMk id="84" creationId="{76CB6AE4-A444-41E5-A744-47F048A15E7D}"/>
          </ac:spMkLst>
        </pc:spChg>
        <pc:spChg chg="add del">
          <ac:chgData name="David Matthews" userId="f278b83ab4193e84" providerId="LiveId" clId="{C720926D-4ABD-43BD-92DE-DF8F511EF58C}" dt="2020-04-22T18:32:37.667" v="454" actId="26606"/>
          <ac:spMkLst>
            <pc:docMk/>
            <pc:sldMk cId="2305819666" sldId="275"/>
            <ac:spMk id="85" creationId="{F6167D22-B2B2-4469-BE4E-6B0DC972E45D}"/>
          </ac:spMkLst>
        </pc:spChg>
        <pc:spChg chg="add del">
          <ac:chgData name="David Matthews" userId="f278b83ab4193e84" providerId="LiveId" clId="{C720926D-4ABD-43BD-92DE-DF8F511EF58C}" dt="2020-04-22T18:32:37.667" v="454" actId="26606"/>
          <ac:spMkLst>
            <pc:docMk/>
            <pc:sldMk cId="2305819666" sldId="275"/>
            <ac:spMk id="86" creationId="{E27E2F65-D0DD-4710-977A-873706F90177}"/>
          </ac:spMkLst>
        </pc:spChg>
        <pc:spChg chg="add del">
          <ac:chgData name="David Matthews" userId="f278b83ab4193e84" providerId="LiveId" clId="{C720926D-4ABD-43BD-92DE-DF8F511EF58C}" dt="2020-04-22T18:32:37.667" v="454" actId="26606"/>
          <ac:spMkLst>
            <pc:docMk/>
            <pc:sldMk cId="2305819666" sldId="275"/>
            <ac:spMk id="87" creationId="{783A863A-BB4D-4ECD-8D75-B5B6F03D732A}"/>
          </ac:spMkLst>
        </pc:spChg>
        <pc:spChg chg="add del">
          <ac:chgData name="David Matthews" userId="f278b83ab4193e84" providerId="LiveId" clId="{C720926D-4ABD-43BD-92DE-DF8F511EF58C}" dt="2020-04-22T18:33:43.610" v="461"/>
          <ac:spMkLst>
            <pc:docMk/>
            <pc:sldMk cId="2305819666" sldId="275"/>
            <ac:spMk id="91" creationId="{B8FE8EF1-7AF2-4864-A8DE-7EE3481DA1D4}"/>
          </ac:spMkLst>
        </pc:spChg>
        <pc:spChg chg="add del">
          <ac:chgData name="David Matthews" userId="f278b83ab4193e84" providerId="LiveId" clId="{C720926D-4ABD-43BD-92DE-DF8F511EF58C}" dt="2020-04-22T18:33:43.610" v="461"/>
          <ac:spMkLst>
            <pc:docMk/>
            <pc:sldMk cId="2305819666" sldId="275"/>
            <ac:spMk id="92" creationId="{76CB6AE4-A444-41E5-A744-47F048A15E7D}"/>
          </ac:spMkLst>
        </pc:spChg>
        <pc:spChg chg="add del">
          <ac:chgData name="David Matthews" userId="f278b83ab4193e84" providerId="LiveId" clId="{C720926D-4ABD-43BD-92DE-DF8F511EF58C}" dt="2020-04-23T14:29:40.607" v="1199"/>
          <ac:spMkLst>
            <pc:docMk/>
            <pc:sldMk cId="2305819666" sldId="275"/>
            <ac:spMk id="93" creationId="{B8FE8EF1-7AF2-4864-A8DE-7EE3481DA1D4}"/>
          </ac:spMkLst>
        </pc:spChg>
        <pc:spChg chg="add del">
          <ac:chgData name="David Matthews" userId="f278b83ab4193e84" providerId="LiveId" clId="{C720926D-4ABD-43BD-92DE-DF8F511EF58C}" dt="2020-04-23T14:29:40.607" v="1199"/>
          <ac:spMkLst>
            <pc:docMk/>
            <pc:sldMk cId="2305819666" sldId="275"/>
            <ac:spMk id="94" creationId="{76CB6AE4-A444-41E5-A744-47F048A15E7D}"/>
          </ac:spMkLst>
        </pc:spChg>
        <pc:spChg chg="add del">
          <ac:chgData name="David Matthews" userId="f278b83ab4193e84" providerId="LiveId" clId="{C720926D-4ABD-43BD-92DE-DF8F511EF58C}" dt="2020-04-23T14:29:40.607" v="1199"/>
          <ac:spMkLst>
            <pc:docMk/>
            <pc:sldMk cId="2305819666" sldId="275"/>
            <ac:spMk id="95" creationId="{A922CC7D-9AB0-495B-8AEC-81B7CDEE1AC0}"/>
          </ac:spMkLst>
        </pc:spChg>
        <pc:spChg chg="add del">
          <ac:chgData name="David Matthews" userId="f278b83ab4193e84" providerId="LiveId" clId="{C720926D-4ABD-43BD-92DE-DF8F511EF58C}" dt="2020-04-23T14:29:40.607" v="1199"/>
          <ac:spMkLst>
            <pc:docMk/>
            <pc:sldMk cId="2305819666" sldId="275"/>
            <ac:spMk id="112" creationId="{AA4E6AA2-BEA6-4D9C-940A-56C57341D1C4}"/>
          </ac:spMkLst>
        </pc:spChg>
        <pc:spChg chg="add del">
          <ac:chgData name="David Matthews" userId="f278b83ab4193e84" providerId="LiveId" clId="{C720926D-4ABD-43BD-92DE-DF8F511EF58C}" dt="2020-04-23T14:29:40.607" v="1199"/>
          <ac:spMkLst>
            <pc:docMk/>
            <pc:sldMk cId="2305819666" sldId="275"/>
            <ac:spMk id="113" creationId="{ED642ED3-CFED-4142-8502-CCC199447083}"/>
          </ac:spMkLst>
        </pc:spChg>
        <pc:grpChg chg="add del">
          <ac:chgData name="David Matthews" userId="f278b83ab4193e84" providerId="LiveId" clId="{C720926D-4ABD-43BD-92DE-DF8F511EF58C}" dt="2020-04-22T18:32:33.612" v="448" actId="26606"/>
          <ac:grpSpMkLst>
            <pc:docMk/>
            <pc:sldMk cId="2305819666" sldId="275"/>
            <ac:grpSpMk id="11" creationId="{7B7EFD05-5F12-420E-8AEF-74D5EF9D58BC}"/>
          </ac:grpSpMkLst>
        </pc:grpChg>
        <pc:grpChg chg="add del">
          <ac:chgData name="David Matthews" userId="f278b83ab4193e84" providerId="LiveId" clId="{C720926D-4ABD-43BD-92DE-DF8F511EF58C}" dt="2020-04-23T14:28:42.372" v="1187" actId="26606"/>
          <ac:grpSpMkLst>
            <pc:docMk/>
            <pc:sldMk cId="2305819666" sldId="275"/>
            <ac:grpSpMk id="12" creationId="{7B7EFD05-5F12-420E-8AEF-74D5EF9D58BC}"/>
          </ac:grpSpMkLst>
        </pc:grpChg>
        <pc:grpChg chg="add del">
          <ac:chgData name="David Matthews" userId="f278b83ab4193e84" providerId="LiveId" clId="{C720926D-4ABD-43BD-92DE-DF8F511EF58C}" dt="2020-04-22T18:32:33.612" v="448" actId="26606"/>
          <ac:grpSpMkLst>
            <pc:docMk/>
            <pc:sldMk cId="2305819666" sldId="275"/>
            <ac:grpSpMk id="25" creationId="{B64F33C7-E158-4057-87E7-6F42AA6D034A}"/>
          </ac:grpSpMkLst>
        </pc:grpChg>
        <pc:grpChg chg="add del">
          <ac:chgData name="David Matthews" userId="f278b83ab4193e84" providerId="LiveId" clId="{C720926D-4ABD-43BD-92DE-DF8F511EF58C}" dt="2020-04-23T14:28:42.372" v="1187" actId="26606"/>
          <ac:grpSpMkLst>
            <pc:docMk/>
            <pc:sldMk cId="2305819666" sldId="275"/>
            <ac:grpSpMk id="26" creationId="{B64F33C7-E158-4057-87E7-6F42AA6D034A}"/>
          </ac:grpSpMkLst>
        </pc:grpChg>
        <pc:grpChg chg="add del">
          <ac:chgData name="David Matthews" userId="f278b83ab4193e84" providerId="LiveId" clId="{C720926D-4ABD-43BD-92DE-DF8F511EF58C}" dt="2020-04-23T14:28:47.142" v="1190" actId="26606"/>
          <ac:grpSpMkLst>
            <pc:docMk/>
            <pc:sldMk cId="2305819666" sldId="275"/>
            <ac:grpSpMk id="50" creationId="{7B7EFD05-5F12-420E-8AEF-74D5EF9D58BC}"/>
          </ac:grpSpMkLst>
        </pc:grpChg>
        <pc:grpChg chg="add del">
          <ac:chgData name="David Matthews" userId="f278b83ab4193e84" providerId="LiveId" clId="{C720926D-4ABD-43BD-92DE-DF8F511EF58C}" dt="2020-04-23T14:28:47.142" v="1190" actId="26606"/>
          <ac:grpSpMkLst>
            <pc:docMk/>
            <pc:sldMk cId="2305819666" sldId="275"/>
            <ac:grpSpMk id="51" creationId="{B64F33C7-E158-4057-87E7-6F42AA6D034A}"/>
          </ac:grpSpMkLst>
        </pc:grpChg>
        <pc:grpChg chg="add del">
          <ac:chgData name="David Matthews" userId="f278b83ab4193e84" providerId="LiveId" clId="{C720926D-4ABD-43BD-92DE-DF8F511EF58C}" dt="2020-04-23T14:28:49.066" v="1192" actId="26606"/>
          <ac:grpSpMkLst>
            <pc:docMk/>
            <pc:sldMk cId="2305819666" sldId="275"/>
            <ac:grpSpMk id="55" creationId="{7B7EFD05-5F12-420E-8AEF-74D5EF9D58BC}"/>
          </ac:grpSpMkLst>
        </pc:grpChg>
        <pc:grpChg chg="add del">
          <ac:chgData name="David Matthews" userId="f278b83ab4193e84" providerId="LiveId" clId="{C720926D-4ABD-43BD-92DE-DF8F511EF58C}" dt="2020-04-23T14:28:49.066" v="1192" actId="26606"/>
          <ac:grpSpMkLst>
            <pc:docMk/>
            <pc:sldMk cId="2305819666" sldId="275"/>
            <ac:grpSpMk id="56" creationId="{B64F33C7-E158-4057-87E7-6F42AA6D034A}"/>
          </ac:grpSpMkLst>
        </pc:grpChg>
        <pc:grpChg chg="add del">
          <ac:chgData name="David Matthews" userId="f278b83ab4193e84" providerId="LiveId" clId="{C720926D-4ABD-43BD-92DE-DF8F511EF58C}" dt="2020-04-22T18:32:36.085" v="451" actId="26606"/>
          <ac:grpSpMkLst>
            <pc:docMk/>
            <pc:sldMk cId="2305819666" sldId="275"/>
            <ac:grpSpMk id="58" creationId="{7B7EFD05-5F12-420E-8AEF-74D5EF9D58BC}"/>
          </ac:grpSpMkLst>
        </pc:grpChg>
        <pc:grpChg chg="add del">
          <ac:chgData name="David Matthews" userId="f278b83ab4193e84" providerId="LiveId" clId="{C720926D-4ABD-43BD-92DE-DF8F511EF58C}" dt="2020-04-22T18:32:36.085" v="451" actId="26606"/>
          <ac:grpSpMkLst>
            <pc:docMk/>
            <pc:sldMk cId="2305819666" sldId="275"/>
            <ac:grpSpMk id="59" creationId="{84A5389E-FAF0-49F8-B7DE-5DB1D39A4380}"/>
          </ac:grpSpMkLst>
        </pc:grpChg>
        <pc:grpChg chg="add del">
          <ac:chgData name="David Matthews" userId="f278b83ab4193e84" providerId="LiveId" clId="{C720926D-4ABD-43BD-92DE-DF8F511EF58C}" dt="2020-04-22T18:32:36.085" v="451" actId="26606"/>
          <ac:grpSpMkLst>
            <pc:docMk/>
            <pc:sldMk cId="2305819666" sldId="275"/>
            <ac:grpSpMk id="72" creationId="{B64F33C7-E158-4057-87E7-6F42AA6D034A}"/>
          </ac:grpSpMkLst>
        </pc:grpChg>
        <pc:grpChg chg="add del">
          <ac:chgData name="David Matthews" userId="f278b83ab4193e84" providerId="LiveId" clId="{C720926D-4ABD-43BD-92DE-DF8F511EF58C}" dt="2020-04-22T18:32:36.085" v="451" actId="26606"/>
          <ac:grpSpMkLst>
            <pc:docMk/>
            <pc:sldMk cId="2305819666" sldId="275"/>
            <ac:grpSpMk id="78" creationId="{001EF6D3-851E-4B24-A9CD-D38CA18A5B9F}"/>
          </ac:grpSpMkLst>
        </pc:grpChg>
        <pc:grpChg chg="add del">
          <ac:chgData name="David Matthews" userId="f278b83ab4193e84" providerId="LiveId" clId="{C720926D-4ABD-43BD-92DE-DF8F511EF58C}" dt="2020-04-23T14:29:40.607" v="1199"/>
          <ac:grpSpMkLst>
            <pc:docMk/>
            <pc:sldMk cId="2305819666" sldId="275"/>
            <ac:grpSpMk id="79" creationId="{7B7EFD05-5F12-420E-8AEF-74D5EF9D58BC}"/>
          </ac:grpSpMkLst>
        </pc:grpChg>
        <pc:grpChg chg="add del">
          <ac:chgData name="David Matthews" userId="f278b83ab4193e84" providerId="LiveId" clId="{C720926D-4ABD-43BD-92DE-DF8F511EF58C}" dt="2020-04-23T14:29:40.607" v="1199"/>
          <ac:grpSpMkLst>
            <pc:docMk/>
            <pc:sldMk cId="2305819666" sldId="275"/>
            <ac:grpSpMk id="80" creationId="{B64F33C7-E158-4057-87E7-6F42AA6D034A}"/>
          </ac:grpSpMkLst>
        </pc:grpChg>
        <pc:grpChg chg="add del">
          <ac:chgData name="David Matthews" userId="f278b83ab4193e84" providerId="LiveId" clId="{C720926D-4ABD-43BD-92DE-DF8F511EF58C}" dt="2020-04-22T18:32:37.667" v="454" actId="26606"/>
          <ac:grpSpMkLst>
            <pc:docMk/>
            <pc:sldMk cId="2305819666" sldId="275"/>
            <ac:grpSpMk id="81" creationId="{7B7EFD05-5F12-420E-8AEF-74D5EF9D58BC}"/>
          </ac:grpSpMkLst>
        </pc:grpChg>
        <pc:grpChg chg="add del">
          <ac:chgData name="David Matthews" userId="f278b83ab4193e84" providerId="LiveId" clId="{C720926D-4ABD-43BD-92DE-DF8F511EF58C}" dt="2020-04-22T18:32:37.667" v="454" actId="26606"/>
          <ac:grpSpMkLst>
            <pc:docMk/>
            <pc:sldMk cId="2305819666" sldId="275"/>
            <ac:grpSpMk id="82" creationId="{B64F33C7-E158-4057-87E7-6F42AA6D034A}"/>
          </ac:grpSpMkLst>
        </pc:grpChg>
        <pc:grpChg chg="add del">
          <ac:chgData name="David Matthews" userId="f278b83ab4193e84" providerId="LiveId" clId="{C720926D-4ABD-43BD-92DE-DF8F511EF58C}" dt="2020-04-22T18:33:43.610" v="461"/>
          <ac:grpSpMkLst>
            <pc:docMk/>
            <pc:sldMk cId="2305819666" sldId="275"/>
            <ac:grpSpMk id="89" creationId="{7B7EFD05-5F12-420E-8AEF-74D5EF9D58BC}"/>
          </ac:grpSpMkLst>
        </pc:grpChg>
        <pc:grpChg chg="add del">
          <ac:chgData name="David Matthews" userId="f278b83ab4193e84" providerId="LiveId" clId="{C720926D-4ABD-43BD-92DE-DF8F511EF58C}" dt="2020-04-22T18:33:43.610" v="461"/>
          <ac:grpSpMkLst>
            <pc:docMk/>
            <pc:sldMk cId="2305819666" sldId="275"/>
            <ac:grpSpMk id="90" creationId="{B64F33C7-E158-4057-87E7-6F42AA6D034A}"/>
          </ac:grpSpMkLst>
        </pc:grpChg>
        <pc:grpChg chg="add del">
          <ac:chgData name="David Matthews" userId="f278b83ab4193e84" providerId="LiveId" clId="{C720926D-4ABD-43BD-92DE-DF8F511EF58C}" dt="2020-04-23T14:29:40.607" v="1199"/>
          <ac:grpSpMkLst>
            <pc:docMk/>
            <pc:sldMk cId="2305819666" sldId="275"/>
            <ac:grpSpMk id="96" creationId="{001EF6D3-851E-4B24-A9CD-D38CA18A5B9F}"/>
          </ac:grpSpMkLst>
        </pc:grpChg>
        <pc:grpChg chg="add del">
          <ac:chgData name="David Matthews" userId="f278b83ab4193e84" providerId="LiveId" clId="{C720926D-4ABD-43BD-92DE-DF8F511EF58C}" dt="2020-04-23T14:29:40.607" v="1199"/>
          <ac:grpSpMkLst>
            <pc:docMk/>
            <pc:sldMk cId="2305819666" sldId="275"/>
            <ac:grpSpMk id="107" creationId="{84A5389E-FAF0-49F8-B7DE-5DB1D39A4380}"/>
          </ac:grpSpMkLst>
        </pc:grpChg>
        <pc:picChg chg="add del">
          <ac:chgData name="David Matthews" userId="f278b83ab4193e84" providerId="LiveId" clId="{C720926D-4ABD-43BD-92DE-DF8F511EF58C}" dt="2020-04-22T18:25:59.815" v="422"/>
          <ac:picMkLst>
            <pc:docMk/>
            <pc:sldMk cId="2305819666" sldId="275"/>
            <ac:picMk id="4" creationId="{C9C2397C-6DA9-432A-B5F3-2AC865B2CC97}"/>
          </ac:picMkLst>
        </pc:picChg>
        <pc:picChg chg="add del">
          <ac:chgData name="David Matthews" userId="f278b83ab4193e84" providerId="LiveId" clId="{C720926D-4ABD-43BD-92DE-DF8F511EF58C}" dt="2020-04-22T18:27:10.438" v="428"/>
          <ac:picMkLst>
            <pc:docMk/>
            <pc:sldMk cId="2305819666" sldId="275"/>
            <ac:picMk id="5" creationId="{E9051E8C-759F-472C-A1C1-0F0F2A851C54}"/>
          </ac:picMkLst>
        </pc:picChg>
        <pc:picChg chg="add del mod">
          <ac:chgData name="David Matthews" userId="f278b83ab4193e84" providerId="LiveId" clId="{C720926D-4ABD-43BD-92DE-DF8F511EF58C}" dt="2020-04-22T18:33:13.606" v="459" actId="21"/>
          <ac:picMkLst>
            <pc:docMk/>
            <pc:sldMk cId="2305819666" sldId="275"/>
            <ac:picMk id="6" creationId="{A8824F0F-ECC6-48EB-9AEB-EAF82EF5CE49}"/>
          </ac:picMkLst>
        </pc:picChg>
        <pc:picChg chg="add del mod">
          <ac:chgData name="David Matthews" userId="f278b83ab4193e84" providerId="LiveId" clId="{C720926D-4ABD-43BD-92DE-DF8F511EF58C}" dt="2020-04-23T14:29:31.522" v="1197" actId="21"/>
          <ac:picMkLst>
            <pc:docMk/>
            <pc:sldMk cId="2305819666" sldId="275"/>
            <ac:picMk id="7" creationId="{172D23E2-86DB-49FC-99FD-8FF5CD5569F1}"/>
          </ac:picMkLst>
        </pc:picChg>
        <pc:picChg chg="add del mod">
          <ac:chgData name="David Matthews" userId="f278b83ab4193e84" providerId="LiveId" clId="{C720926D-4ABD-43BD-92DE-DF8F511EF58C}" dt="2020-04-22T18:34:41.012" v="466" actId="21"/>
          <ac:picMkLst>
            <pc:docMk/>
            <pc:sldMk cId="2305819666" sldId="275"/>
            <ac:picMk id="88" creationId="{E2C35D42-DBFE-4DEF-9F9A-596CCC5B7259}"/>
          </ac:picMkLst>
        </pc:picChg>
      </pc:sldChg>
      <pc:sldChg chg="addSp delSp modSp add mod">
        <pc:chgData name="David Matthews" userId="f278b83ab4193e84" providerId="LiveId" clId="{C720926D-4ABD-43BD-92DE-DF8F511EF58C}" dt="2020-04-23T14:35:55.480" v="2027" actId="20577"/>
        <pc:sldMkLst>
          <pc:docMk/>
          <pc:sldMk cId="438754151" sldId="276"/>
        </pc:sldMkLst>
        <pc:spChg chg="add del mod">
          <ac:chgData name="David Matthews" userId="f278b83ab4193e84" providerId="LiveId" clId="{C720926D-4ABD-43BD-92DE-DF8F511EF58C}" dt="2020-04-22T18:37:19.503" v="483"/>
          <ac:spMkLst>
            <pc:docMk/>
            <pc:sldMk cId="438754151" sldId="276"/>
            <ac:spMk id="2" creationId="{C68A7A8E-95F5-40DF-B267-DFA5A5F1E01D}"/>
          </ac:spMkLst>
        </pc:spChg>
        <pc:spChg chg="add mod">
          <ac:chgData name="David Matthews" userId="f278b83ab4193e84" providerId="LiveId" clId="{C720926D-4ABD-43BD-92DE-DF8F511EF58C}" dt="2020-04-23T14:35:55.480" v="2027" actId="20577"/>
          <ac:spMkLst>
            <pc:docMk/>
            <pc:sldMk cId="438754151" sldId="276"/>
            <ac:spMk id="3" creationId="{AE0DEF71-5CCB-4797-B40B-D38DA12C1FE5}"/>
          </ac:spMkLst>
        </pc:spChg>
        <pc:spChg chg="add del">
          <ac:chgData name="David Matthews" userId="f278b83ab4193e84" providerId="LiveId" clId="{C720926D-4ABD-43BD-92DE-DF8F511EF58C}" dt="2020-04-22T18:38:36.910" v="488"/>
          <ac:spMkLst>
            <pc:docMk/>
            <pc:sldMk cId="438754151" sldId="276"/>
            <ac:spMk id="4" creationId="{15ED915B-CE65-481A-A240-10B23B409848}"/>
          </ac:spMkLst>
        </pc:spChg>
        <pc:spChg chg="add del">
          <ac:chgData name="David Matthews" userId="f278b83ab4193e84" providerId="LiveId" clId="{C720926D-4ABD-43BD-92DE-DF8F511EF58C}" dt="2020-04-22T18:38:46.871" v="490"/>
          <ac:spMkLst>
            <pc:docMk/>
            <pc:sldMk cId="438754151" sldId="276"/>
            <ac:spMk id="5" creationId="{EA54ED10-4FC0-4C7C-9C5B-5A8911521F7C}"/>
          </ac:spMkLst>
        </pc:spChg>
      </pc:sldChg>
      <pc:sldChg chg="addSp delSp modSp add mod">
        <pc:chgData name="David Matthews" userId="f278b83ab4193e84" providerId="LiveId" clId="{C720926D-4ABD-43BD-92DE-DF8F511EF58C}" dt="2020-04-23T14:41:22.139" v="2792" actId="313"/>
        <pc:sldMkLst>
          <pc:docMk/>
          <pc:sldMk cId="3689930876" sldId="277"/>
        </pc:sldMkLst>
        <pc:spChg chg="add del">
          <ac:chgData name="David Matthews" userId="f278b83ab4193e84" providerId="LiveId" clId="{C720926D-4ABD-43BD-92DE-DF8F511EF58C}" dt="2020-04-22T18:41:54.198" v="849"/>
          <ac:spMkLst>
            <pc:docMk/>
            <pc:sldMk cId="3689930876" sldId="277"/>
            <ac:spMk id="2" creationId="{948B4CB3-E7B5-47BB-BEB5-C8EBD5475238}"/>
          </ac:spMkLst>
        </pc:spChg>
        <pc:spChg chg="add mod">
          <ac:chgData name="David Matthews" userId="f278b83ab4193e84" providerId="LiveId" clId="{C720926D-4ABD-43BD-92DE-DF8F511EF58C}" dt="2020-04-22T18:47:14.500" v="876" actId="21"/>
          <ac:spMkLst>
            <pc:docMk/>
            <pc:sldMk cId="3689930876" sldId="277"/>
            <ac:spMk id="3" creationId="{31E84A23-17D0-4EC2-8059-8D200154D442}"/>
          </ac:spMkLst>
        </pc:spChg>
        <pc:spChg chg="add mod">
          <ac:chgData name="David Matthews" userId="f278b83ab4193e84" providerId="LiveId" clId="{C720926D-4ABD-43BD-92DE-DF8F511EF58C}" dt="2020-04-23T14:41:22.139" v="2792" actId="313"/>
          <ac:spMkLst>
            <pc:docMk/>
            <pc:sldMk cId="3689930876" sldId="277"/>
            <ac:spMk id="4" creationId="{B6088135-D4EA-47E9-B4D9-D756267B6F59}"/>
          </ac:spMkLst>
        </pc:spChg>
        <pc:spChg chg="add del">
          <ac:chgData name="David Matthews" userId="f278b83ab4193e84" providerId="LiveId" clId="{C720926D-4ABD-43BD-92DE-DF8F511EF58C}" dt="2020-04-22T18:47:05.102" v="875"/>
          <ac:spMkLst>
            <pc:docMk/>
            <pc:sldMk cId="3689930876" sldId="277"/>
            <ac:spMk id="5" creationId="{80E7E5E0-4632-4040-9BC2-108EDD7FA95F}"/>
          </ac:spMkLst>
        </pc:spChg>
        <pc:picChg chg="add del mod">
          <ac:chgData name="David Matthews" userId="f278b83ab4193e84" providerId="LiveId" clId="{C720926D-4ABD-43BD-92DE-DF8F511EF58C}" dt="2020-04-22T18:49:07.678" v="895"/>
          <ac:picMkLst>
            <pc:docMk/>
            <pc:sldMk cId="3689930876" sldId="277"/>
            <ac:picMk id="6" creationId="{E01B6DC5-30E9-45FA-8C9F-EBD4F1E658E5}"/>
          </ac:picMkLst>
        </pc:picChg>
      </pc:sldChg>
      <pc:sldChg chg="addSp delSp modSp add mod">
        <pc:chgData name="David Matthews" userId="f278b83ab4193e84" providerId="LiveId" clId="{C720926D-4ABD-43BD-92DE-DF8F511EF58C}" dt="2020-04-23T14:50:34.383" v="3815" actId="20577"/>
        <pc:sldMkLst>
          <pc:docMk/>
          <pc:sldMk cId="1677513564" sldId="278"/>
        </pc:sldMkLst>
        <pc:spChg chg="add mod">
          <ac:chgData name="David Matthews" userId="f278b83ab4193e84" providerId="LiveId" clId="{C720926D-4ABD-43BD-92DE-DF8F511EF58C}" dt="2020-04-23T14:50:34.383" v="3815" actId="20577"/>
          <ac:spMkLst>
            <pc:docMk/>
            <pc:sldMk cId="1677513564" sldId="278"/>
            <ac:spMk id="3" creationId="{8C1C075B-0576-4D35-9361-9BAD12BF7914}"/>
          </ac:spMkLst>
        </pc:spChg>
        <pc:picChg chg="add del">
          <ac:chgData name="David Matthews" userId="f278b83ab4193e84" providerId="LiveId" clId="{C720926D-4ABD-43BD-92DE-DF8F511EF58C}" dt="2020-04-23T14:42:54.365" v="2793" actId="21"/>
          <ac:picMkLst>
            <pc:docMk/>
            <pc:sldMk cId="1677513564" sldId="278"/>
            <ac:picMk id="2" creationId="{34E6AABE-A1C9-4334-9514-18D5514D646C}"/>
          </ac:picMkLst>
        </pc:picChg>
      </pc:sldChg>
      <pc:sldChg chg="addSp add del">
        <pc:chgData name="David Matthews" userId="f278b83ab4193e84" providerId="LiveId" clId="{C720926D-4ABD-43BD-92DE-DF8F511EF58C}" dt="2020-04-23T14:51:07.996" v="3816" actId="2696"/>
        <pc:sldMkLst>
          <pc:docMk/>
          <pc:sldMk cId="3023932619" sldId="279"/>
        </pc:sldMkLst>
        <pc:spChg chg="add">
          <ac:chgData name="David Matthews" userId="f278b83ab4193e84" providerId="LiveId" clId="{C720926D-4ABD-43BD-92DE-DF8F511EF58C}" dt="2020-04-22T18:56:18.481" v="1123"/>
          <ac:spMkLst>
            <pc:docMk/>
            <pc:sldMk cId="3023932619" sldId="279"/>
            <ac:spMk id="2" creationId="{75420EA6-2030-4B11-AA0D-2144E5908741}"/>
          </ac:spMkLst>
        </pc:spChg>
      </pc:sldChg>
      <pc:sldChg chg="addSp modSp add mod">
        <pc:chgData name="David Matthews" userId="f278b83ab4193e84" providerId="LiveId" clId="{C720926D-4ABD-43BD-92DE-DF8F511EF58C}" dt="2020-04-22T18:59:51.910" v="1134" actId="20577"/>
        <pc:sldMkLst>
          <pc:docMk/>
          <pc:sldMk cId="1396793050" sldId="280"/>
        </pc:sldMkLst>
        <pc:spChg chg="add mod">
          <ac:chgData name="David Matthews" userId="f278b83ab4193e84" providerId="LiveId" clId="{C720926D-4ABD-43BD-92DE-DF8F511EF58C}" dt="2020-04-22T18:59:51.910" v="1134" actId="20577"/>
          <ac:spMkLst>
            <pc:docMk/>
            <pc:sldMk cId="1396793050" sldId="280"/>
            <ac:spMk id="2" creationId="{7E8B935C-3098-4593-8CD7-E3A25CAF65AB}"/>
          </ac:spMkLst>
        </pc:spChg>
      </pc:sldChg>
      <pc:sldChg chg="addSp add del">
        <pc:chgData name="David Matthews" userId="f278b83ab4193e84" providerId="LiveId" clId="{C720926D-4ABD-43BD-92DE-DF8F511EF58C}" dt="2020-04-23T14:51:33.919" v="3817" actId="2696"/>
        <pc:sldMkLst>
          <pc:docMk/>
          <pc:sldMk cId="346798893" sldId="281"/>
        </pc:sldMkLst>
        <pc:spChg chg="add">
          <ac:chgData name="David Matthews" userId="f278b83ab4193e84" providerId="LiveId" clId="{C720926D-4ABD-43BD-92DE-DF8F511EF58C}" dt="2020-04-22T18:57:41.834" v="1128"/>
          <ac:spMkLst>
            <pc:docMk/>
            <pc:sldMk cId="346798893" sldId="281"/>
            <ac:spMk id="2" creationId="{2C3689F6-9566-453F-BC4D-DC2AD1026E10}"/>
          </ac:spMkLst>
        </pc:spChg>
      </pc:sldChg>
      <pc:sldChg chg="addSp add">
        <pc:chgData name="David Matthews" userId="f278b83ab4193e84" providerId="LiveId" clId="{C720926D-4ABD-43BD-92DE-DF8F511EF58C}" dt="2020-04-22T19:00:07.873" v="1136"/>
        <pc:sldMkLst>
          <pc:docMk/>
          <pc:sldMk cId="615990952" sldId="282"/>
        </pc:sldMkLst>
        <pc:spChg chg="add">
          <ac:chgData name="David Matthews" userId="f278b83ab4193e84" providerId="LiveId" clId="{C720926D-4ABD-43BD-92DE-DF8F511EF58C}" dt="2020-04-22T19:00:07.873" v="1136"/>
          <ac:spMkLst>
            <pc:docMk/>
            <pc:sldMk cId="615990952" sldId="282"/>
            <ac:spMk id="2" creationId="{4CBE59F8-907F-4339-B70E-16006B3A1D1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4/28/2020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Abuse and Harassment</a:t>
            </a:r>
          </a:p>
        </p:txBody>
      </p:sp>
      <p:sp>
        <p:nvSpPr>
          <p:cNvPr id="3" name="Subtitle 2"/>
          <p:cNvSpPr>
            <a:spLocks noGrp="1"/>
          </p:cNvSpPr>
          <p:nvPr>
            <p:ph type="subTitle" idx="1"/>
          </p:nvPr>
        </p:nvSpPr>
        <p:spPr/>
        <p:txBody>
          <a:bodyPr/>
          <a:lstStyle/>
          <a:p>
            <a:r>
              <a:rPr lang="en-US" dirty="0"/>
              <a:t>District 6510</a:t>
            </a:r>
          </a:p>
        </p:txBody>
      </p:sp>
    </p:spTree>
    <p:extLst>
      <p:ext uri="{BB962C8B-B14F-4D97-AF65-F5344CB8AC3E}">
        <p14:creationId xmlns:p14="http://schemas.microsoft.com/office/powerpoint/2010/main" val="21465595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Club Level Response  </a:t>
            </a:r>
          </a:p>
        </p:txBody>
      </p:sp>
      <p:sp>
        <p:nvSpPr>
          <p:cNvPr id="3" name="Content Placeholder 2"/>
          <p:cNvSpPr>
            <a:spLocks noGrp="1"/>
          </p:cNvSpPr>
          <p:nvPr>
            <p:ph idx="1"/>
          </p:nvPr>
        </p:nvSpPr>
        <p:spPr/>
        <p:txBody>
          <a:bodyPr/>
          <a:lstStyle/>
          <a:p>
            <a:r>
              <a:rPr lang="en-US" dirty="0"/>
              <a:t>At the club level, allegations of harassment at Rotary events or activities shall be reviewed by the club board and responded to within a reasonable timeframe, typically one week. If the alleged offender is a member of the club board, he or she is expected to recuse himself or herself from the discussion. Failure to adequately address allegations of harassment may be referred to the district governor.</a:t>
            </a:r>
          </a:p>
        </p:txBody>
      </p:sp>
    </p:spTree>
    <p:extLst>
      <p:ext uri="{BB962C8B-B14F-4D97-AF65-F5344CB8AC3E}">
        <p14:creationId xmlns:p14="http://schemas.microsoft.com/office/powerpoint/2010/main" val="2100464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Rotary Constitution-Termination for Other Causes (Abuse or Harassment)</a:t>
            </a:r>
          </a:p>
        </p:txBody>
      </p:sp>
      <p:sp>
        <p:nvSpPr>
          <p:cNvPr id="3" name="Content Placeholder 2"/>
          <p:cNvSpPr>
            <a:spLocks noGrp="1"/>
          </p:cNvSpPr>
          <p:nvPr>
            <p:ph idx="1"/>
          </p:nvPr>
        </p:nvSpPr>
        <p:spPr/>
        <p:txBody>
          <a:bodyPr>
            <a:normAutofit lnSpcReduction="10000"/>
          </a:bodyPr>
          <a:lstStyle/>
          <a:p>
            <a:r>
              <a:rPr lang="en-US" dirty="0"/>
              <a:t>Good Cause. The board may terminate the membership of any member who ceases to have the qualifications for membership in the club or for any good cause by a vote of not less than two-thirds of the board members present and voting, at a meeting called for that purpose. The guiding principles for this meeting shall be article 10, section 1; The Four-Way Test; and the high ethical standards that one should hold as a Rotary club member.</a:t>
            </a:r>
          </a:p>
          <a:p>
            <a:r>
              <a:rPr lang="en-US" dirty="0"/>
              <a:t> Notice. Prior to taking any action under subsection (a) of this section, the member shall be given at least ten (10) days’ written notice of such pending action and an opportunity to submit a written answer to the board. The member shall have the right to appear before the board to state the member’s case. Notice shall be by personal delivery or by registered letter to the member’s last known address.</a:t>
            </a:r>
          </a:p>
        </p:txBody>
      </p:sp>
    </p:spTree>
    <p:extLst>
      <p:ext uri="{BB962C8B-B14F-4D97-AF65-F5344CB8AC3E}">
        <p14:creationId xmlns:p14="http://schemas.microsoft.com/office/powerpoint/2010/main" val="4618610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Continued-Right to Appeal, Mediate or Arbitrate Termination</a:t>
            </a:r>
          </a:p>
        </p:txBody>
      </p:sp>
      <p:sp>
        <p:nvSpPr>
          <p:cNvPr id="3" name="Content Placeholder 2"/>
          <p:cNvSpPr>
            <a:spLocks noGrp="1"/>
          </p:cNvSpPr>
          <p:nvPr>
            <p:ph idx="1"/>
          </p:nvPr>
        </p:nvSpPr>
        <p:spPr/>
        <p:txBody>
          <a:bodyPr>
            <a:normAutofit fontScale="70000" lnSpcReduction="20000"/>
          </a:bodyPr>
          <a:lstStyle/>
          <a:p>
            <a:r>
              <a:rPr lang="en-US" dirty="0"/>
              <a:t>Notice. Within seven (7) days after the date of the board’s decision to terminate or suspend membership, the secretary shall give written notice of the decision to the member. Within fourteen (14) days after the date of the notice, the member may give written notice to the secretary of the intention to appeal to the club, request mediation, or to arbitrate as provided in article 19.</a:t>
            </a:r>
          </a:p>
          <a:p>
            <a:r>
              <a:rPr lang="en-US" dirty="0"/>
              <a:t>Date for Hearing of Appeal. In the event of an appeal, the board shall set a date for the hearing of the appeal at a regular club meeting to be held within twenty-one (21) days after receipt of the notice of appeal. At least five (5) days’ written notice of the meeting and its special business shall be given to every member. Only members shall be present when the appeal is heard.</a:t>
            </a:r>
          </a:p>
          <a:p>
            <a:r>
              <a:rPr lang="en-US" dirty="0"/>
              <a:t>Mediation or Arbitration. The procedure utilized for mediation or arbitration shall be as provided in article 19.</a:t>
            </a:r>
          </a:p>
          <a:p>
            <a:r>
              <a:rPr lang="en-US" dirty="0"/>
              <a:t>Appeal. If an appeal is taken, the action of the club shall be final and binding on all parties and shall not be subject to arbitration.</a:t>
            </a:r>
          </a:p>
          <a:p>
            <a:r>
              <a:rPr lang="en-US" dirty="0"/>
              <a:t>Decision of Arbitrators or Umpire. If arbitration is requested, the decision reached by the arbitrators or, if they disagree, by the umpire shall be final and binding on all parties and shall not be subject to appeal.</a:t>
            </a:r>
          </a:p>
          <a:p>
            <a:r>
              <a:rPr lang="en-US" dirty="0"/>
              <a:t>Unsuccessful Mediation. If mediation is requested but is unsuccessful, the member may appeal to the club or arbitrate as provided in subsection (a) of this section.</a:t>
            </a:r>
          </a:p>
        </p:txBody>
      </p:sp>
    </p:spTree>
    <p:extLst>
      <p:ext uri="{BB962C8B-B14F-4D97-AF65-F5344CB8AC3E}">
        <p14:creationId xmlns:p14="http://schemas.microsoft.com/office/powerpoint/2010/main" val="28939652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Continued-Final Action, Resignation, Forfeiture of Property</a:t>
            </a:r>
          </a:p>
        </p:txBody>
      </p:sp>
      <p:sp>
        <p:nvSpPr>
          <p:cNvPr id="3" name="Content Placeholder 2"/>
          <p:cNvSpPr>
            <a:spLocks noGrp="1"/>
          </p:cNvSpPr>
          <p:nvPr>
            <p:ph idx="1"/>
          </p:nvPr>
        </p:nvSpPr>
        <p:spPr/>
        <p:txBody>
          <a:bodyPr/>
          <a:lstStyle/>
          <a:p>
            <a:r>
              <a:rPr lang="en-US" dirty="0"/>
              <a:t>Board Action Final. Board action shall be final if no appeal to this club is taken and no arbitration is requested.</a:t>
            </a:r>
          </a:p>
          <a:p>
            <a:r>
              <a:rPr lang="en-US" dirty="0"/>
              <a:t>Resignation. The resignation of any member from this club shall be in writing, addressed to the president or secretary. The resignation shall be accepted by the board if the member has no indebtedness to this club.</a:t>
            </a:r>
          </a:p>
          <a:p>
            <a:r>
              <a:rPr lang="en-US" dirty="0"/>
              <a:t>Forfeiture of Property Interest. Any person whose club membership has been terminated in any manner shall forfeit all interest in any funds or other property belonging to this club if, under local laws, the member may have acquired any right to them upon joining the club.</a:t>
            </a:r>
          </a:p>
        </p:txBody>
      </p:sp>
    </p:spTree>
    <p:extLst>
      <p:ext uri="{BB962C8B-B14F-4D97-AF65-F5344CB8AC3E}">
        <p14:creationId xmlns:p14="http://schemas.microsoft.com/office/powerpoint/2010/main" val="34054223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Temporary Suspension</a:t>
            </a:r>
          </a:p>
        </p:txBody>
      </p:sp>
      <p:sp>
        <p:nvSpPr>
          <p:cNvPr id="3" name="Content Placeholder 2"/>
          <p:cNvSpPr>
            <a:spLocks noGrp="1"/>
          </p:cNvSpPr>
          <p:nvPr>
            <p:ph idx="1"/>
          </p:nvPr>
        </p:nvSpPr>
        <p:spPr/>
        <p:txBody>
          <a:bodyPr>
            <a:normAutofit/>
          </a:bodyPr>
          <a:lstStyle/>
          <a:p>
            <a:r>
              <a:rPr lang="en-US" dirty="0"/>
              <a:t>Credible accusations have been made that a member has refused or neglected to comply with this constitution, or has been guilty of conduct unbecoming a member or prejudicial to the interests of the club; and</a:t>
            </a:r>
          </a:p>
          <a:p>
            <a:r>
              <a:rPr lang="en-US" dirty="0"/>
              <a:t>Those accusations, if proved, constitute good cause for terminating the membership of the member; and</a:t>
            </a:r>
          </a:p>
          <a:p>
            <a:r>
              <a:rPr lang="en-US" dirty="0"/>
              <a:t>It is desirable that no action should be taken in respect of the membership of the   member pending the outcome of a matter or an event that the board considers should properly occur before such action is taken by the board; and</a:t>
            </a:r>
          </a:p>
        </p:txBody>
      </p:sp>
    </p:spTree>
    <p:extLst>
      <p:ext uri="{BB962C8B-B14F-4D97-AF65-F5344CB8AC3E}">
        <p14:creationId xmlns:p14="http://schemas.microsoft.com/office/powerpoint/2010/main" val="16874131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Continued</a:t>
            </a:r>
          </a:p>
        </p:txBody>
      </p:sp>
      <p:sp>
        <p:nvSpPr>
          <p:cNvPr id="3" name="Content Placeholder 2"/>
          <p:cNvSpPr>
            <a:spLocks noGrp="1"/>
          </p:cNvSpPr>
          <p:nvPr>
            <p:ph idx="1"/>
          </p:nvPr>
        </p:nvSpPr>
        <p:spPr/>
        <p:txBody>
          <a:bodyPr>
            <a:normAutofit lnSpcReduction="10000"/>
          </a:bodyPr>
          <a:lstStyle/>
          <a:p>
            <a:r>
              <a:rPr lang="en-US" dirty="0"/>
              <a:t>That in the best interests of the club and without any vote being taken as to his   membership, the member’s membership should be temporarily suspended and the member should be excluded from attendance at meetings and other activities of this club and from any office or position the member holds within the club; the board may, by a vote of not less than two-thirds of the board, temporarily suspend the member as aforesaid for a reasonable period of time not to exceed 90 days and on such further conditions as the board determines. A suspended member may appeal or refer to mediation or arbitration the suspension as provided in article 15, section 6. During the suspension, the member shall be excused from fulfilling attendance responsibilities. Prior to the expiration of the suspension period, the board must either proceed to terminate the membership of the suspended Rotarian or reinstate the suspended Rotarian to full regular status.</a:t>
            </a:r>
          </a:p>
        </p:txBody>
      </p:sp>
    </p:spTree>
    <p:extLst>
      <p:ext uri="{BB962C8B-B14F-4D97-AF65-F5344CB8AC3E}">
        <p14:creationId xmlns:p14="http://schemas.microsoft.com/office/powerpoint/2010/main" val="3270686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Receiving an Allegation Report  </a:t>
            </a:r>
          </a:p>
        </p:txBody>
      </p:sp>
      <p:sp>
        <p:nvSpPr>
          <p:cNvPr id="3" name="Content Placeholder 2"/>
          <p:cNvSpPr>
            <a:spLocks noGrp="1"/>
          </p:cNvSpPr>
          <p:nvPr>
            <p:ph idx="1"/>
          </p:nvPr>
        </p:nvSpPr>
        <p:spPr/>
        <p:txBody>
          <a:bodyPr>
            <a:normAutofit fontScale="85000" lnSpcReduction="10000"/>
          </a:bodyPr>
          <a:lstStyle/>
          <a:p>
            <a:r>
              <a:rPr lang="en-US" dirty="0"/>
              <a:t>Listen attentively and stay calm. Acknowledge that it takes courage to report abuse or harassment. Be encouraging, but remain neutral; do not express shock, horror, or disbelief.</a:t>
            </a:r>
          </a:p>
          <a:p>
            <a:r>
              <a:rPr lang="en-US" dirty="0"/>
              <a:t>Assure privacy but not confidentiality. Explain that you will have to tell someone about the abuse or harassment to make it stop and ensure that it doesn’t happen to others.</a:t>
            </a:r>
          </a:p>
          <a:p>
            <a:r>
              <a:rPr lang="en-US" dirty="0"/>
              <a:t>Get the facts, but don’t interrogate. Ask questions that establish facts: who, what, when, where, and how. Reassure the reporting party that he or she did the right thing in telling you. Avoid asking “why” questions, which may be interpreted as questioning the reporting person’s motives. Remember that your responsibility is to report this information to the proper authorities. </a:t>
            </a:r>
          </a:p>
          <a:p>
            <a:r>
              <a:rPr lang="en-US" dirty="0"/>
              <a:t>Be nonjudgmental and reassure. Avoid criticizing anything that has happened or anyone who may be involved. It’s especially important not to blame or criticize the young person. Emphasize that it was not his or her fault and that it was brave and mature to come to you. </a:t>
            </a:r>
          </a:p>
          <a:p>
            <a:r>
              <a:rPr lang="en-US" dirty="0"/>
              <a:t>Document the allegation. Record the conversation, including the date and time, as soon after the report as you can. Try to record the reporting person’s exact words.</a:t>
            </a:r>
          </a:p>
          <a:p>
            <a:endParaRPr lang="en-US" dirty="0"/>
          </a:p>
        </p:txBody>
      </p:sp>
    </p:spTree>
    <p:extLst>
      <p:ext uri="{BB962C8B-B14F-4D97-AF65-F5344CB8AC3E}">
        <p14:creationId xmlns:p14="http://schemas.microsoft.com/office/powerpoint/2010/main" val="31373615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if the report involves a minor? (Same)</a:t>
            </a:r>
            <a:br>
              <a:rPr lang="en-US" dirty="0"/>
            </a:br>
            <a:endParaRPr lang="en-US" dirty="0"/>
          </a:p>
        </p:txBody>
      </p:sp>
      <p:sp>
        <p:nvSpPr>
          <p:cNvPr id="3" name="Content Placeholder 2"/>
          <p:cNvSpPr>
            <a:spLocks noGrp="1"/>
          </p:cNvSpPr>
          <p:nvPr>
            <p:ph idx="1"/>
          </p:nvPr>
        </p:nvSpPr>
        <p:spPr/>
        <p:txBody>
          <a:bodyPr/>
          <a:lstStyle/>
          <a:p>
            <a:r>
              <a:rPr lang="en-US" dirty="0"/>
              <a:t>Protect the minor</a:t>
            </a:r>
          </a:p>
          <a:p>
            <a:r>
              <a:rPr lang="en-US" dirty="0"/>
              <a:t>Report the allegations to the proper authorities</a:t>
            </a:r>
          </a:p>
          <a:p>
            <a:r>
              <a:rPr lang="en-US" dirty="0"/>
              <a:t>Remove the accused person from contact with the minor</a:t>
            </a:r>
          </a:p>
          <a:p>
            <a:r>
              <a:rPr lang="en-US" dirty="0"/>
              <a:t>Avoid gossip and blame</a:t>
            </a:r>
          </a:p>
          <a:p>
            <a:r>
              <a:rPr lang="en-US" dirty="0"/>
              <a:t>Follow through</a:t>
            </a:r>
          </a:p>
          <a:p>
            <a:pPr lvl="1"/>
            <a:r>
              <a:rPr lang="en-US" dirty="0"/>
              <a:t>Contact District</a:t>
            </a:r>
          </a:p>
          <a:p>
            <a:pPr lvl="1"/>
            <a:r>
              <a:rPr lang="en-US" dirty="0"/>
              <a:t>Contact parents</a:t>
            </a:r>
          </a:p>
          <a:p>
            <a:pPr lvl="1"/>
            <a:r>
              <a:rPr lang="en-US" dirty="0"/>
              <a:t>Document</a:t>
            </a:r>
          </a:p>
        </p:txBody>
      </p:sp>
    </p:spTree>
    <p:extLst>
      <p:ext uri="{BB962C8B-B14F-4D97-AF65-F5344CB8AC3E}">
        <p14:creationId xmlns:p14="http://schemas.microsoft.com/office/powerpoint/2010/main" val="35481099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456359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276600" y="2058988"/>
            <a:ext cx="8915400" cy="1468437"/>
          </a:xfrm>
        </p:spPr>
        <p:txBody>
          <a:bodyPr>
            <a:normAutofit fontScale="90000"/>
          </a:bodyPr>
          <a:lstStyle/>
          <a:p>
            <a:r>
              <a:rPr lang="en-US" sz="2200" dirty="0">
                <a:solidFill>
                  <a:schemeClr val="tx1"/>
                </a:solidFill>
              </a:rPr>
              <a:t>A female member of a club tells you, her club president, that she was inappropriately touched by a man at a club event. She doesn't want to tell the board or local authorities about it. What is the best response?</a:t>
            </a:r>
            <a:br>
              <a:rPr lang="en-US" sz="2200" dirty="0">
                <a:solidFill>
                  <a:schemeClr val="tx1"/>
                </a:solidFill>
              </a:rPr>
            </a:br>
            <a:r>
              <a:rPr lang="en-US" sz="2200" dirty="0">
                <a:solidFill>
                  <a:schemeClr val="tx1"/>
                </a:solidFill>
              </a:rPr>
              <a:t/>
            </a:r>
            <a:br>
              <a:rPr lang="en-US" sz="2200" dirty="0">
                <a:solidFill>
                  <a:schemeClr val="tx1"/>
                </a:solidFill>
              </a:rPr>
            </a:br>
            <a:r>
              <a:rPr lang="en-US" sz="2200" dirty="0">
                <a:solidFill>
                  <a:schemeClr val="tx1"/>
                </a:solidFill>
              </a:rPr>
              <a:t>Thank her for confiding in you and ask what she hopes will be the result.</a:t>
            </a:r>
            <a:br>
              <a:rPr lang="en-US" sz="2200" dirty="0">
                <a:solidFill>
                  <a:schemeClr val="tx1"/>
                </a:solidFill>
              </a:rPr>
            </a:br>
            <a:r>
              <a:rPr lang="en-US" sz="2200" dirty="0">
                <a:solidFill>
                  <a:schemeClr val="tx1"/>
                </a:solidFill>
              </a:rPr>
              <a:t/>
            </a:r>
            <a:br>
              <a:rPr lang="en-US" sz="2200" dirty="0">
                <a:solidFill>
                  <a:schemeClr val="tx1"/>
                </a:solidFill>
              </a:rPr>
            </a:br>
            <a:r>
              <a:rPr lang="en-US" sz="2200" dirty="0">
                <a:solidFill>
                  <a:schemeClr val="tx1"/>
                </a:solidFill>
              </a:rPr>
              <a:t>Respect Her decision not to tell anyone else.</a:t>
            </a:r>
            <a:br>
              <a:rPr lang="en-US" sz="2200" dirty="0">
                <a:solidFill>
                  <a:schemeClr val="tx1"/>
                </a:solidFill>
              </a:rPr>
            </a:br>
            <a:r>
              <a:rPr lang="en-US" sz="2200" dirty="0">
                <a:solidFill>
                  <a:schemeClr val="tx1"/>
                </a:solidFill>
              </a:rPr>
              <a:t/>
            </a:r>
            <a:br>
              <a:rPr lang="en-US" sz="2200" dirty="0">
                <a:solidFill>
                  <a:schemeClr val="tx1"/>
                </a:solidFill>
              </a:rPr>
            </a:br>
            <a:r>
              <a:rPr lang="en-US" sz="2200" dirty="0">
                <a:solidFill>
                  <a:schemeClr val="tx1"/>
                </a:solidFill>
              </a:rPr>
              <a:t>Tell her that Rotary has no tolerance for harassing behaviors.  Strongly advise her to talk to the local authorities and let her know you would like to conduct an  investigation  so this doesn’t happen again.</a:t>
            </a:r>
            <a:br>
              <a:rPr lang="en-US" sz="2200" dirty="0">
                <a:solidFill>
                  <a:schemeClr val="tx1"/>
                </a:solidFill>
              </a:rPr>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2048747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Overview  </a:t>
            </a:r>
          </a:p>
        </p:txBody>
      </p:sp>
      <p:sp>
        <p:nvSpPr>
          <p:cNvPr id="3" name="Content Placeholder 2"/>
          <p:cNvSpPr>
            <a:spLocks noGrp="1"/>
          </p:cNvSpPr>
          <p:nvPr>
            <p:ph idx="1"/>
          </p:nvPr>
        </p:nvSpPr>
        <p:spPr/>
        <p:txBody>
          <a:bodyPr/>
          <a:lstStyle/>
          <a:p>
            <a:r>
              <a:rPr lang="en-US" dirty="0"/>
              <a:t>District 6510 is committed to protecting the safety and well-being of all program participants and will not tolerate abuse or harassment. All allegations will be taken seriously and must be handled within the following guidelines. </a:t>
            </a:r>
          </a:p>
          <a:p>
            <a:r>
              <a:rPr lang="en-US" dirty="0"/>
              <a:t>The safety and well-being of program participants must always be top priority.</a:t>
            </a:r>
          </a:p>
          <a:p>
            <a:r>
              <a:rPr lang="en-US" dirty="0"/>
              <a:t>Applies to Adult and Youth Participants</a:t>
            </a:r>
          </a:p>
          <a:p>
            <a:endParaRPr lang="en-US" dirty="0"/>
          </a:p>
        </p:txBody>
      </p:sp>
    </p:spTree>
    <p:extLst>
      <p:ext uri="{BB962C8B-B14F-4D97-AF65-F5344CB8AC3E}">
        <p14:creationId xmlns:p14="http://schemas.microsoft.com/office/powerpoint/2010/main" val="12001951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20000"/>
              </a:schemeClr>
            </a:gs>
            <a:gs pos="100000">
              <a:schemeClr val="bg2">
                <a:shade val="98000"/>
                <a:satMod val="120000"/>
                <a:lumMod val="98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276600" y="4529138"/>
            <a:ext cx="8915400" cy="1162050"/>
          </a:xfrm>
        </p:spPr>
        <p:txBody>
          <a:bodyPr vert="horz" lIns="91440" tIns="45720" rIns="91440" bIns="45720" rtlCol="0" anchor="b">
            <a:normAutofit fontScale="90000"/>
          </a:bodyPr>
          <a:lstStyle/>
          <a:p>
            <a:pPr>
              <a:lnSpc>
                <a:spcPct val="90000"/>
              </a:lnSpc>
            </a:pPr>
            <a:r>
              <a:rPr lang="en-US" sz="1400" dirty="0"/>
              <a:t>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endParaRPr lang="en-US" sz="1400" dirty="0"/>
          </a:p>
        </p:txBody>
      </p:sp>
      <p:sp>
        <p:nvSpPr>
          <p:cNvPr id="3" name="TextBox 2">
            <a:extLst>
              <a:ext uri="{FF2B5EF4-FFF2-40B4-BE49-F238E27FC236}">
                <a16:creationId xmlns:a16="http://schemas.microsoft.com/office/drawing/2014/main" xmlns="" id="{9D64680A-1981-40C8-83CC-639F756C0AE9}"/>
              </a:ext>
            </a:extLst>
          </p:cNvPr>
          <p:cNvSpPr txBox="1"/>
          <p:nvPr/>
        </p:nvSpPr>
        <p:spPr>
          <a:xfrm>
            <a:off x="2080591" y="1073426"/>
            <a:ext cx="9528313" cy="4801314"/>
          </a:xfrm>
          <a:prstGeom prst="rect">
            <a:avLst/>
          </a:prstGeom>
          <a:noFill/>
        </p:spPr>
        <p:txBody>
          <a:bodyPr wrap="square" rtlCol="0">
            <a:spAutoFit/>
          </a:bodyPr>
          <a:lstStyle/>
          <a:p>
            <a:r>
              <a:rPr lang="en-US" dirty="0"/>
              <a:t>A female regional leader sends you, an RI director, a message that says she was disrespected and defamed on social media by a governor-nominee during a Rotary Institute. She wants the governor-nominee to be reprimanded, ordered to apologize, and investigated to determine whether his is fit for office.  What do you do?</a:t>
            </a:r>
          </a:p>
          <a:p>
            <a:endParaRPr lang="en-US" dirty="0"/>
          </a:p>
          <a:p>
            <a:endParaRPr lang="en-US" dirty="0"/>
          </a:p>
          <a:p>
            <a:r>
              <a:rPr lang="en-US" dirty="0"/>
              <a:t>	Conduct  an investigation in which you review the social media post and 	interview the regional leader, the governor-nominee, the governor-elect, the 	current governor, and anyone else who was involved</a:t>
            </a:r>
          </a:p>
          <a:p>
            <a:endParaRPr lang="en-US" dirty="0"/>
          </a:p>
          <a:p>
            <a:endParaRPr lang="en-US" dirty="0"/>
          </a:p>
          <a:p>
            <a:r>
              <a:rPr lang="en-US" dirty="0"/>
              <a:t>	Contact the governor nominee and ask him to take the post down and 	apologize</a:t>
            </a:r>
          </a:p>
          <a:p>
            <a:endParaRPr lang="en-US" dirty="0"/>
          </a:p>
          <a:p>
            <a:r>
              <a:rPr lang="en-US" dirty="0"/>
              <a:t>	Ask to mediate a conversation between the regional leader and the governor-	nominee to resolve the issue</a:t>
            </a:r>
          </a:p>
        </p:txBody>
      </p:sp>
    </p:spTree>
    <p:extLst>
      <p:ext uri="{BB962C8B-B14F-4D97-AF65-F5344CB8AC3E}">
        <p14:creationId xmlns:p14="http://schemas.microsoft.com/office/powerpoint/2010/main" val="23058196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AE0DEF71-5CCB-4797-B40B-D38DA12C1FE5}"/>
              </a:ext>
            </a:extLst>
          </p:cNvPr>
          <p:cNvSpPr/>
          <p:nvPr/>
        </p:nvSpPr>
        <p:spPr>
          <a:xfrm>
            <a:off x="1219200" y="2136339"/>
            <a:ext cx="10389704" cy="4247317"/>
          </a:xfrm>
          <a:prstGeom prst="rect">
            <a:avLst/>
          </a:prstGeom>
        </p:spPr>
        <p:txBody>
          <a:bodyPr wrap="square">
            <a:spAutoFit/>
          </a:bodyPr>
          <a:lstStyle/>
          <a:p>
            <a:r>
              <a:rPr lang="en-US" dirty="0"/>
              <a:t>A male   member reports to you, a club president, that he was disrespected and publicly defamed by another member at a local Rotary event that you did not attend. He asks that this person be disciplined. What is your next step?</a:t>
            </a:r>
          </a:p>
          <a:p>
            <a:endParaRPr lang="en-US" dirty="0"/>
          </a:p>
          <a:p>
            <a:r>
              <a:rPr lang="en-US" dirty="0"/>
              <a:t>	Tell him that because you weren’t there, you can’t resolve the situation.</a:t>
            </a:r>
          </a:p>
          <a:p>
            <a:endParaRPr lang="en-US" dirty="0"/>
          </a:p>
          <a:p>
            <a:r>
              <a:rPr lang="en-US" dirty="0"/>
              <a:t>	Say that you will investigate and ask him to document the details, including the name 	of anyone else who witnessed the incident. </a:t>
            </a:r>
          </a:p>
          <a:p>
            <a:endParaRPr lang="en-US" dirty="0"/>
          </a:p>
          <a:p>
            <a:r>
              <a:rPr lang="en-US" dirty="0"/>
              <a:t>	Assure him that you will talk to the other person and tell them that such behavior isn’t 	appropriate.  </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4387541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31E84A23-17D0-4EC2-8059-8D200154D442}"/>
              </a:ext>
            </a:extLst>
          </p:cNvPr>
          <p:cNvSpPr>
            <a:spLocks noChangeArrowheads="1"/>
          </p:cNvSpPr>
          <p:nvPr/>
        </p:nvSpPr>
        <p:spPr bwMode="auto">
          <a:xfrm>
            <a:off x="0" y="-186898"/>
            <a:ext cx="8015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
            </a: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TextBox 3">
            <a:extLst>
              <a:ext uri="{FF2B5EF4-FFF2-40B4-BE49-F238E27FC236}">
                <a16:creationId xmlns:a16="http://schemas.microsoft.com/office/drawing/2014/main" xmlns="" id="{B6088135-D4EA-47E9-B4D9-D756267B6F59}"/>
              </a:ext>
            </a:extLst>
          </p:cNvPr>
          <p:cNvSpPr txBox="1"/>
          <p:nvPr/>
        </p:nvSpPr>
        <p:spPr>
          <a:xfrm>
            <a:off x="1983346" y="1661375"/>
            <a:ext cx="9607640" cy="5909310"/>
          </a:xfrm>
          <a:prstGeom prst="rect">
            <a:avLst/>
          </a:prstGeom>
          <a:noFill/>
        </p:spPr>
        <p:txBody>
          <a:bodyPr wrap="square" rtlCol="0">
            <a:spAutoFit/>
          </a:bodyPr>
          <a:lstStyle/>
          <a:p>
            <a:pPr lvl="0" defTabSz="914400" eaLnBrk="0" fontAlgn="base" hangingPunct="0">
              <a:spcBef>
                <a:spcPct val="0"/>
              </a:spcBef>
              <a:spcAft>
                <a:spcPct val="0"/>
              </a:spcAft>
            </a:pPr>
            <a:r>
              <a:rPr lang="en-US" altLang="en-US" dirty="0">
                <a:latin typeface="Open Sans"/>
              </a:rPr>
              <a:t>Your club invites a female member from another club to talk about a project. While she is speaking, a male club member makes derogatory comments and dismisses the ideas she is presenting. The club president asks him to be quiet, but he continues to mumble at his seat and disturb other members. The guest feels uncomfortable and ends her presentation early. As one of three men at the table with the man making derogatory comments, what is your response?</a:t>
            </a:r>
          </a:p>
          <a:p>
            <a:pPr lvl="0" defTabSz="914400" eaLnBrk="0" fontAlgn="base" hangingPunct="0">
              <a:spcBef>
                <a:spcPct val="0"/>
              </a:spcBef>
              <a:spcAft>
                <a:spcPct val="0"/>
              </a:spcAft>
            </a:pPr>
            <a:endParaRPr lang="en-US" altLang="en-US" dirty="0">
              <a:latin typeface="Open Sans"/>
            </a:endParaRPr>
          </a:p>
          <a:p>
            <a:pPr lvl="0" defTabSz="914400" eaLnBrk="0" fontAlgn="base" hangingPunct="0">
              <a:spcBef>
                <a:spcPct val="0"/>
              </a:spcBef>
              <a:spcAft>
                <a:spcPct val="0"/>
              </a:spcAft>
            </a:pPr>
            <a:r>
              <a:rPr lang="en-US" altLang="en-US" dirty="0">
                <a:latin typeface="Open Sans"/>
              </a:rPr>
              <a:t>	Tell the man that you want to hear the presentation and that all speakers deserve 	respect.</a:t>
            </a:r>
          </a:p>
          <a:p>
            <a:pPr lvl="0" defTabSz="914400" eaLnBrk="0" fontAlgn="base" hangingPunct="0">
              <a:spcBef>
                <a:spcPct val="0"/>
              </a:spcBef>
              <a:spcAft>
                <a:spcPct val="0"/>
              </a:spcAft>
            </a:pPr>
            <a:endParaRPr lang="en-US" altLang="en-US" dirty="0">
              <a:latin typeface="Open Sans"/>
            </a:endParaRPr>
          </a:p>
          <a:p>
            <a:pPr lvl="0" defTabSz="914400" eaLnBrk="0" fontAlgn="base" hangingPunct="0">
              <a:spcBef>
                <a:spcPct val="0"/>
              </a:spcBef>
              <a:spcAft>
                <a:spcPct val="0"/>
              </a:spcAft>
            </a:pPr>
            <a:r>
              <a:rPr lang="en-US" altLang="en-US" dirty="0">
                <a:latin typeface="Open Sans"/>
              </a:rPr>
              <a:t>	Do nothing.  It is the club president’s job to manage this type of behavior.</a:t>
            </a:r>
          </a:p>
          <a:p>
            <a:pPr lvl="0" defTabSz="914400" eaLnBrk="0" fontAlgn="base" hangingPunct="0">
              <a:spcBef>
                <a:spcPct val="0"/>
              </a:spcBef>
              <a:spcAft>
                <a:spcPct val="0"/>
              </a:spcAft>
            </a:pPr>
            <a:endParaRPr lang="en-US" altLang="en-US" dirty="0">
              <a:latin typeface="Open Sans"/>
            </a:endParaRPr>
          </a:p>
          <a:p>
            <a:pPr lvl="0" defTabSz="914400" eaLnBrk="0" fontAlgn="base" hangingPunct="0">
              <a:spcBef>
                <a:spcPct val="0"/>
              </a:spcBef>
              <a:spcAft>
                <a:spcPct val="0"/>
              </a:spcAft>
            </a:pPr>
            <a:r>
              <a:rPr lang="en-US" altLang="en-US" dirty="0">
                <a:latin typeface="Open Sans"/>
              </a:rPr>
              <a:t>	Approach the man after the meetings and say that his behavior was disruptive and 	unfair to the presenter.  Ask what his complaint about the presentation was and how 	he could have handled it differently.    </a:t>
            </a:r>
          </a:p>
          <a:p>
            <a:pPr lvl="0" defTabSz="914400" eaLnBrk="0" fontAlgn="base" hangingPunct="0">
              <a:spcBef>
                <a:spcPct val="0"/>
              </a:spcBef>
              <a:spcAft>
                <a:spcPct val="0"/>
              </a:spcAft>
              <a:buFontTx/>
              <a:buChar char="•"/>
            </a:pPr>
            <a:endParaRPr lang="en-US" altLang="en-US" dirty="0">
              <a:latin typeface="Open Sans"/>
            </a:endParaRPr>
          </a:p>
          <a:p>
            <a:pPr lvl="0" defTabSz="914400" eaLnBrk="0" fontAlgn="base" hangingPunct="0">
              <a:spcBef>
                <a:spcPct val="0"/>
              </a:spcBef>
              <a:spcAft>
                <a:spcPct val="0"/>
              </a:spcAft>
              <a:buFontTx/>
              <a:buChar char="•"/>
            </a:pPr>
            <a:endParaRPr lang="en-US" altLang="en-US" dirty="0">
              <a:latin typeface="Open Sans"/>
            </a:endParaRPr>
          </a:p>
          <a:p>
            <a:pPr lvl="0" defTabSz="914400" eaLnBrk="0" fontAlgn="base" hangingPunct="0">
              <a:spcBef>
                <a:spcPct val="0"/>
              </a:spcBef>
              <a:spcAft>
                <a:spcPct val="0"/>
              </a:spcAft>
              <a:buFontTx/>
              <a:buChar char="•"/>
            </a:pPr>
            <a:endParaRPr lang="en-US" altLang="en-US" dirty="0">
              <a:latin typeface="Open Sans"/>
            </a:endParaRPr>
          </a:p>
          <a:p>
            <a:pPr lvl="0" defTabSz="914400" eaLnBrk="0" fontAlgn="base" hangingPunct="0">
              <a:spcBef>
                <a:spcPct val="0"/>
              </a:spcBef>
              <a:spcAft>
                <a:spcPct val="0"/>
              </a:spcAft>
              <a:buFontTx/>
              <a:buChar char="•"/>
            </a:pPr>
            <a:endParaRPr lang="en-US" altLang="en-US" dirty="0">
              <a:latin typeface="Open Sans"/>
            </a:endParaRPr>
          </a:p>
          <a:p>
            <a:pPr lvl="0" defTabSz="914400" eaLnBrk="0" fontAlgn="base" hangingPunct="0">
              <a:spcBef>
                <a:spcPct val="0"/>
              </a:spcBef>
              <a:spcAft>
                <a:spcPct val="0"/>
              </a:spcAft>
              <a:buFontTx/>
              <a:buChar char="•"/>
            </a:pPr>
            <a:endParaRPr lang="en-US" altLang="en-US" dirty="0">
              <a:latin typeface="Open Sans"/>
            </a:endParaRPr>
          </a:p>
          <a:p>
            <a:pPr lvl="0" defTabSz="914400" eaLnBrk="0" fontAlgn="base" hangingPunct="0">
              <a:spcBef>
                <a:spcPct val="0"/>
              </a:spcBef>
              <a:spcAft>
                <a:spcPct val="0"/>
              </a:spcAft>
              <a:buFontTx/>
              <a:buChar char="•"/>
            </a:pPr>
            <a:endParaRPr lang="en-US" altLang="en-US" dirty="0"/>
          </a:p>
        </p:txBody>
      </p:sp>
    </p:spTree>
    <p:extLst>
      <p:ext uri="{BB962C8B-B14F-4D97-AF65-F5344CB8AC3E}">
        <p14:creationId xmlns:p14="http://schemas.microsoft.com/office/powerpoint/2010/main" val="36899308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8C1C075B-0576-4D35-9361-9BAD12BF7914}"/>
              </a:ext>
            </a:extLst>
          </p:cNvPr>
          <p:cNvSpPr txBox="1"/>
          <p:nvPr/>
        </p:nvSpPr>
        <p:spPr>
          <a:xfrm>
            <a:off x="2667000" y="711200"/>
            <a:ext cx="8432800" cy="5355312"/>
          </a:xfrm>
          <a:prstGeom prst="rect">
            <a:avLst/>
          </a:prstGeom>
          <a:noFill/>
        </p:spPr>
        <p:txBody>
          <a:bodyPr wrap="square" rtlCol="0">
            <a:spAutoFit/>
          </a:bodyPr>
          <a:lstStyle/>
          <a:p>
            <a:r>
              <a:rPr lang="en-US" dirty="0"/>
              <a:t>A club member who belongs to the dominant ethnic group votes against admitting the first member from an unrepresented ethnic group, saying the prospective member is not welcome and threatening to leave the club if the person is admitted.  At the next club meeting , which the new member attends, the longtime member won’t shake the new members hand, refuses to speak to him , and starts talking to a friend about how the club's image has suffered since it started let “them” into the club.  When the new member speaks, the longtime member makes negative comments.  As a member of this club what do you do?</a:t>
            </a:r>
          </a:p>
          <a:p>
            <a:endParaRPr lang="en-US" dirty="0"/>
          </a:p>
          <a:p>
            <a:endParaRPr lang="en-US" dirty="0"/>
          </a:p>
          <a:p>
            <a:r>
              <a:rPr lang="en-US" dirty="0"/>
              <a:t>	Talk to the club president and say you feel that the longtime member 	is creating a hostile environment.  </a:t>
            </a:r>
          </a:p>
          <a:p>
            <a:endParaRPr lang="en-US" dirty="0"/>
          </a:p>
          <a:p>
            <a:r>
              <a:rPr lang="en-US" dirty="0"/>
              <a:t>	Tell the longtime member that his comments are inappropriate and 	that you support having the new member as part of the club.  </a:t>
            </a:r>
          </a:p>
          <a:p>
            <a:endParaRPr lang="en-US" dirty="0"/>
          </a:p>
          <a:p>
            <a:r>
              <a:rPr lang="en-US" dirty="0"/>
              <a:t>	Do nothing.  It is the responsibility of the club’s leaders or the board to 	intervene.  </a:t>
            </a:r>
          </a:p>
        </p:txBody>
      </p:sp>
    </p:spTree>
    <p:extLst>
      <p:ext uri="{BB962C8B-B14F-4D97-AF65-F5344CB8AC3E}">
        <p14:creationId xmlns:p14="http://schemas.microsoft.com/office/powerpoint/2010/main" val="16775135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7E8B935C-3098-4593-8CD7-E3A25CAF65AB}"/>
              </a:ext>
            </a:extLst>
          </p:cNvPr>
          <p:cNvSpPr/>
          <p:nvPr/>
        </p:nvSpPr>
        <p:spPr>
          <a:xfrm>
            <a:off x="2349500" y="101600"/>
            <a:ext cx="9842500" cy="5909310"/>
          </a:xfrm>
          <a:prstGeom prst="rect">
            <a:avLst/>
          </a:prstGeom>
        </p:spPr>
        <p:txBody>
          <a:bodyPr wrap="square">
            <a:spAutoFit/>
          </a:bodyPr>
          <a:lstStyle/>
          <a:p>
            <a:r>
              <a:rPr lang="en-US" dirty="0"/>
              <a:t>At the club level, allegations of harassment at Rotary meetings, events, or activities shall be reviewed by the club board and responded to within a reasonable time frame, typically one month. If the alleged offender is a member of the club board, he or she must recuse himself or herself from the discussion. The review and/or investigation shall be dependent on the circumstances including the severity and pervasiveness of the behavior. Concerns that allegations of harassment were not adequately addressed by the club may be referred with appropriate documentation to the district governor.</a:t>
            </a:r>
          </a:p>
          <a:p>
            <a:endParaRPr lang="en-US" dirty="0"/>
          </a:p>
          <a:p>
            <a:r>
              <a:rPr lang="en-US" dirty="0"/>
              <a:t>At the district level, allegations of harassment at Rotary events or activities shall be reviewed by the governor, or a committee appointed by the governor for this purpose, and responded to within a reasonable time frame, typically one month. If the district governor is the alleged offender, the immediate past district governor (or most recent past governor), directly or by appointment of a committee for this purpose, shall review and respond to the allegation. The general secretary shall be informed within two weeks of any allegations of harassment by district governors, governors-elect, and governors-nominee. The review and/or investigation shall be dependent on the circumstances including the severity and pervasiveness of the behavior. Concerns that allegations of harassment were not adequately addressed by the district may be referred with appropriate documentation to the RI director.  </a:t>
            </a:r>
          </a:p>
          <a:p>
            <a:endParaRPr lang="en-US" dirty="0"/>
          </a:p>
        </p:txBody>
      </p:sp>
    </p:spTree>
    <p:extLst>
      <p:ext uri="{BB962C8B-B14F-4D97-AF65-F5344CB8AC3E}">
        <p14:creationId xmlns:p14="http://schemas.microsoft.com/office/powerpoint/2010/main" val="13967930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4CBE59F8-907F-4339-B70E-16006B3A1D10}"/>
              </a:ext>
            </a:extLst>
          </p:cNvPr>
          <p:cNvSpPr/>
          <p:nvPr/>
        </p:nvSpPr>
        <p:spPr>
          <a:xfrm>
            <a:off x="3048000" y="2274838"/>
            <a:ext cx="6096000" cy="2308324"/>
          </a:xfrm>
          <a:prstGeom prst="rect">
            <a:avLst/>
          </a:prstGeom>
        </p:spPr>
        <p:txBody>
          <a:bodyPr>
            <a:spAutoFit/>
          </a:bodyPr>
          <a:lstStyle/>
          <a:p>
            <a:r>
              <a:rPr lang="en-US" dirty="0"/>
              <a:t>District leaders, including governors, assistant governors, and committee chairs, are encouraged to work with their clubs to create a harassment-free environment. District leaders should also work with their clubs to establish a code of conduct and policies for how to address and prevent harassment within their clubs, among their members, and with other participants in Rotary.</a:t>
            </a:r>
          </a:p>
        </p:txBody>
      </p:sp>
    </p:spTree>
    <p:extLst>
      <p:ext uri="{BB962C8B-B14F-4D97-AF65-F5344CB8AC3E}">
        <p14:creationId xmlns:p14="http://schemas.microsoft.com/office/powerpoint/2010/main" val="615990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Rotary International Policy on Adult Harassment  </a:t>
            </a:r>
          </a:p>
        </p:txBody>
      </p:sp>
      <p:sp>
        <p:nvSpPr>
          <p:cNvPr id="3" name="Content Placeholder 2"/>
          <p:cNvSpPr>
            <a:spLocks noGrp="1"/>
          </p:cNvSpPr>
          <p:nvPr>
            <p:ph idx="1"/>
          </p:nvPr>
        </p:nvSpPr>
        <p:spPr/>
        <p:txBody>
          <a:bodyPr>
            <a:normAutofit/>
          </a:bodyPr>
          <a:lstStyle/>
          <a:p>
            <a:r>
              <a:rPr lang="en-US" dirty="0"/>
              <a:t>26.120 Harassment-Free Environment</a:t>
            </a:r>
          </a:p>
          <a:p>
            <a:r>
              <a:rPr lang="en-US" dirty="0"/>
              <a:t>Rotary is committed to maintaining an environment that is free of any form of harassment. All members and individuals attending or participating in Rotary meetings, events, or activities should expect an environment free of harassment , including unwelcome physical contact, advances, or comments. Members and Rotary participants shall maintain an environment that promotes safety, curtesy, dignity, and respect to all.</a:t>
            </a:r>
          </a:p>
          <a:p>
            <a:pPr marL="0" indent="0">
              <a:buNone/>
            </a:pPr>
            <a:endParaRPr lang="en-US" dirty="0"/>
          </a:p>
        </p:txBody>
      </p:sp>
    </p:spTree>
    <p:extLst>
      <p:ext uri="{BB962C8B-B14F-4D97-AF65-F5344CB8AC3E}">
        <p14:creationId xmlns:p14="http://schemas.microsoft.com/office/powerpoint/2010/main" val="15942102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Rotary International- Harassment Defined</a:t>
            </a:r>
          </a:p>
        </p:txBody>
      </p:sp>
      <p:sp>
        <p:nvSpPr>
          <p:cNvPr id="3" name="Content Placeholder 2"/>
          <p:cNvSpPr>
            <a:spLocks noGrp="1"/>
          </p:cNvSpPr>
          <p:nvPr>
            <p:ph idx="1"/>
          </p:nvPr>
        </p:nvSpPr>
        <p:spPr/>
        <p:txBody>
          <a:bodyPr>
            <a:normAutofit/>
          </a:bodyPr>
          <a:lstStyle/>
          <a:p>
            <a:r>
              <a:rPr lang="en-US" dirty="0"/>
              <a:t>Harassment is broadly defined as any conduct, verbal or physical, that denigrates, insults or offends a person or group based on any characteristic (age, ethnicity, race, color, abilities, religion, socioeconomic status, culture, sex, sexual orientations, or gender identity).</a:t>
            </a:r>
          </a:p>
          <a:p>
            <a:endParaRPr lang="en-US" dirty="0"/>
          </a:p>
          <a:p>
            <a:r>
              <a:rPr lang="en-US" dirty="0"/>
              <a:t>The club board, district, or zone event leadership shall promptly address allegations of inappropriate behavior, including harassment and shall not retaliate against those making the allegation. All allegations of criminal behavior must be referred to local law enforcement.</a:t>
            </a:r>
          </a:p>
          <a:p>
            <a:endParaRPr lang="en-US" dirty="0"/>
          </a:p>
        </p:txBody>
      </p:sp>
    </p:spTree>
    <p:extLst>
      <p:ext uri="{BB962C8B-B14F-4D97-AF65-F5344CB8AC3E}">
        <p14:creationId xmlns:p14="http://schemas.microsoft.com/office/powerpoint/2010/main" val="1766725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Definitions  </a:t>
            </a:r>
          </a:p>
        </p:txBody>
      </p:sp>
      <p:sp>
        <p:nvSpPr>
          <p:cNvPr id="3" name="Content Placeholder 2"/>
          <p:cNvSpPr>
            <a:spLocks noGrp="1"/>
          </p:cNvSpPr>
          <p:nvPr>
            <p:ph idx="1"/>
          </p:nvPr>
        </p:nvSpPr>
        <p:spPr/>
        <p:txBody>
          <a:bodyPr/>
          <a:lstStyle/>
          <a:p>
            <a:r>
              <a:rPr lang="en-US" dirty="0"/>
              <a:t>Emotional or verbal abuse — The use of fear, humiliation, or verbal assaults to control the behavior of another. Examples include rejecting the person, preventing him or her from developing normal social relationships, and making derogatory statements about his or her race, religion, ability, intellect, tastes, or personal appearance. </a:t>
            </a:r>
          </a:p>
          <a:p>
            <a:r>
              <a:rPr lang="en-US" dirty="0"/>
              <a:t>Physical abuse — Physical contact intended to cause pain, injury, or other physical suffering or harm. </a:t>
            </a:r>
          </a:p>
          <a:p>
            <a:r>
              <a:rPr lang="en-US" dirty="0"/>
              <a:t>Neglect — Failure to provide the food, shelter, or medical care that is necessary to well-being. </a:t>
            </a:r>
          </a:p>
          <a:p>
            <a:endParaRPr lang="en-US" dirty="0"/>
          </a:p>
        </p:txBody>
      </p:sp>
    </p:spTree>
    <p:extLst>
      <p:ext uri="{BB962C8B-B14F-4D97-AF65-F5344CB8AC3E}">
        <p14:creationId xmlns:p14="http://schemas.microsoft.com/office/powerpoint/2010/main" val="32974324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 Continued</a:t>
            </a:r>
          </a:p>
        </p:txBody>
      </p:sp>
      <p:sp>
        <p:nvSpPr>
          <p:cNvPr id="3" name="Content Placeholder 2"/>
          <p:cNvSpPr>
            <a:spLocks noGrp="1"/>
          </p:cNvSpPr>
          <p:nvPr>
            <p:ph idx="1"/>
          </p:nvPr>
        </p:nvSpPr>
        <p:spPr/>
        <p:txBody>
          <a:bodyPr>
            <a:normAutofit fontScale="77500" lnSpcReduction="20000"/>
          </a:bodyPr>
          <a:lstStyle/>
          <a:p>
            <a:r>
              <a:rPr lang="en-US" dirty="0"/>
              <a:t>Sexual abuse — Engaging in or arranging implicit or explicit sexual acts, whether they are performed alone or with another person of any age or gender, through force or coercion or with anyone who is unable to give consent. Any sexual activity between a legal adult and a minor is considered sexual abuse. Sexual abuse can also include non-touching offenses, such as voyeuristic behavior, indecent exposure, or showing a young person sexual or pornographic material.</a:t>
            </a:r>
          </a:p>
          <a:p>
            <a:r>
              <a:rPr lang="en-US" dirty="0"/>
              <a:t>Sexual harassment — Sexual advances, requests for sexual favors, or verbal or physical conduct of a sexual nature that is unwanted or directed at someone unwilling or unable to provide consent. In some cases, sexual harassment precedes sexual abuse and is used by sexual predators to desensitize or groom their victims. Examples of sexual harassment include:</a:t>
            </a:r>
          </a:p>
          <a:p>
            <a:pPr lvl="1"/>
            <a:r>
              <a:rPr lang="en-US" dirty="0"/>
              <a:t>Sexual epithets or jokes, written or spoken references to sexual conduct, gossip about one’s sex life, and comments about a person’s sexual activity, deficiencies, or prowess</a:t>
            </a:r>
          </a:p>
          <a:p>
            <a:pPr lvl="1"/>
            <a:r>
              <a:rPr lang="en-US" dirty="0"/>
              <a:t>Verbal abuse of a sexual nature</a:t>
            </a:r>
          </a:p>
          <a:p>
            <a:pPr lvl="1"/>
            <a:r>
              <a:rPr lang="en-US" dirty="0"/>
              <a:t>Display of sexually suggestive objects or images</a:t>
            </a:r>
          </a:p>
          <a:p>
            <a:pPr lvl="1"/>
            <a:r>
              <a:rPr lang="en-US" dirty="0"/>
              <a:t>Sexual leering or whistling </a:t>
            </a:r>
          </a:p>
          <a:p>
            <a:pPr lvl="1"/>
            <a:r>
              <a:rPr lang="en-US" dirty="0"/>
              <a:t>Inappropriate physical contact, such as brushing against a person</a:t>
            </a:r>
          </a:p>
          <a:p>
            <a:pPr lvl="1"/>
            <a:r>
              <a:rPr lang="en-US" dirty="0"/>
              <a:t>Obscene language or gestures, and suggestive or insulting comments</a:t>
            </a:r>
          </a:p>
          <a:p>
            <a:endParaRPr lang="en-US" dirty="0"/>
          </a:p>
          <a:p>
            <a:endParaRPr lang="en-US" dirty="0"/>
          </a:p>
        </p:txBody>
      </p:sp>
    </p:spTree>
    <p:extLst>
      <p:ext uri="{BB962C8B-B14F-4D97-AF65-F5344CB8AC3E}">
        <p14:creationId xmlns:p14="http://schemas.microsoft.com/office/powerpoint/2010/main" val="1309040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Conducting Club Meetings  </a:t>
            </a:r>
          </a:p>
        </p:txBody>
      </p:sp>
      <p:sp>
        <p:nvSpPr>
          <p:cNvPr id="3" name="Content Placeholder 2"/>
          <p:cNvSpPr>
            <a:spLocks noGrp="1"/>
          </p:cNvSpPr>
          <p:nvPr>
            <p:ph idx="1"/>
          </p:nvPr>
        </p:nvSpPr>
        <p:spPr/>
        <p:txBody>
          <a:bodyPr/>
          <a:lstStyle/>
          <a:p>
            <a:r>
              <a:rPr lang="en-US" dirty="0"/>
              <a:t>Recognizing that clubs include members who have many beliefs and values, each club should use good judgment in conducting meetings, events and other activities in a manner that reflects Rotary's basic principles of tolerance, providing a harassment-free environment to all participants, and focus on humanitarian service projects.</a:t>
            </a:r>
          </a:p>
        </p:txBody>
      </p:sp>
    </p:spTree>
    <p:extLst>
      <p:ext uri="{BB962C8B-B14F-4D97-AF65-F5344CB8AC3E}">
        <p14:creationId xmlns:p14="http://schemas.microsoft.com/office/powerpoint/2010/main" val="5169723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Decorum Of Club  </a:t>
            </a:r>
          </a:p>
        </p:txBody>
      </p:sp>
      <p:sp>
        <p:nvSpPr>
          <p:cNvPr id="3" name="Content Placeholder 2"/>
          <p:cNvSpPr>
            <a:spLocks noGrp="1"/>
          </p:cNvSpPr>
          <p:nvPr>
            <p:ph idx="1"/>
          </p:nvPr>
        </p:nvSpPr>
        <p:spPr/>
        <p:txBody>
          <a:bodyPr/>
          <a:lstStyle/>
          <a:p>
            <a:r>
              <a:rPr lang="en-US" dirty="0"/>
              <a:t>Any conduct, story, stunt, joke, or entertainment, whether verbal or physical, that denigrates, insults or offends a person or group based on any characteristic (age, ethnicity, race, color, abilities, religion, socioeconomic status, culture, sex, sexual orientations, or gender identity) is not appropriate for a Rotary club/district/zone meeting, event or activity. </a:t>
            </a:r>
          </a:p>
        </p:txBody>
      </p:sp>
    </p:spTree>
    <p:extLst>
      <p:ext uri="{BB962C8B-B14F-4D97-AF65-F5344CB8AC3E}">
        <p14:creationId xmlns:p14="http://schemas.microsoft.com/office/powerpoint/2010/main" val="3622549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Rotarian Code of Conduct  </a:t>
            </a:r>
          </a:p>
        </p:txBody>
      </p:sp>
      <p:sp>
        <p:nvSpPr>
          <p:cNvPr id="3" name="Content Placeholder 2"/>
          <p:cNvSpPr>
            <a:spLocks noGrp="1"/>
          </p:cNvSpPr>
          <p:nvPr>
            <p:ph idx="1"/>
          </p:nvPr>
        </p:nvSpPr>
        <p:spPr/>
        <p:txBody>
          <a:bodyPr>
            <a:normAutofit lnSpcReduction="10000"/>
          </a:bodyPr>
          <a:lstStyle/>
          <a:p>
            <a:r>
              <a:rPr lang="en-US" dirty="0"/>
              <a:t>The following code of conduct has been adopted for the use of Rotarians:</a:t>
            </a:r>
          </a:p>
          <a:p>
            <a:r>
              <a:rPr lang="en-US" dirty="0"/>
              <a:t>As a Rotarian, I will</a:t>
            </a:r>
          </a:p>
          <a:p>
            <a:pPr lvl="1"/>
            <a:r>
              <a:rPr lang="en-US" dirty="0"/>
              <a:t>1)  Act with integrity and high ethical standards in my personal and professional life</a:t>
            </a:r>
          </a:p>
          <a:p>
            <a:pPr lvl="1"/>
            <a:r>
              <a:rPr lang="en-US" dirty="0"/>
              <a:t>2)  Deal fairly with others and treat them and their occupations with respect</a:t>
            </a:r>
          </a:p>
          <a:p>
            <a:pPr lvl="1"/>
            <a:r>
              <a:rPr lang="en-US" dirty="0"/>
              <a:t>3)  Use my professional skills through Rotary to:  mentor young people, help those with special needs, and improve people’s quality of life in my community and in the world</a:t>
            </a:r>
          </a:p>
          <a:p>
            <a:pPr lvl="1"/>
            <a:r>
              <a:rPr lang="en-US" dirty="0"/>
              <a:t>4)  Avoid behavior that reflects adversely on Rotary or other Rotarians</a:t>
            </a:r>
          </a:p>
          <a:p>
            <a:pPr lvl="1"/>
            <a:r>
              <a:rPr lang="en-US" dirty="0"/>
              <a:t>5) Help maintain a harassment-free environment in Rotary meetings, events, and activities, report any suspected harassment, and help ensure non-retaliation to those individuals that report harassment.</a:t>
            </a:r>
          </a:p>
          <a:p>
            <a:endParaRPr lang="en-US" dirty="0"/>
          </a:p>
        </p:txBody>
      </p:sp>
    </p:spTree>
    <p:extLst>
      <p:ext uri="{BB962C8B-B14F-4D97-AF65-F5344CB8AC3E}">
        <p14:creationId xmlns:p14="http://schemas.microsoft.com/office/powerpoint/2010/main" val="2801611497"/>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otalTime>23</TotalTime>
  <Words>2681</Words>
  <Application>Microsoft Office PowerPoint</Application>
  <PresentationFormat>Custom</PresentationFormat>
  <Paragraphs>120</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Wisp</vt:lpstr>
      <vt:lpstr>Abuse and Harassment</vt:lpstr>
      <vt:lpstr>Overview  </vt:lpstr>
      <vt:lpstr>Rotary International Policy on Adult Harassment  </vt:lpstr>
      <vt:lpstr>Rotary International- Harassment Defined</vt:lpstr>
      <vt:lpstr>Definitions  </vt:lpstr>
      <vt:lpstr>Definitions Continued</vt:lpstr>
      <vt:lpstr>Conducting Club Meetings  </vt:lpstr>
      <vt:lpstr>Decorum Of Club  </vt:lpstr>
      <vt:lpstr>Rotarian Code of Conduct  </vt:lpstr>
      <vt:lpstr>Club Level Response  </vt:lpstr>
      <vt:lpstr>Rotary Constitution-Termination for Other Causes (Abuse or Harassment)</vt:lpstr>
      <vt:lpstr>Continued-Right to Appeal, Mediate or Arbitrate Termination</vt:lpstr>
      <vt:lpstr>Continued-Final Action, Resignation, Forfeiture of Property</vt:lpstr>
      <vt:lpstr>Temporary Suspension</vt:lpstr>
      <vt:lpstr>Continued</vt:lpstr>
      <vt:lpstr>Receiving an Allegation Report  </vt:lpstr>
      <vt:lpstr>What if the report involves a minor? (Same) </vt:lpstr>
      <vt:lpstr>Examples</vt:lpstr>
      <vt:lpstr>A female member of a club tells you, her club president, that she was inappropriately touched by a man at a club event. She doesn't want to tell the board or local authorities about it. What is the best response?  Thank her for confiding in you and ask what she hopes will be the result.  Respect Her decision not to tell anyone else.  Tell her that Rotary has no tolerance for harassing behaviors.  Strongly advise her to talk to the local authorities and let her know you would like to conduct an  investigation  so this doesn’t happen again.       </vt:lpstr>
      <vt:lpstr>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Abuse and Harassment</dc:title>
  <dc:creator>David Matthews</dc:creator>
  <cp:lastModifiedBy>User</cp:lastModifiedBy>
  <cp:revision>1</cp:revision>
  <dcterms:created xsi:type="dcterms:W3CDTF">2020-04-23T14:28:49Z</dcterms:created>
  <dcterms:modified xsi:type="dcterms:W3CDTF">2020-04-28T15:43:20Z</dcterms:modified>
</cp:coreProperties>
</file>