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2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8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6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3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0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5C29F-5E23-4D7D-95F1-318BCE227BE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1E8C2-2F7F-45AE-86E6-72DED15EE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0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35287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Paul Harris Ladder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40288"/>
            <a:ext cx="9144000" cy="71278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 Tour of the Paul Harris Pins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 descr="C:\Users\Lanis Lenker\AppData\Local\Temp\TRF_RG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90" y="1315183"/>
            <a:ext cx="3208020" cy="120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6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How far can we go?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84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Major Donor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1390" r="34896" b="26388"/>
          <a:stretch/>
        </p:blipFill>
        <p:spPr>
          <a:xfrm>
            <a:off x="3825071" y="2324100"/>
            <a:ext cx="4541858" cy="41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Notice: This pin has 3 more corners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1390" r="34896" b="26388"/>
          <a:stretch/>
        </p:blipFill>
        <p:spPr>
          <a:xfrm>
            <a:off x="3825071" y="2324100"/>
            <a:ext cx="4541858" cy="41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Paul Harris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Fellow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… Paul Harris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Society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0" t="15555" r="40416" b="30416"/>
          <a:stretch/>
        </p:blipFill>
        <p:spPr>
          <a:xfrm>
            <a:off x="4892454" y="1866890"/>
            <a:ext cx="2407091" cy="48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So, the perfect Paul Harris Ladder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50925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Start with your first Paul Harris Fellow, and then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Tell us you want to join the Paul Harris Society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6" t="35472" r="41289" b="35221"/>
          <a:stretch/>
        </p:blipFill>
        <p:spPr>
          <a:xfrm>
            <a:off x="2292656" y="3089853"/>
            <a:ext cx="3450132" cy="3434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0" t="15555" r="40416" b="30416"/>
          <a:stretch/>
        </p:blipFill>
        <p:spPr>
          <a:xfrm>
            <a:off x="7102255" y="3085522"/>
            <a:ext cx="1706846" cy="34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There are 2 Paul Harris Societies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450" y="3121025"/>
            <a:ext cx="8763000" cy="2327275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District 6510 PHS (and our Founders’ Banner)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Rotary PHS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Compare them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61" y="-7329"/>
            <a:ext cx="8854539" cy="67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4" y="0"/>
            <a:ext cx="9328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Your First Paul Harris Fellow Pin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6" t="35472" r="41289" b="35221"/>
          <a:stretch/>
        </p:blipFill>
        <p:spPr>
          <a:xfrm>
            <a:off x="3826176" y="2061138"/>
            <a:ext cx="4539647" cy="45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+ 1 (But it’s really your 2</a:t>
            </a:r>
            <a:r>
              <a:rPr lang="en-US" baseline="300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nd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)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34166" r="34271" b="27222"/>
          <a:stretch/>
        </p:blipFill>
        <p:spPr>
          <a:xfrm>
            <a:off x="3707073" y="2257423"/>
            <a:ext cx="4777853" cy="43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+ 2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28889" r="35312" b="27638"/>
          <a:stretch/>
        </p:blipFill>
        <p:spPr>
          <a:xfrm>
            <a:off x="3721679" y="2133593"/>
            <a:ext cx="4748642" cy="44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+ 3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2" t="36806" r="39480" b="33194"/>
          <a:stretch/>
        </p:blipFill>
        <p:spPr>
          <a:xfrm>
            <a:off x="3812976" y="2095471"/>
            <a:ext cx="4566047" cy="45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+ 4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37083" r="39688" b="35000"/>
          <a:stretch/>
        </p:blipFill>
        <p:spPr>
          <a:xfrm>
            <a:off x="3836048" y="2114543"/>
            <a:ext cx="4519904" cy="43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+ 5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37639" r="37500" b="31667"/>
          <a:stretch/>
        </p:blipFill>
        <p:spPr>
          <a:xfrm>
            <a:off x="3729923" y="2038303"/>
            <a:ext cx="4732154" cy="45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+ 6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6" t="37778" r="40000" b="34583"/>
          <a:stretch/>
        </p:blipFill>
        <p:spPr>
          <a:xfrm>
            <a:off x="3900312" y="2114509"/>
            <a:ext cx="4391375" cy="42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PHF + 7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5555" r="36145" b="33889"/>
          <a:stretch/>
        </p:blipFill>
        <p:spPr>
          <a:xfrm>
            <a:off x="3709755" y="1895443"/>
            <a:ext cx="4772489" cy="43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115</Words>
  <Application>Microsoft Office PowerPoint</Application>
  <PresentationFormat>Widescreen</PresentationFormat>
  <Paragraphs>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Rounded MT Bold</vt:lpstr>
      <vt:lpstr>Calibri</vt:lpstr>
      <vt:lpstr>Calibri Light</vt:lpstr>
      <vt:lpstr>Office Theme</vt:lpstr>
      <vt:lpstr>The Paul Harris Ladder</vt:lpstr>
      <vt:lpstr>Your First Paul Harris Fellow Pin</vt:lpstr>
      <vt:lpstr>PHF + 1 (But it’s really your 2nd)</vt:lpstr>
      <vt:lpstr>PHF + 2</vt:lpstr>
      <vt:lpstr>PHF + 3</vt:lpstr>
      <vt:lpstr>PHF + 4</vt:lpstr>
      <vt:lpstr>PHF + 5</vt:lpstr>
      <vt:lpstr>PHF + 6</vt:lpstr>
      <vt:lpstr>PHF + 7</vt:lpstr>
      <vt:lpstr>How far can we go?</vt:lpstr>
      <vt:lpstr>Notice: This pin has 3 more corners</vt:lpstr>
      <vt:lpstr>Paul Harris Fellow … Paul Harris Society</vt:lpstr>
      <vt:lpstr>So, the perfect Paul Harris Ladder</vt:lpstr>
      <vt:lpstr>There are 2 Paul Harris Societies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Paul Harris Ladder</dc:title>
  <dc:creator>Lanis Lenker</dc:creator>
  <cp:lastModifiedBy>Lanis Lenker</cp:lastModifiedBy>
  <cp:revision>14</cp:revision>
  <dcterms:created xsi:type="dcterms:W3CDTF">2015-07-14T13:19:38Z</dcterms:created>
  <dcterms:modified xsi:type="dcterms:W3CDTF">2015-07-15T16:03:40Z</dcterms:modified>
</cp:coreProperties>
</file>