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notesMasterIdLst>
    <p:notesMasterId r:id="rId25"/>
  </p:notesMasterIdLst>
  <p:sldIdLst>
    <p:sldId id="256" r:id="rId2"/>
    <p:sldId id="266" r:id="rId3"/>
    <p:sldId id="268" r:id="rId4"/>
    <p:sldId id="267" r:id="rId5"/>
    <p:sldId id="27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316CED-1DE9-48B3-8146-BDF8CD3353A6}">
          <p14:sldIdLst>
            <p14:sldId id="256"/>
            <p14:sldId id="266"/>
            <p14:sldId id="268"/>
            <p14:sldId id="267"/>
            <p14:sldId id="279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9"/>
            <p14:sldId id="271"/>
            <p14:sldId id="270"/>
            <p14:sldId id="272"/>
            <p14:sldId id="273"/>
            <p14:sldId id="274"/>
            <p14:sldId id="275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76" autoAdjust="0"/>
    <p:restoredTop sz="94337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otary.org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otary.org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svg"/><Relationship Id="rId1" Type="http://schemas.openxmlformats.org/officeDocument/2006/relationships/image" Target="../media/image15.png"/><Relationship Id="rId6" Type="http://schemas.openxmlformats.org/officeDocument/2006/relationships/image" Target="../media/image14.sv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F78B9-E6DE-4F67-BC69-01853FE7E61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3B9D44-5E41-4D34-B1BF-269F6C5816AF}">
      <dgm:prSet/>
      <dgm:spPr/>
      <dgm:t>
        <a:bodyPr/>
        <a:lstStyle/>
        <a:p>
          <a:r>
            <a:rPr lang="en-US"/>
            <a:t>What is your plan for membership and engagement in your club for this coming Rotary year?</a:t>
          </a:r>
        </a:p>
      </dgm:t>
    </dgm:pt>
    <dgm:pt modelId="{1CBEE010-9A2A-41C6-B53B-CD91D9E9A776}" type="parTrans" cxnId="{BE4076B8-78FE-4C31-B00C-C9382A78736D}">
      <dgm:prSet/>
      <dgm:spPr/>
      <dgm:t>
        <a:bodyPr/>
        <a:lstStyle/>
        <a:p>
          <a:endParaRPr lang="en-US"/>
        </a:p>
      </dgm:t>
    </dgm:pt>
    <dgm:pt modelId="{2B3C9E79-F5B8-4270-9E1F-B169E08A1A72}" type="sibTrans" cxnId="{BE4076B8-78FE-4C31-B00C-C9382A78736D}">
      <dgm:prSet/>
      <dgm:spPr/>
      <dgm:t>
        <a:bodyPr/>
        <a:lstStyle/>
        <a:p>
          <a:endParaRPr lang="en-US"/>
        </a:p>
      </dgm:t>
    </dgm:pt>
    <dgm:pt modelId="{5E95AF76-62E5-479F-8C18-DC369D1D5947}">
      <dgm:prSet/>
      <dgm:spPr/>
      <dgm:t>
        <a:bodyPr/>
        <a:lstStyle/>
        <a:p>
          <a:r>
            <a:rPr lang="en-US"/>
            <a:t>What do you want to accomplish around membership and engagement?</a:t>
          </a:r>
        </a:p>
      </dgm:t>
    </dgm:pt>
    <dgm:pt modelId="{4067512D-D335-4E27-9218-E6F7F1EA98FF}" type="parTrans" cxnId="{B79A3C18-86C4-40D9-96B3-F9BCC5644072}">
      <dgm:prSet/>
      <dgm:spPr/>
      <dgm:t>
        <a:bodyPr/>
        <a:lstStyle/>
        <a:p>
          <a:endParaRPr lang="en-US"/>
        </a:p>
      </dgm:t>
    </dgm:pt>
    <dgm:pt modelId="{07A10388-9EF0-4E7B-A4D6-A18CF91D9795}" type="sibTrans" cxnId="{B79A3C18-86C4-40D9-96B3-F9BCC5644072}">
      <dgm:prSet/>
      <dgm:spPr/>
      <dgm:t>
        <a:bodyPr/>
        <a:lstStyle/>
        <a:p>
          <a:endParaRPr lang="en-US"/>
        </a:p>
      </dgm:t>
    </dgm:pt>
    <dgm:pt modelId="{7BE22B99-1F7D-433A-9416-6C41FEAAAA2B}">
      <dgm:prSet/>
      <dgm:spPr/>
      <dgm:t>
        <a:bodyPr/>
        <a:lstStyle/>
        <a:p>
          <a:r>
            <a:rPr lang="en-US"/>
            <a:t>Who will be your “Membership Champion?”</a:t>
          </a:r>
        </a:p>
      </dgm:t>
    </dgm:pt>
    <dgm:pt modelId="{1D1056BD-00E7-48BB-AB25-B210A475290A}" type="parTrans" cxnId="{2A21C6EF-EB69-4D7A-99C5-B5CB1B815DCD}">
      <dgm:prSet/>
      <dgm:spPr/>
      <dgm:t>
        <a:bodyPr/>
        <a:lstStyle/>
        <a:p>
          <a:endParaRPr lang="en-US"/>
        </a:p>
      </dgm:t>
    </dgm:pt>
    <dgm:pt modelId="{785410E1-1DC8-478F-9008-9877A196D0E0}" type="sibTrans" cxnId="{2A21C6EF-EB69-4D7A-99C5-B5CB1B815DCD}">
      <dgm:prSet/>
      <dgm:spPr/>
      <dgm:t>
        <a:bodyPr/>
        <a:lstStyle/>
        <a:p>
          <a:endParaRPr lang="en-US"/>
        </a:p>
      </dgm:t>
    </dgm:pt>
    <dgm:pt modelId="{B30741F3-E572-44C8-84FB-0868152EE11E}" type="pres">
      <dgm:prSet presAssocID="{F18F78B9-E6DE-4F67-BC69-01853FE7E61F}" presName="outerComposite" presStyleCnt="0">
        <dgm:presLayoutVars>
          <dgm:chMax val="5"/>
          <dgm:dir/>
          <dgm:resizeHandles val="exact"/>
        </dgm:presLayoutVars>
      </dgm:prSet>
      <dgm:spPr/>
    </dgm:pt>
    <dgm:pt modelId="{5489FD89-D996-4EC2-B58C-9DB244EDDFCA}" type="pres">
      <dgm:prSet presAssocID="{F18F78B9-E6DE-4F67-BC69-01853FE7E61F}" presName="dummyMaxCanvas" presStyleCnt="0">
        <dgm:presLayoutVars/>
      </dgm:prSet>
      <dgm:spPr/>
    </dgm:pt>
    <dgm:pt modelId="{9009BA00-BED0-4A84-B763-C09C0FA565AB}" type="pres">
      <dgm:prSet presAssocID="{F18F78B9-E6DE-4F67-BC69-01853FE7E61F}" presName="ThreeNodes_1" presStyleLbl="node1" presStyleIdx="0" presStyleCnt="3">
        <dgm:presLayoutVars>
          <dgm:bulletEnabled val="1"/>
        </dgm:presLayoutVars>
      </dgm:prSet>
      <dgm:spPr/>
    </dgm:pt>
    <dgm:pt modelId="{C6333D43-1943-41A5-B44D-A172379A8850}" type="pres">
      <dgm:prSet presAssocID="{F18F78B9-E6DE-4F67-BC69-01853FE7E61F}" presName="ThreeNodes_2" presStyleLbl="node1" presStyleIdx="1" presStyleCnt="3">
        <dgm:presLayoutVars>
          <dgm:bulletEnabled val="1"/>
        </dgm:presLayoutVars>
      </dgm:prSet>
      <dgm:spPr/>
    </dgm:pt>
    <dgm:pt modelId="{ED945E8B-1E78-4223-9BC2-177EF9CF37C0}" type="pres">
      <dgm:prSet presAssocID="{F18F78B9-E6DE-4F67-BC69-01853FE7E61F}" presName="ThreeNodes_3" presStyleLbl="node1" presStyleIdx="2" presStyleCnt="3">
        <dgm:presLayoutVars>
          <dgm:bulletEnabled val="1"/>
        </dgm:presLayoutVars>
      </dgm:prSet>
      <dgm:spPr/>
    </dgm:pt>
    <dgm:pt modelId="{90C26BC4-6A18-4294-BC47-C697DE5AB4C0}" type="pres">
      <dgm:prSet presAssocID="{F18F78B9-E6DE-4F67-BC69-01853FE7E61F}" presName="ThreeConn_1-2" presStyleLbl="fgAccFollowNode1" presStyleIdx="0" presStyleCnt="2">
        <dgm:presLayoutVars>
          <dgm:bulletEnabled val="1"/>
        </dgm:presLayoutVars>
      </dgm:prSet>
      <dgm:spPr/>
    </dgm:pt>
    <dgm:pt modelId="{354869BF-9B2A-4943-AED1-7CFD2D6C23BE}" type="pres">
      <dgm:prSet presAssocID="{F18F78B9-E6DE-4F67-BC69-01853FE7E61F}" presName="ThreeConn_2-3" presStyleLbl="fgAccFollowNode1" presStyleIdx="1" presStyleCnt="2">
        <dgm:presLayoutVars>
          <dgm:bulletEnabled val="1"/>
        </dgm:presLayoutVars>
      </dgm:prSet>
      <dgm:spPr/>
    </dgm:pt>
    <dgm:pt modelId="{E48132E7-8014-418F-803A-AB5CDC4D4DBC}" type="pres">
      <dgm:prSet presAssocID="{F18F78B9-E6DE-4F67-BC69-01853FE7E61F}" presName="ThreeNodes_1_text" presStyleLbl="node1" presStyleIdx="2" presStyleCnt="3">
        <dgm:presLayoutVars>
          <dgm:bulletEnabled val="1"/>
        </dgm:presLayoutVars>
      </dgm:prSet>
      <dgm:spPr/>
    </dgm:pt>
    <dgm:pt modelId="{4FC1AC0B-CF31-4CE2-9D70-0B134DAC3642}" type="pres">
      <dgm:prSet presAssocID="{F18F78B9-E6DE-4F67-BC69-01853FE7E61F}" presName="ThreeNodes_2_text" presStyleLbl="node1" presStyleIdx="2" presStyleCnt="3">
        <dgm:presLayoutVars>
          <dgm:bulletEnabled val="1"/>
        </dgm:presLayoutVars>
      </dgm:prSet>
      <dgm:spPr/>
    </dgm:pt>
    <dgm:pt modelId="{020DC1F1-FC51-42F4-A276-AA2A4F7B10DD}" type="pres">
      <dgm:prSet presAssocID="{F18F78B9-E6DE-4F67-BC69-01853FE7E61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806D801-42C8-42D7-A38C-2E65D1125187}" type="presOf" srcId="{8E3B9D44-5E41-4D34-B1BF-269F6C5816AF}" destId="{9009BA00-BED0-4A84-B763-C09C0FA565AB}" srcOrd="0" destOrd="0" presId="urn:microsoft.com/office/officeart/2005/8/layout/vProcess5"/>
    <dgm:cxn modelId="{A5A2C90A-2E08-4E78-A526-69AE9878FF44}" type="presOf" srcId="{8E3B9D44-5E41-4D34-B1BF-269F6C5816AF}" destId="{E48132E7-8014-418F-803A-AB5CDC4D4DBC}" srcOrd="1" destOrd="0" presId="urn:microsoft.com/office/officeart/2005/8/layout/vProcess5"/>
    <dgm:cxn modelId="{B79A3C18-86C4-40D9-96B3-F9BCC5644072}" srcId="{F18F78B9-E6DE-4F67-BC69-01853FE7E61F}" destId="{5E95AF76-62E5-479F-8C18-DC369D1D5947}" srcOrd="1" destOrd="0" parTransId="{4067512D-D335-4E27-9218-E6F7F1EA98FF}" sibTransId="{07A10388-9EF0-4E7B-A4D6-A18CF91D9795}"/>
    <dgm:cxn modelId="{585CEE22-BF24-41E1-80CE-BBE67DACC3AC}" type="presOf" srcId="{2B3C9E79-F5B8-4270-9E1F-B169E08A1A72}" destId="{90C26BC4-6A18-4294-BC47-C697DE5AB4C0}" srcOrd="0" destOrd="0" presId="urn:microsoft.com/office/officeart/2005/8/layout/vProcess5"/>
    <dgm:cxn modelId="{296EFE26-05A4-47D9-A5EE-AD4B1ED97427}" type="presOf" srcId="{5E95AF76-62E5-479F-8C18-DC369D1D5947}" destId="{C6333D43-1943-41A5-B44D-A172379A8850}" srcOrd="0" destOrd="0" presId="urn:microsoft.com/office/officeart/2005/8/layout/vProcess5"/>
    <dgm:cxn modelId="{6AF0B06D-C84F-4BC0-AD8E-E48BC68D03C8}" type="presOf" srcId="{7BE22B99-1F7D-433A-9416-6C41FEAAAA2B}" destId="{ED945E8B-1E78-4223-9BC2-177EF9CF37C0}" srcOrd="0" destOrd="0" presId="urn:microsoft.com/office/officeart/2005/8/layout/vProcess5"/>
    <dgm:cxn modelId="{09014D75-3E4A-4F08-A111-61F63AF773C5}" type="presOf" srcId="{07A10388-9EF0-4E7B-A4D6-A18CF91D9795}" destId="{354869BF-9B2A-4943-AED1-7CFD2D6C23BE}" srcOrd="0" destOrd="0" presId="urn:microsoft.com/office/officeart/2005/8/layout/vProcess5"/>
    <dgm:cxn modelId="{015E5F7E-FD6C-42F0-B480-AE7815BD3504}" type="presOf" srcId="{F18F78B9-E6DE-4F67-BC69-01853FE7E61F}" destId="{B30741F3-E572-44C8-84FB-0868152EE11E}" srcOrd="0" destOrd="0" presId="urn:microsoft.com/office/officeart/2005/8/layout/vProcess5"/>
    <dgm:cxn modelId="{324FF999-73E1-4659-93E5-34F7D170D2AD}" type="presOf" srcId="{5E95AF76-62E5-479F-8C18-DC369D1D5947}" destId="{4FC1AC0B-CF31-4CE2-9D70-0B134DAC3642}" srcOrd="1" destOrd="0" presId="urn:microsoft.com/office/officeart/2005/8/layout/vProcess5"/>
    <dgm:cxn modelId="{BE4076B8-78FE-4C31-B00C-C9382A78736D}" srcId="{F18F78B9-E6DE-4F67-BC69-01853FE7E61F}" destId="{8E3B9D44-5E41-4D34-B1BF-269F6C5816AF}" srcOrd="0" destOrd="0" parTransId="{1CBEE010-9A2A-41C6-B53B-CD91D9E9A776}" sibTransId="{2B3C9E79-F5B8-4270-9E1F-B169E08A1A72}"/>
    <dgm:cxn modelId="{C3AC3FD3-F730-4239-AEBD-7146FB4D1D43}" type="presOf" srcId="{7BE22B99-1F7D-433A-9416-6C41FEAAAA2B}" destId="{020DC1F1-FC51-42F4-A276-AA2A4F7B10DD}" srcOrd="1" destOrd="0" presId="urn:microsoft.com/office/officeart/2005/8/layout/vProcess5"/>
    <dgm:cxn modelId="{2A21C6EF-EB69-4D7A-99C5-B5CB1B815DCD}" srcId="{F18F78B9-E6DE-4F67-BC69-01853FE7E61F}" destId="{7BE22B99-1F7D-433A-9416-6C41FEAAAA2B}" srcOrd="2" destOrd="0" parTransId="{1D1056BD-00E7-48BB-AB25-B210A475290A}" sibTransId="{785410E1-1DC8-478F-9008-9877A196D0E0}"/>
    <dgm:cxn modelId="{E558DF65-66DC-4570-B4C3-4A4B780299C0}" type="presParOf" srcId="{B30741F3-E572-44C8-84FB-0868152EE11E}" destId="{5489FD89-D996-4EC2-B58C-9DB244EDDFCA}" srcOrd="0" destOrd="0" presId="urn:microsoft.com/office/officeart/2005/8/layout/vProcess5"/>
    <dgm:cxn modelId="{E60B8F14-FDF9-4418-94A6-123B66510C28}" type="presParOf" srcId="{B30741F3-E572-44C8-84FB-0868152EE11E}" destId="{9009BA00-BED0-4A84-B763-C09C0FA565AB}" srcOrd="1" destOrd="0" presId="urn:microsoft.com/office/officeart/2005/8/layout/vProcess5"/>
    <dgm:cxn modelId="{7AC29658-E5E1-4D5A-A180-137E6F3A9DB3}" type="presParOf" srcId="{B30741F3-E572-44C8-84FB-0868152EE11E}" destId="{C6333D43-1943-41A5-B44D-A172379A8850}" srcOrd="2" destOrd="0" presId="urn:microsoft.com/office/officeart/2005/8/layout/vProcess5"/>
    <dgm:cxn modelId="{7CFCF210-100F-4756-B13A-CAB9D5F4BD98}" type="presParOf" srcId="{B30741F3-E572-44C8-84FB-0868152EE11E}" destId="{ED945E8B-1E78-4223-9BC2-177EF9CF37C0}" srcOrd="3" destOrd="0" presId="urn:microsoft.com/office/officeart/2005/8/layout/vProcess5"/>
    <dgm:cxn modelId="{23197BCC-8B9A-4A7D-9B9C-7235F546D079}" type="presParOf" srcId="{B30741F3-E572-44C8-84FB-0868152EE11E}" destId="{90C26BC4-6A18-4294-BC47-C697DE5AB4C0}" srcOrd="4" destOrd="0" presId="urn:microsoft.com/office/officeart/2005/8/layout/vProcess5"/>
    <dgm:cxn modelId="{9ED6E98A-416B-40AD-A7C9-2B9DF66875A6}" type="presParOf" srcId="{B30741F3-E572-44C8-84FB-0868152EE11E}" destId="{354869BF-9B2A-4943-AED1-7CFD2D6C23BE}" srcOrd="5" destOrd="0" presId="urn:microsoft.com/office/officeart/2005/8/layout/vProcess5"/>
    <dgm:cxn modelId="{9A418495-53D1-4082-B5E5-D2DEF34D2D57}" type="presParOf" srcId="{B30741F3-E572-44C8-84FB-0868152EE11E}" destId="{E48132E7-8014-418F-803A-AB5CDC4D4DBC}" srcOrd="6" destOrd="0" presId="urn:microsoft.com/office/officeart/2005/8/layout/vProcess5"/>
    <dgm:cxn modelId="{F80A53F2-C67D-4BF0-AAF4-F91AC1108CDE}" type="presParOf" srcId="{B30741F3-E572-44C8-84FB-0868152EE11E}" destId="{4FC1AC0B-CF31-4CE2-9D70-0B134DAC3642}" srcOrd="7" destOrd="0" presId="urn:microsoft.com/office/officeart/2005/8/layout/vProcess5"/>
    <dgm:cxn modelId="{EC674C33-8160-48AA-8101-BD7B67333917}" type="presParOf" srcId="{B30741F3-E572-44C8-84FB-0868152EE11E}" destId="{020DC1F1-FC51-42F4-A276-AA2A4F7B10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1E536-E386-453A-82D7-331434F7DA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663C00-D276-4131-9135-D9145BC1EF6E}">
      <dgm:prSet/>
      <dgm:spPr/>
      <dgm:t>
        <a:bodyPr/>
        <a:lstStyle/>
        <a:p>
          <a:r>
            <a:rPr lang="en-US"/>
            <a:t>WHO is your Membership Champion?</a:t>
          </a:r>
        </a:p>
      </dgm:t>
    </dgm:pt>
    <dgm:pt modelId="{6040C1B2-DB23-439E-BAA2-EABF39543AF1}" type="parTrans" cxnId="{FBED339F-EB07-4366-8B37-4E06A21B5A5F}">
      <dgm:prSet/>
      <dgm:spPr/>
      <dgm:t>
        <a:bodyPr/>
        <a:lstStyle/>
        <a:p>
          <a:endParaRPr lang="en-US"/>
        </a:p>
      </dgm:t>
    </dgm:pt>
    <dgm:pt modelId="{706E5776-BD24-4FA8-9C20-3C2F500920BD}" type="sibTrans" cxnId="{FBED339F-EB07-4366-8B37-4E06A21B5A5F}">
      <dgm:prSet/>
      <dgm:spPr/>
      <dgm:t>
        <a:bodyPr/>
        <a:lstStyle/>
        <a:p>
          <a:endParaRPr lang="en-US"/>
        </a:p>
      </dgm:t>
    </dgm:pt>
    <dgm:pt modelId="{10BA47CC-1F70-4DD0-9069-66C0C36CCF38}">
      <dgm:prSet/>
      <dgm:spPr/>
      <dgm:t>
        <a:bodyPr/>
        <a:lstStyle/>
        <a:p>
          <a:r>
            <a:rPr lang="en-US"/>
            <a:t>WHAT is the role of a Membership Champion?</a:t>
          </a:r>
        </a:p>
      </dgm:t>
    </dgm:pt>
    <dgm:pt modelId="{3141C522-EA53-4E8F-B302-CBCF0F3A5C7F}" type="parTrans" cxnId="{B7C5CD79-7109-4B14-ACA1-0DB4299CBF43}">
      <dgm:prSet/>
      <dgm:spPr/>
      <dgm:t>
        <a:bodyPr/>
        <a:lstStyle/>
        <a:p>
          <a:endParaRPr lang="en-US"/>
        </a:p>
      </dgm:t>
    </dgm:pt>
    <dgm:pt modelId="{512B0C3C-C4C5-4EB6-8232-7CF3D519B3DE}" type="sibTrans" cxnId="{B7C5CD79-7109-4B14-ACA1-0DB4299CBF43}">
      <dgm:prSet/>
      <dgm:spPr/>
      <dgm:t>
        <a:bodyPr/>
        <a:lstStyle/>
        <a:p>
          <a:endParaRPr lang="en-US"/>
        </a:p>
      </dgm:t>
    </dgm:pt>
    <dgm:pt modelId="{BAC99254-7AC0-4B9D-B452-4E2A8308179A}">
      <dgm:prSet/>
      <dgm:spPr/>
      <dgm:t>
        <a:bodyPr/>
        <a:lstStyle/>
        <a:p>
          <a:r>
            <a:rPr lang="en-US"/>
            <a:t>The advocate for and promote membership and engagement from within the club</a:t>
          </a:r>
        </a:p>
      </dgm:t>
    </dgm:pt>
    <dgm:pt modelId="{7B605558-D2A9-4009-B082-8BA3EB412CDC}" type="parTrans" cxnId="{75BD9B5A-19B2-49F8-AE15-DAC30898C418}">
      <dgm:prSet/>
      <dgm:spPr/>
      <dgm:t>
        <a:bodyPr/>
        <a:lstStyle/>
        <a:p>
          <a:endParaRPr lang="en-US"/>
        </a:p>
      </dgm:t>
    </dgm:pt>
    <dgm:pt modelId="{DC4E68A1-24D1-4AA6-AD11-B371A0DF7AAD}" type="sibTrans" cxnId="{75BD9B5A-19B2-49F8-AE15-DAC30898C418}">
      <dgm:prSet/>
      <dgm:spPr/>
      <dgm:t>
        <a:bodyPr/>
        <a:lstStyle/>
        <a:p>
          <a:endParaRPr lang="en-US"/>
        </a:p>
      </dgm:t>
    </dgm:pt>
    <dgm:pt modelId="{96E34D82-B6CE-4FC2-A7FE-47C454568040}">
      <dgm:prSet/>
      <dgm:spPr/>
      <dgm:t>
        <a:bodyPr/>
        <a:lstStyle/>
        <a:p>
          <a:r>
            <a:rPr lang="en-US"/>
            <a:t>They are instrumental in implementation of any membership strategic plan or model.</a:t>
          </a:r>
        </a:p>
      </dgm:t>
    </dgm:pt>
    <dgm:pt modelId="{11475231-8C41-4E2C-9C44-D85D13B4FBB9}" type="parTrans" cxnId="{C53735D0-2B61-4BA4-8094-B6360D8CFF51}">
      <dgm:prSet/>
      <dgm:spPr/>
      <dgm:t>
        <a:bodyPr/>
        <a:lstStyle/>
        <a:p>
          <a:endParaRPr lang="en-US"/>
        </a:p>
      </dgm:t>
    </dgm:pt>
    <dgm:pt modelId="{29319083-DFA1-4FDE-A2C6-E40C3C5A258C}" type="sibTrans" cxnId="{C53735D0-2B61-4BA4-8094-B6360D8CFF51}">
      <dgm:prSet/>
      <dgm:spPr/>
      <dgm:t>
        <a:bodyPr/>
        <a:lstStyle/>
        <a:p>
          <a:endParaRPr lang="en-US"/>
        </a:p>
      </dgm:t>
    </dgm:pt>
    <dgm:pt modelId="{3A112088-023C-4FC9-9D62-AC1A5A2E77B5}">
      <dgm:prSet/>
      <dgm:spPr/>
      <dgm:t>
        <a:bodyPr/>
        <a:lstStyle/>
        <a:p>
          <a:r>
            <a:rPr lang="en-US"/>
            <a:t>They are key communicators; they promote new ideas and motivate others.</a:t>
          </a:r>
        </a:p>
      </dgm:t>
    </dgm:pt>
    <dgm:pt modelId="{2B93246A-0CE0-43E7-9045-DB74CEAE4021}" type="parTrans" cxnId="{18EAF9D0-1326-44EC-8EA1-5AE7AFB5681E}">
      <dgm:prSet/>
      <dgm:spPr/>
      <dgm:t>
        <a:bodyPr/>
        <a:lstStyle/>
        <a:p>
          <a:endParaRPr lang="en-US"/>
        </a:p>
      </dgm:t>
    </dgm:pt>
    <dgm:pt modelId="{87A17E60-063B-477F-BD97-4B5AA19D7D9A}" type="sibTrans" cxnId="{18EAF9D0-1326-44EC-8EA1-5AE7AFB5681E}">
      <dgm:prSet/>
      <dgm:spPr/>
      <dgm:t>
        <a:bodyPr/>
        <a:lstStyle/>
        <a:p>
          <a:endParaRPr lang="en-US"/>
        </a:p>
      </dgm:t>
    </dgm:pt>
    <dgm:pt modelId="{CBAE6D23-1792-4D9E-9E8C-8F10D60BE07A}" type="pres">
      <dgm:prSet presAssocID="{3EE1E536-E386-453A-82D7-331434F7DAAA}" presName="linear" presStyleCnt="0">
        <dgm:presLayoutVars>
          <dgm:dir/>
          <dgm:animLvl val="lvl"/>
          <dgm:resizeHandles val="exact"/>
        </dgm:presLayoutVars>
      </dgm:prSet>
      <dgm:spPr/>
    </dgm:pt>
    <dgm:pt modelId="{CAE82879-CE59-4A10-A687-861D32647F92}" type="pres">
      <dgm:prSet presAssocID="{EA663C00-D276-4131-9135-D9145BC1EF6E}" presName="parentLin" presStyleCnt="0"/>
      <dgm:spPr/>
    </dgm:pt>
    <dgm:pt modelId="{D2B9645D-5857-444A-BB3D-DA224D1E839F}" type="pres">
      <dgm:prSet presAssocID="{EA663C00-D276-4131-9135-D9145BC1EF6E}" presName="parentLeftMargin" presStyleLbl="node1" presStyleIdx="0" presStyleCnt="2"/>
      <dgm:spPr/>
    </dgm:pt>
    <dgm:pt modelId="{D442CBD1-6125-4F3E-98A6-7220A1050495}" type="pres">
      <dgm:prSet presAssocID="{EA663C00-D276-4131-9135-D9145BC1EF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2EEACBD-3D9E-4779-9324-396FA8690BD4}" type="pres">
      <dgm:prSet presAssocID="{EA663C00-D276-4131-9135-D9145BC1EF6E}" presName="negativeSpace" presStyleCnt="0"/>
      <dgm:spPr/>
    </dgm:pt>
    <dgm:pt modelId="{5C800831-8E72-4BB1-B9A0-D3AAE62E3560}" type="pres">
      <dgm:prSet presAssocID="{EA663C00-D276-4131-9135-D9145BC1EF6E}" presName="childText" presStyleLbl="conFgAcc1" presStyleIdx="0" presStyleCnt="2">
        <dgm:presLayoutVars>
          <dgm:bulletEnabled val="1"/>
        </dgm:presLayoutVars>
      </dgm:prSet>
      <dgm:spPr/>
    </dgm:pt>
    <dgm:pt modelId="{84F86109-5FD1-42FA-8535-2106BDB54BCB}" type="pres">
      <dgm:prSet presAssocID="{706E5776-BD24-4FA8-9C20-3C2F500920BD}" presName="spaceBetweenRectangles" presStyleCnt="0"/>
      <dgm:spPr/>
    </dgm:pt>
    <dgm:pt modelId="{C73395B1-54A5-4303-910D-C613F05D961B}" type="pres">
      <dgm:prSet presAssocID="{10BA47CC-1F70-4DD0-9069-66C0C36CCF38}" presName="parentLin" presStyleCnt="0"/>
      <dgm:spPr/>
    </dgm:pt>
    <dgm:pt modelId="{F815915A-51E0-4E54-9C7E-5179C21AB24E}" type="pres">
      <dgm:prSet presAssocID="{10BA47CC-1F70-4DD0-9069-66C0C36CCF38}" presName="parentLeftMargin" presStyleLbl="node1" presStyleIdx="0" presStyleCnt="2"/>
      <dgm:spPr/>
    </dgm:pt>
    <dgm:pt modelId="{BA0AE362-7BCB-4B85-B355-1ED4C11A2CD8}" type="pres">
      <dgm:prSet presAssocID="{10BA47CC-1F70-4DD0-9069-66C0C36CCF3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73DC305-71C3-4A1B-9A21-D291130942BC}" type="pres">
      <dgm:prSet presAssocID="{10BA47CC-1F70-4DD0-9069-66C0C36CCF38}" presName="negativeSpace" presStyleCnt="0"/>
      <dgm:spPr/>
    </dgm:pt>
    <dgm:pt modelId="{0A5BBC8E-17BA-41AA-ABE1-208510A8A083}" type="pres">
      <dgm:prSet presAssocID="{10BA47CC-1F70-4DD0-9069-66C0C36CCF3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F561604-F1FB-4B18-8E86-CDB6447BF2E0}" type="presOf" srcId="{96E34D82-B6CE-4FC2-A7FE-47C454568040}" destId="{0A5BBC8E-17BA-41AA-ABE1-208510A8A083}" srcOrd="0" destOrd="1" presId="urn:microsoft.com/office/officeart/2005/8/layout/list1"/>
    <dgm:cxn modelId="{1CAB5B31-7706-4A45-8FE1-4103713CA19C}" type="presOf" srcId="{10BA47CC-1F70-4DD0-9069-66C0C36CCF38}" destId="{BA0AE362-7BCB-4B85-B355-1ED4C11A2CD8}" srcOrd="1" destOrd="0" presId="urn:microsoft.com/office/officeart/2005/8/layout/list1"/>
    <dgm:cxn modelId="{42C5933A-9EE5-48C6-A1B3-F5847DA02996}" type="presOf" srcId="{3EE1E536-E386-453A-82D7-331434F7DAAA}" destId="{CBAE6D23-1792-4D9E-9E8C-8F10D60BE07A}" srcOrd="0" destOrd="0" presId="urn:microsoft.com/office/officeart/2005/8/layout/list1"/>
    <dgm:cxn modelId="{E87F943B-EF6C-4EFD-A15A-59F25F4AE44B}" type="presOf" srcId="{BAC99254-7AC0-4B9D-B452-4E2A8308179A}" destId="{0A5BBC8E-17BA-41AA-ABE1-208510A8A083}" srcOrd="0" destOrd="0" presId="urn:microsoft.com/office/officeart/2005/8/layout/list1"/>
    <dgm:cxn modelId="{D54EBB61-BC2E-456B-B403-42BC994ECFAB}" type="presOf" srcId="{3A112088-023C-4FC9-9D62-AC1A5A2E77B5}" destId="{0A5BBC8E-17BA-41AA-ABE1-208510A8A083}" srcOrd="0" destOrd="2" presId="urn:microsoft.com/office/officeart/2005/8/layout/list1"/>
    <dgm:cxn modelId="{46108B53-8742-413C-BB16-F82C79990D4B}" type="presOf" srcId="{EA663C00-D276-4131-9135-D9145BC1EF6E}" destId="{D2B9645D-5857-444A-BB3D-DA224D1E839F}" srcOrd="0" destOrd="0" presId="urn:microsoft.com/office/officeart/2005/8/layout/list1"/>
    <dgm:cxn modelId="{B7C5CD79-7109-4B14-ACA1-0DB4299CBF43}" srcId="{3EE1E536-E386-453A-82D7-331434F7DAAA}" destId="{10BA47CC-1F70-4DD0-9069-66C0C36CCF38}" srcOrd="1" destOrd="0" parTransId="{3141C522-EA53-4E8F-B302-CBCF0F3A5C7F}" sibTransId="{512B0C3C-C4C5-4EB6-8232-7CF3D519B3DE}"/>
    <dgm:cxn modelId="{75BD9B5A-19B2-49F8-AE15-DAC30898C418}" srcId="{10BA47CC-1F70-4DD0-9069-66C0C36CCF38}" destId="{BAC99254-7AC0-4B9D-B452-4E2A8308179A}" srcOrd="0" destOrd="0" parTransId="{7B605558-D2A9-4009-B082-8BA3EB412CDC}" sibTransId="{DC4E68A1-24D1-4AA6-AD11-B371A0DF7AAD}"/>
    <dgm:cxn modelId="{E59F8299-ECD1-459D-83C7-4510EF42B888}" type="presOf" srcId="{EA663C00-D276-4131-9135-D9145BC1EF6E}" destId="{D442CBD1-6125-4F3E-98A6-7220A1050495}" srcOrd="1" destOrd="0" presId="urn:microsoft.com/office/officeart/2005/8/layout/list1"/>
    <dgm:cxn modelId="{FBED339F-EB07-4366-8B37-4E06A21B5A5F}" srcId="{3EE1E536-E386-453A-82D7-331434F7DAAA}" destId="{EA663C00-D276-4131-9135-D9145BC1EF6E}" srcOrd="0" destOrd="0" parTransId="{6040C1B2-DB23-439E-BAA2-EABF39543AF1}" sibTransId="{706E5776-BD24-4FA8-9C20-3C2F500920BD}"/>
    <dgm:cxn modelId="{449EE6AD-14EC-4A1D-8B89-B943EA800427}" type="presOf" srcId="{10BA47CC-1F70-4DD0-9069-66C0C36CCF38}" destId="{F815915A-51E0-4E54-9C7E-5179C21AB24E}" srcOrd="0" destOrd="0" presId="urn:microsoft.com/office/officeart/2005/8/layout/list1"/>
    <dgm:cxn modelId="{C53735D0-2B61-4BA4-8094-B6360D8CFF51}" srcId="{10BA47CC-1F70-4DD0-9069-66C0C36CCF38}" destId="{96E34D82-B6CE-4FC2-A7FE-47C454568040}" srcOrd="1" destOrd="0" parTransId="{11475231-8C41-4E2C-9C44-D85D13B4FBB9}" sibTransId="{29319083-DFA1-4FDE-A2C6-E40C3C5A258C}"/>
    <dgm:cxn modelId="{18EAF9D0-1326-44EC-8EA1-5AE7AFB5681E}" srcId="{10BA47CC-1F70-4DD0-9069-66C0C36CCF38}" destId="{3A112088-023C-4FC9-9D62-AC1A5A2E77B5}" srcOrd="2" destOrd="0" parTransId="{2B93246A-0CE0-43E7-9045-DB74CEAE4021}" sibTransId="{87A17E60-063B-477F-BD97-4B5AA19D7D9A}"/>
    <dgm:cxn modelId="{BEF26A71-3D42-4A5A-97DB-1B6F61B1809C}" type="presParOf" srcId="{CBAE6D23-1792-4D9E-9E8C-8F10D60BE07A}" destId="{CAE82879-CE59-4A10-A687-861D32647F92}" srcOrd="0" destOrd="0" presId="urn:microsoft.com/office/officeart/2005/8/layout/list1"/>
    <dgm:cxn modelId="{17068111-3CB3-4483-83E4-87BB469E82DF}" type="presParOf" srcId="{CAE82879-CE59-4A10-A687-861D32647F92}" destId="{D2B9645D-5857-444A-BB3D-DA224D1E839F}" srcOrd="0" destOrd="0" presId="urn:microsoft.com/office/officeart/2005/8/layout/list1"/>
    <dgm:cxn modelId="{F6B8B217-8C84-4913-BA97-46054BEC170A}" type="presParOf" srcId="{CAE82879-CE59-4A10-A687-861D32647F92}" destId="{D442CBD1-6125-4F3E-98A6-7220A1050495}" srcOrd="1" destOrd="0" presId="urn:microsoft.com/office/officeart/2005/8/layout/list1"/>
    <dgm:cxn modelId="{218E6AFD-B4B6-4207-B17D-8DBDFD495444}" type="presParOf" srcId="{CBAE6D23-1792-4D9E-9E8C-8F10D60BE07A}" destId="{C2EEACBD-3D9E-4779-9324-396FA8690BD4}" srcOrd="1" destOrd="0" presId="urn:microsoft.com/office/officeart/2005/8/layout/list1"/>
    <dgm:cxn modelId="{A0C88DE2-8E47-4864-BE93-34C17423BDB7}" type="presParOf" srcId="{CBAE6D23-1792-4D9E-9E8C-8F10D60BE07A}" destId="{5C800831-8E72-4BB1-B9A0-D3AAE62E3560}" srcOrd="2" destOrd="0" presId="urn:microsoft.com/office/officeart/2005/8/layout/list1"/>
    <dgm:cxn modelId="{DC49DFAA-334B-4451-A7BA-3468044EE526}" type="presParOf" srcId="{CBAE6D23-1792-4D9E-9E8C-8F10D60BE07A}" destId="{84F86109-5FD1-42FA-8535-2106BDB54BCB}" srcOrd="3" destOrd="0" presId="urn:microsoft.com/office/officeart/2005/8/layout/list1"/>
    <dgm:cxn modelId="{A9A819A5-D80F-45F9-8CCD-C9AAE25EF261}" type="presParOf" srcId="{CBAE6D23-1792-4D9E-9E8C-8F10D60BE07A}" destId="{C73395B1-54A5-4303-910D-C613F05D961B}" srcOrd="4" destOrd="0" presId="urn:microsoft.com/office/officeart/2005/8/layout/list1"/>
    <dgm:cxn modelId="{0922097E-FC2D-4DD5-B46C-02E699BAC376}" type="presParOf" srcId="{C73395B1-54A5-4303-910D-C613F05D961B}" destId="{F815915A-51E0-4E54-9C7E-5179C21AB24E}" srcOrd="0" destOrd="0" presId="urn:microsoft.com/office/officeart/2005/8/layout/list1"/>
    <dgm:cxn modelId="{9178BBAE-E9F0-4734-A8BE-E22D76C21BFB}" type="presParOf" srcId="{C73395B1-54A5-4303-910D-C613F05D961B}" destId="{BA0AE362-7BCB-4B85-B355-1ED4C11A2CD8}" srcOrd="1" destOrd="0" presId="urn:microsoft.com/office/officeart/2005/8/layout/list1"/>
    <dgm:cxn modelId="{15C0CB7C-367C-4734-ADDB-ADB3FB7C48D7}" type="presParOf" srcId="{CBAE6D23-1792-4D9E-9E8C-8F10D60BE07A}" destId="{073DC305-71C3-4A1B-9A21-D291130942BC}" srcOrd="5" destOrd="0" presId="urn:microsoft.com/office/officeart/2005/8/layout/list1"/>
    <dgm:cxn modelId="{760C1426-4184-4689-8C79-E63770FEA884}" type="presParOf" srcId="{CBAE6D23-1792-4D9E-9E8C-8F10D60BE07A}" destId="{0A5BBC8E-17BA-41AA-ABE1-208510A8A0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07DC1-7686-41E4-9B50-85FA537DC32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1D2E80-0D6C-41B0-8EE8-3336F8316D5F}">
      <dgm:prSet/>
      <dgm:spPr/>
      <dgm:t>
        <a:bodyPr/>
        <a:lstStyle/>
        <a:p>
          <a:r>
            <a:rPr lang="en-US" dirty="0"/>
            <a:t>Go to </a:t>
          </a:r>
          <a:r>
            <a:rPr lang="en-US" dirty="0">
              <a:hlinkClick xmlns:r="http://schemas.openxmlformats.org/officeDocument/2006/relationships" r:id="rId1"/>
            </a:rPr>
            <a:t>www.rotary.org</a:t>
          </a:r>
          <a:r>
            <a:rPr lang="en-US" dirty="0"/>
            <a:t>, go to "For Members" and click on </a:t>
          </a:r>
          <a:r>
            <a:rPr lang="en-US" b="1" dirty="0"/>
            <a:t>My Rotary</a:t>
          </a:r>
          <a:r>
            <a:rPr lang="en-US" dirty="0"/>
            <a:t> or click on </a:t>
          </a:r>
          <a:r>
            <a:rPr lang="en-US" b="1" dirty="0"/>
            <a:t>My Rotary</a:t>
          </a:r>
          <a:r>
            <a:rPr lang="en-US" dirty="0"/>
            <a:t> where ever you see it.</a:t>
          </a:r>
        </a:p>
      </dgm:t>
    </dgm:pt>
    <dgm:pt modelId="{EB4045DC-50C2-4749-8FF7-3F9AE81C7655}" type="parTrans" cxnId="{E1F368F5-D09F-4AC4-99EE-4EE5344A0088}">
      <dgm:prSet/>
      <dgm:spPr/>
      <dgm:t>
        <a:bodyPr/>
        <a:lstStyle/>
        <a:p>
          <a:endParaRPr lang="en-US"/>
        </a:p>
      </dgm:t>
    </dgm:pt>
    <dgm:pt modelId="{338F5079-5284-413D-AA16-E46185BAA899}" type="sibTrans" cxnId="{E1F368F5-D09F-4AC4-99EE-4EE5344A0088}">
      <dgm:prSet/>
      <dgm:spPr/>
      <dgm:t>
        <a:bodyPr/>
        <a:lstStyle/>
        <a:p>
          <a:endParaRPr lang="en-US"/>
        </a:p>
      </dgm:t>
    </dgm:pt>
    <dgm:pt modelId="{895DAB48-FD32-497F-8A86-1BB5B5579B07}">
      <dgm:prSet/>
      <dgm:spPr/>
      <dgm:t>
        <a:bodyPr/>
        <a:lstStyle/>
        <a:p>
          <a:r>
            <a:rPr lang="en-US"/>
            <a:t>Click on </a:t>
          </a:r>
          <a:r>
            <a:rPr lang="en-US" b="1"/>
            <a:t>Sign In/Register</a:t>
          </a:r>
          <a:r>
            <a:rPr lang="en-US"/>
            <a:t>.</a:t>
          </a:r>
        </a:p>
      </dgm:t>
    </dgm:pt>
    <dgm:pt modelId="{96820C97-528E-4F01-B7F5-AEB7F8B93BDB}" type="parTrans" cxnId="{E5F2E06F-6AA0-49BD-9F48-B983D1912024}">
      <dgm:prSet/>
      <dgm:spPr/>
      <dgm:t>
        <a:bodyPr/>
        <a:lstStyle/>
        <a:p>
          <a:endParaRPr lang="en-US"/>
        </a:p>
      </dgm:t>
    </dgm:pt>
    <dgm:pt modelId="{65B84605-A6AE-436A-9D15-124A1FB24117}" type="sibTrans" cxnId="{E5F2E06F-6AA0-49BD-9F48-B983D1912024}">
      <dgm:prSet/>
      <dgm:spPr/>
      <dgm:t>
        <a:bodyPr/>
        <a:lstStyle/>
        <a:p>
          <a:endParaRPr lang="en-US"/>
        </a:p>
      </dgm:t>
    </dgm:pt>
    <dgm:pt modelId="{B6784AB7-434C-4B4E-9559-E912D06FD77F}">
      <dgm:prSet/>
      <dgm:spPr/>
      <dgm:t>
        <a:bodyPr/>
        <a:lstStyle/>
        <a:p>
          <a:r>
            <a:rPr lang="en-US"/>
            <a:t>If you are a first time user, click on </a:t>
          </a:r>
          <a:r>
            <a:rPr lang="en-US" b="1"/>
            <a:t>Create account</a:t>
          </a:r>
          <a:r>
            <a:rPr lang="en-US"/>
            <a:t>.</a:t>
          </a:r>
        </a:p>
      </dgm:t>
    </dgm:pt>
    <dgm:pt modelId="{BC837079-C173-4D16-801B-76F4DFF8751A}" type="parTrans" cxnId="{3FFD67AA-1965-4858-9B24-0C53C690624C}">
      <dgm:prSet/>
      <dgm:spPr/>
      <dgm:t>
        <a:bodyPr/>
        <a:lstStyle/>
        <a:p>
          <a:endParaRPr lang="en-US"/>
        </a:p>
      </dgm:t>
    </dgm:pt>
    <dgm:pt modelId="{DEBE5383-FA17-4DAB-80F9-9EE3FB596909}" type="sibTrans" cxnId="{3FFD67AA-1965-4858-9B24-0C53C690624C}">
      <dgm:prSet/>
      <dgm:spPr/>
      <dgm:t>
        <a:bodyPr/>
        <a:lstStyle/>
        <a:p>
          <a:endParaRPr lang="en-US"/>
        </a:p>
      </dgm:t>
    </dgm:pt>
    <dgm:pt modelId="{2D4B737E-9AB3-4670-8CD1-C98FE40246E1}">
      <dgm:prSet/>
      <dgm:spPr/>
      <dgm:t>
        <a:bodyPr/>
        <a:lstStyle/>
        <a:p>
          <a:r>
            <a:rPr lang="en-US" dirty="0"/>
            <a:t>Fill in the Account registration information and click on </a:t>
          </a:r>
          <a:r>
            <a:rPr lang="en-US" b="1" dirty="0"/>
            <a:t>Continue</a:t>
          </a:r>
          <a:r>
            <a:rPr lang="en-US" dirty="0"/>
            <a:t>. A club number is requested . Our District is 6510.</a:t>
          </a:r>
        </a:p>
      </dgm:t>
    </dgm:pt>
    <dgm:pt modelId="{FBE7F8F3-8C3B-4767-B109-17F044013FDF}" type="parTrans" cxnId="{8A08F991-99F4-420F-A0B9-DA52075BD98F}">
      <dgm:prSet/>
      <dgm:spPr/>
      <dgm:t>
        <a:bodyPr/>
        <a:lstStyle/>
        <a:p>
          <a:endParaRPr lang="en-US"/>
        </a:p>
      </dgm:t>
    </dgm:pt>
    <dgm:pt modelId="{D77ACF88-5977-47E8-9BE5-4DC80B04065E}" type="sibTrans" cxnId="{8A08F991-99F4-420F-A0B9-DA52075BD98F}">
      <dgm:prSet/>
      <dgm:spPr/>
      <dgm:t>
        <a:bodyPr/>
        <a:lstStyle/>
        <a:p>
          <a:endParaRPr lang="en-US"/>
        </a:p>
      </dgm:t>
    </dgm:pt>
    <dgm:pt modelId="{4694810A-B1A3-4D4D-9E10-CAD9BDA8B810}">
      <dgm:prSet/>
      <dgm:spPr/>
      <dgm:t>
        <a:bodyPr/>
        <a:lstStyle/>
        <a:p>
          <a:r>
            <a:rPr lang="en-US"/>
            <a:t>You will be informed that an e-mail has been sent to you.</a:t>
          </a:r>
        </a:p>
      </dgm:t>
    </dgm:pt>
    <dgm:pt modelId="{56D39FA4-D7CB-4E0D-BD1D-C7680003F4DB}" type="parTrans" cxnId="{7C4A5884-1E79-4EBE-83A5-437D91ED18F6}">
      <dgm:prSet/>
      <dgm:spPr/>
      <dgm:t>
        <a:bodyPr/>
        <a:lstStyle/>
        <a:p>
          <a:endParaRPr lang="en-US"/>
        </a:p>
      </dgm:t>
    </dgm:pt>
    <dgm:pt modelId="{021BCDA1-9B9C-476C-9A4D-42BEE99DE8A5}" type="sibTrans" cxnId="{7C4A5884-1E79-4EBE-83A5-437D91ED18F6}">
      <dgm:prSet/>
      <dgm:spPr/>
      <dgm:t>
        <a:bodyPr/>
        <a:lstStyle/>
        <a:p>
          <a:endParaRPr lang="en-US"/>
        </a:p>
      </dgm:t>
    </dgm:pt>
    <dgm:pt modelId="{5BA10EA3-30FA-4745-88B2-FEAA1FC3A96F}">
      <dgm:prSet/>
      <dgm:spPr/>
      <dgm:t>
        <a:bodyPr/>
        <a:lstStyle/>
        <a:p>
          <a:r>
            <a:rPr lang="en-US"/>
            <a:t>Check your email for the address you provided in step 5. You will receive a message which will ask you to click on the blue link to finalize the process.</a:t>
          </a:r>
        </a:p>
      </dgm:t>
    </dgm:pt>
    <dgm:pt modelId="{B8DA1F33-8634-411F-819B-66846502A8E8}" type="parTrans" cxnId="{E172D888-0587-436D-96CD-1291A19F9898}">
      <dgm:prSet/>
      <dgm:spPr/>
      <dgm:t>
        <a:bodyPr/>
        <a:lstStyle/>
        <a:p>
          <a:endParaRPr lang="en-US"/>
        </a:p>
      </dgm:t>
    </dgm:pt>
    <dgm:pt modelId="{F8E1DAE7-2D78-40C2-B847-99D0746EC417}" type="sibTrans" cxnId="{E172D888-0587-436D-96CD-1291A19F9898}">
      <dgm:prSet/>
      <dgm:spPr/>
      <dgm:t>
        <a:bodyPr/>
        <a:lstStyle/>
        <a:p>
          <a:endParaRPr lang="en-US"/>
        </a:p>
      </dgm:t>
    </dgm:pt>
    <dgm:pt modelId="{DA32C8C5-163A-49CB-9B08-9148FC49F8D0}">
      <dgm:prSet/>
      <dgm:spPr/>
      <dgm:t>
        <a:bodyPr/>
        <a:lstStyle/>
        <a:p>
          <a:r>
            <a:rPr lang="en-US"/>
            <a:t>Fill in all the mandatory information and click on </a:t>
          </a:r>
          <a:r>
            <a:rPr lang="en-US" b="1"/>
            <a:t>Create account</a:t>
          </a:r>
          <a:r>
            <a:rPr lang="en-US"/>
            <a:t>.</a:t>
          </a:r>
        </a:p>
      </dgm:t>
    </dgm:pt>
    <dgm:pt modelId="{22159114-13AD-4D4D-9F30-479EC821171A}" type="parTrans" cxnId="{6E3470D9-3E03-4D83-B211-B2530F84FD45}">
      <dgm:prSet/>
      <dgm:spPr/>
      <dgm:t>
        <a:bodyPr/>
        <a:lstStyle/>
        <a:p>
          <a:endParaRPr lang="en-US"/>
        </a:p>
      </dgm:t>
    </dgm:pt>
    <dgm:pt modelId="{5173595E-1376-4AA7-BDE8-C7AFAF9A747D}" type="sibTrans" cxnId="{6E3470D9-3E03-4D83-B211-B2530F84FD45}">
      <dgm:prSet/>
      <dgm:spPr/>
      <dgm:t>
        <a:bodyPr/>
        <a:lstStyle/>
        <a:p>
          <a:endParaRPr lang="en-US"/>
        </a:p>
      </dgm:t>
    </dgm:pt>
    <dgm:pt modelId="{663E4F48-730B-4B9F-B5AF-FB83BF9A5490}">
      <dgm:prSet/>
      <dgm:spPr/>
      <dgm:t>
        <a:bodyPr/>
        <a:lstStyle/>
        <a:p>
          <a:r>
            <a:rPr lang="en-US"/>
            <a:t>When the screen refreshes you will be given information describing what you can do with the MyRotary account. After reading, click on </a:t>
          </a:r>
          <a:r>
            <a:rPr lang="en-US" b="1"/>
            <a:t>Continue.</a:t>
          </a:r>
          <a:endParaRPr lang="en-US"/>
        </a:p>
      </dgm:t>
    </dgm:pt>
    <dgm:pt modelId="{DBC8C7CF-8AFD-46AA-A693-B79AD1A85C47}" type="parTrans" cxnId="{134CDF63-6D86-4C8C-8FA2-51122075EA33}">
      <dgm:prSet/>
      <dgm:spPr/>
      <dgm:t>
        <a:bodyPr/>
        <a:lstStyle/>
        <a:p>
          <a:endParaRPr lang="en-US"/>
        </a:p>
      </dgm:t>
    </dgm:pt>
    <dgm:pt modelId="{87785BD7-3872-4230-99E5-37AF7E3562E3}" type="sibTrans" cxnId="{134CDF63-6D86-4C8C-8FA2-51122075EA33}">
      <dgm:prSet/>
      <dgm:spPr/>
      <dgm:t>
        <a:bodyPr/>
        <a:lstStyle/>
        <a:p>
          <a:endParaRPr lang="en-US"/>
        </a:p>
      </dgm:t>
    </dgm:pt>
    <dgm:pt modelId="{E3598DC2-8EEC-46F1-BBBB-723526974142}">
      <dgm:prSet/>
      <dgm:spPr/>
      <dgm:t>
        <a:bodyPr/>
        <a:lstStyle/>
        <a:p>
          <a:r>
            <a:rPr lang="en-US"/>
            <a:t>If you are not a first time user, after step 2, just enter your email address and password and click on </a:t>
          </a:r>
          <a:r>
            <a:rPr lang="en-US" b="1"/>
            <a:t>Sign In</a:t>
          </a:r>
          <a:r>
            <a:rPr lang="en-US"/>
            <a:t>.</a:t>
          </a:r>
        </a:p>
      </dgm:t>
    </dgm:pt>
    <dgm:pt modelId="{64A40D51-B63A-48B9-85CB-5AEAD95D0B84}" type="parTrans" cxnId="{E403871B-DF81-4855-BEE9-83F73F640F5A}">
      <dgm:prSet/>
      <dgm:spPr/>
      <dgm:t>
        <a:bodyPr/>
        <a:lstStyle/>
        <a:p>
          <a:endParaRPr lang="en-US"/>
        </a:p>
      </dgm:t>
    </dgm:pt>
    <dgm:pt modelId="{B5AE4EF9-ACDB-4771-9176-F7DD2DEAD5B1}" type="sibTrans" cxnId="{E403871B-DF81-4855-BEE9-83F73F640F5A}">
      <dgm:prSet/>
      <dgm:spPr/>
      <dgm:t>
        <a:bodyPr/>
        <a:lstStyle/>
        <a:p>
          <a:endParaRPr lang="en-US"/>
        </a:p>
      </dgm:t>
    </dgm:pt>
    <dgm:pt modelId="{ACD5FC0D-5B58-4972-A4F3-C37786DF4F59}" type="pres">
      <dgm:prSet presAssocID="{99B07DC1-7686-41E4-9B50-85FA537DC32E}" presName="Name0" presStyleCnt="0">
        <dgm:presLayoutVars>
          <dgm:dir/>
          <dgm:resizeHandles val="exact"/>
        </dgm:presLayoutVars>
      </dgm:prSet>
      <dgm:spPr/>
    </dgm:pt>
    <dgm:pt modelId="{00CCA087-B059-45DF-A29B-C6C00BF84A33}" type="pres">
      <dgm:prSet presAssocID="{241D2E80-0D6C-41B0-8EE8-3336F8316D5F}" presName="node" presStyleLbl="node1" presStyleIdx="0" presStyleCnt="9">
        <dgm:presLayoutVars>
          <dgm:bulletEnabled val="1"/>
        </dgm:presLayoutVars>
      </dgm:prSet>
      <dgm:spPr/>
    </dgm:pt>
    <dgm:pt modelId="{34314F3B-7416-44EC-9356-0242BFC7FF54}" type="pres">
      <dgm:prSet presAssocID="{338F5079-5284-413D-AA16-E46185BAA899}" presName="sibTrans" presStyleLbl="sibTrans1D1" presStyleIdx="0" presStyleCnt="8"/>
      <dgm:spPr/>
    </dgm:pt>
    <dgm:pt modelId="{134908A6-5BF9-445C-9BBE-ED0B232DA767}" type="pres">
      <dgm:prSet presAssocID="{338F5079-5284-413D-AA16-E46185BAA899}" presName="connectorText" presStyleLbl="sibTrans1D1" presStyleIdx="0" presStyleCnt="8"/>
      <dgm:spPr/>
    </dgm:pt>
    <dgm:pt modelId="{70559301-A25E-4DB5-90BA-812B6561D956}" type="pres">
      <dgm:prSet presAssocID="{895DAB48-FD32-497F-8A86-1BB5B5579B07}" presName="node" presStyleLbl="node1" presStyleIdx="1" presStyleCnt="9">
        <dgm:presLayoutVars>
          <dgm:bulletEnabled val="1"/>
        </dgm:presLayoutVars>
      </dgm:prSet>
      <dgm:spPr/>
    </dgm:pt>
    <dgm:pt modelId="{DE5285DB-5522-49A0-97E0-B0B9C3FB3202}" type="pres">
      <dgm:prSet presAssocID="{65B84605-A6AE-436A-9D15-124A1FB24117}" presName="sibTrans" presStyleLbl="sibTrans1D1" presStyleIdx="1" presStyleCnt="8"/>
      <dgm:spPr/>
    </dgm:pt>
    <dgm:pt modelId="{3614CB82-A9AD-4CF7-9706-9EF4EB6AA218}" type="pres">
      <dgm:prSet presAssocID="{65B84605-A6AE-436A-9D15-124A1FB24117}" presName="connectorText" presStyleLbl="sibTrans1D1" presStyleIdx="1" presStyleCnt="8"/>
      <dgm:spPr/>
    </dgm:pt>
    <dgm:pt modelId="{6CC142E0-316B-4558-95D1-23F9940A3E8D}" type="pres">
      <dgm:prSet presAssocID="{B6784AB7-434C-4B4E-9559-E912D06FD77F}" presName="node" presStyleLbl="node1" presStyleIdx="2" presStyleCnt="9">
        <dgm:presLayoutVars>
          <dgm:bulletEnabled val="1"/>
        </dgm:presLayoutVars>
      </dgm:prSet>
      <dgm:spPr/>
    </dgm:pt>
    <dgm:pt modelId="{29155302-BBAA-4858-AF17-40CA75497F85}" type="pres">
      <dgm:prSet presAssocID="{DEBE5383-FA17-4DAB-80F9-9EE3FB596909}" presName="sibTrans" presStyleLbl="sibTrans1D1" presStyleIdx="2" presStyleCnt="8"/>
      <dgm:spPr/>
    </dgm:pt>
    <dgm:pt modelId="{73C09CF3-BC99-406E-BB00-16C57CD38470}" type="pres">
      <dgm:prSet presAssocID="{DEBE5383-FA17-4DAB-80F9-9EE3FB596909}" presName="connectorText" presStyleLbl="sibTrans1D1" presStyleIdx="2" presStyleCnt="8"/>
      <dgm:spPr/>
    </dgm:pt>
    <dgm:pt modelId="{42DD7B55-A9AC-4B24-B3A2-180338261F2C}" type="pres">
      <dgm:prSet presAssocID="{2D4B737E-9AB3-4670-8CD1-C98FE40246E1}" presName="node" presStyleLbl="node1" presStyleIdx="3" presStyleCnt="9">
        <dgm:presLayoutVars>
          <dgm:bulletEnabled val="1"/>
        </dgm:presLayoutVars>
      </dgm:prSet>
      <dgm:spPr/>
    </dgm:pt>
    <dgm:pt modelId="{A596055A-2064-4C55-B430-C290AAEC80C8}" type="pres">
      <dgm:prSet presAssocID="{D77ACF88-5977-47E8-9BE5-4DC80B04065E}" presName="sibTrans" presStyleLbl="sibTrans1D1" presStyleIdx="3" presStyleCnt="8"/>
      <dgm:spPr/>
    </dgm:pt>
    <dgm:pt modelId="{E5BC603A-9FF2-4A82-A8EB-12EBAA96FCA4}" type="pres">
      <dgm:prSet presAssocID="{D77ACF88-5977-47E8-9BE5-4DC80B04065E}" presName="connectorText" presStyleLbl="sibTrans1D1" presStyleIdx="3" presStyleCnt="8"/>
      <dgm:spPr/>
    </dgm:pt>
    <dgm:pt modelId="{A32250B9-4F30-4E6E-8067-8273E55CABE5}" type="pres">
      <dgm:prSet presAssocID="{4694810A-B1A3-4D4D-9E10-CAD9BDA8B810}" presName="node" presStyleLbl="node1" presStyleIdx="4" presStyleCnt="9">
        <dgm:presLayoutVars>
          <dgm:bulletEnabled val="1"/>
        </dgm:presLayoutVars>
      </dgm:prSet>
      <dgm:spPr/>
    </dgm:pt>
    <dgm:pt modelId="{3C3AD78B-7F98-4CF9-A1B0-FCEDBFB0DC14}" type="pres">
      <dgm:prSet presAssocID="{021BCDA1-9B9C-476C-9A4D-42BEE99DE8A5}" presName="sibTrans" presStyleLbl="sibTrans1D1" presStyleIdx="4" presStyleCnt="8"/>
      <dgm:spPr/>
    </dgm:pt>
    <dgm:pt modelId="{52401EEB-BCCE-41E9-957B-10877C3F1F0B}" type="pres">
      <dgm:prSet presAssocID="{021BCDA1-9B9C-476C-9A4D-42BEE99DE8A5}" presName="connectorText" presStyleLbl="sibTrans1D1" presStyleIdx="4" presStyleCnt="8"/>
      <dgm:spPr/>
    </dgm:pt>
    <dgm:pt modelId="{E710BA4A-7F5B-4397-B620-ADD40F89130D}" type="pres">
      <dgm:prSet presAssocID="{5BA10EA3-30FA-4745-88B2-FEAA1FC3A96F}" presName="node" presStyleLbl="node1" presStyleIdx="5" presStyleCnt="9">
        <dgm:presLayoutVars>
          <dgm:bulletEnabled val="1"/>
        </dgm:presLayoutVars>
      </dgm:prSet>
      <dgm:spPr/>
    </dgm:pt>
    <dgm:pt modelId="{39C4EC7F-1F53-4EAA-B488-C78FE8EEBC1B}" type="pres">
      <dgm:prSet presAssocID="{F8E1DAE7-2D78-40C2-B847-99D0746EC417}" presName="sibTrans" presStyleLbl="sibTrans1D1" presStyleIdx="5" presStyleCnt="8"/>
      <dgm:spPr/>
    </dgm:pt>
    <dgm:pt modelId="{48CD6C9F-5FCC-4D10-9B19-6BD07323961A}" type="pres">
      <dgm:prSet presAssocID="{F8E1DAE7-2D78-40C2-B847-99D0746EC417}" presName="connectorText" presStyleLbl="sibTrans1D1" presStyleIdx="5" presStyleCnt="8"/>
      <dgm:spPr/>
    </dgm:pt>
    <dgm:pt modelId="{F564676C-CFDB-49E3-A9F8-2A25284DC6EF}" type="pres">
      <dgm:prSet presAssocID="{DA32C8C5-163A-49CB-9B08-9148FC49F8D0}" presName="node" presStyleLbl="node1" presStyleIdx="6" presStyleCnt="9">
        <dgm:presLayoutVars>
          <dgm:bulletEnabled val="1"/>
        </dgm:presLayoutVars>
      </dgm:prSet>
      <dgm:spPr/>
    </dgm:pt>
    <dgm:pt modelId="{92847C8C-6769-460E-9643-92F8B8F31D5A}" type="pres">
      <dgm:prSet presAssocID="{5173595E-1376-4AA7-BDE8-C7AFAF9A747D}" presName="sibTrans" presStyleLbl="sibTrans1D1" presStyleIdx="6" presStyleCnt="8"/>
      <dgm:spPr/>
    </dgm:pt>
    <dgm:pt modelId="{946F15F0-8080-4A85-AC25-5ED886EB536C}" type="pres">
      <dgm:prSet presAssocID="{5173595E-1376-4AA7-BDE8-C7AFAF9A747D}" presName="connectorText" presStyleLbl="sibTrans1D1" presStyleIdx="6" presStyleCnt="8"/>
      <dgm:spPr/>
    </dgm:pt>
    <dgm:pt modelId="{DEC79228-9FDD-4014-ADFB-325BFF54C2D9}" type="pres">
      <dgm:prSet presAssocID="{663E4F48-730B-4B9F-B5AF-FB83BF9A5490}" presName="node" presStyleLbl="node1" presStyleIdx="7" presStyleCnt="9">
        <dgm:presLayoutVars>
          <dgm:bulletEnabled val="1"/>
        </dgm:presLayoutVars>
      </dgm:prSet>
      <dgm:spPr/>
    </dgm:pt>
    <dgm:pt modelId="{1F95DA1B-1925-493A-936A-5ED59A31C33B}" type="pres">
      <dgm:prSet presAssocID="{87785BD7-3872-4230-99E5-37AF7E3562E3}" presName="sibTrans" presStyleLbl="sibTrans1D1" presStyleIdx="7" presStyleCnt="8"/>
      <dgm:spPr/>
    </dgm:pt>
    <dgm:pt modelId="{7EACCD7D-F2BA-46BC-92D0-AC34E1D88832}" type="pres">
      <dgm:prSet presAssocID="{87785BD7-3872-4230-99E5-37AF7E3562E3}" presName="connectorText" presStyleLbl="sibTrans1D1" presStyleIdx="7" presStyleCnt="8"/>
      <dgm:spPr/>
    </dgm:pt>
    <dgm:pt modelId="{D9AADD86-AC6E-4A17-A4F1-404FA1650E29}" type="pres">
      <dgm:prSet presAssocID="{E3598DC2-8EEC-46F1-BBBB-723526974142}" presName="node" presStyleLbl="node1" presStyleIdx="8" presStyleCnt="9">
        <dgm:presLayoutVars>
          <dgm:bulletEnabled val="1"/>
        </dgm:presLayoutVars>
      </dgm:prSet>
      <dgm:spPr/>
    </dgm:pt>
  </dgm:ptLst>
  <dgm:cxnLst>
    <dgm:cxn modelId="{EC0AC302-C900-4640-9478-BA03925CD2B2}" type="presOf" srcId="{F8E1DAE7-2D78-40C2-B847-99D0746EC417}" destId="{48CD6C9F-5FCC-4D10-9B19-6BD07323961A}" srcOrd="1" destOrd="0" presId="urn:microsoft.com/office/officeart/2016/7/layout/RepeatingBendingProcessNew"/>
    <dgm:cxn modelId="{BD713307-85B4-4C8F-98C6-B1584DC2C1DB}" type="presOf" srcId="{895DAB48-FD32-497F-8A86-1BB5B5579B07}" destId="{70559301-A25E-4DB5-90BA-812B6561D956}" srcOrd="0" destOrd="0" presId="urn:microsoft.com/office/officeart/2016/7/layout/RepeatingBendingProcessNew"/>
    <dgm:cxn modelId="{2DB04B10-F12D-4386-ADB8-C20448889215}" type="presOf" srcId="{F8E1DAE7-2D78-40C2-B847-99D0746EC417}" destId="{39C4EC7F-1F53-4EAA-B488-C78FE8EEBC1B}" srcOrd="0" destOrd="0" presId="urn:microsoft.com/office/officeart/2016/7/layout/RepeatingBendingProcessNew"/>
    <dgm:cxn modelId="{F56E2F11-6CC4-41B7-90F9-7BAA45316ABC}" type="presOf" srcId="{4694810A-B1A3-4D4D-9E10-CAD9BDA8B810}" destId="{A32250B9-4F30-4E6E-8067-8273E55CABE5}" srcOrd="0" destOrd="0" presId="urn:microsoft.com/office/officeart/2016/7/layout/RepeatingBendingProcessNew"/>
    <dgm:cxn modelId="{C9D61C17-B10B-4BAE-9B7B-657EA84ABF29}" type="presOf" srcId="{B6784AB7-434C-4B4E-9559-E912D06FD77F}" destId="{6CC142E0-316B-4558-95D1-23F9940A3E8D}" srcOrd="0" destOrd="0" presId="urn:microsoft.com/office/officeart/2016/7/layout/RepeatingBendingProcessNew"/>
    <dgm:cxn modelId="{FF690019-0F64-4AA6-BFC2-C520D4915670}" type="presOf" srcId="{021BCDA1-9B9C-476C-9A4D-42BEE99DE8A5}" destId="{52401EEB-BCCE-41E9-957B-10877C3F1F0B}" srcOrd="1" destOrd="0" presId="urn:microsoft.com/office/officeart/2016/7/layout/RepeatingBendingProcessNew"/>
    <dgm:cxn modelId="{E403871B-DF81-4855-BEE9-83F73F640F5A}" srcId="{99B07DC1-7686-41E4-9B50-85FA537DC32E}" destId="{E3598DC2-8EEC-46F1-BBBB-723526974142}" srcOrd="8" destOrd="0" parTransId="{64A40D51-B63A-48B9-85CB-5AEAD95D0B84}" sibTransId="{B5AE4EF9-ACDB-4771-9176-F7DD2DEAD5B1}"/>
    <dgm:cxn modelId="{212D031E-6313-4FE7-83BC-483C8337C607}" type="presOf" srcId="{241D2E80-0D6C-41B0-8EE8-3336F8316D5F}" destId="{00CCA087-B059-45DF-A29B-C6C00BF84A33}" srcOrd="0" destOrd="0" presId="urn:microsoft.com/office/officeart/2016/7/layout/RepeatingBendingProcessNew"/>
    <dgm:cxn modelId="{F432901E-0C2E-48FB-83C2-27405C161B07}" type="presOf" srcId="{663E4F48-730B-4B9F-B5AF-FB83BF9A5490}" destId="{DEC79228-9FDD-4014-ADFB-325BFF54C2D9}" srcOrd="0" destOrd="0" presId="urn:microsoft.com/office/officeart/2016/7/layout/RepeatingBendingProcessNew"/>
    <dgm:cxn modelId="{134CDF63-6D86-4C8C-8FA2-51122075EA33}" srcId="{99B07DC1-7686-41E4-9B50-85FA537DC32E}" destId="{663E4F48-730B-4B9F-B5AF-FB83BF9A5490}" srcOrd="7" destOrd="0" parTransId="{DBC8C7CF-8AFD-46AA-A693-B79AD1A85C47}" sibTransId="{87785BD7-3872-4230-99E5-37AF7E3562E3}"/>
    <dgm:cxn modelId="{E5F2E06F-6AA0-49BD-9F48-B983D1912024}" srcId="{99B07DC1-7686-41E4-9B50-85FA537DC32E}" destId="{895DAB48-FD32-497F-8A86-1BB5B5579B07}" srcOrd="1" destOrd="0" parTransId="{96820C97-528E-4F01-B7F5-AEB7F8B93BDB}" sibTransId="{65B84605-A6AE-436A-9D15-124A1FB24117}"/>
    <dgm:cxn modelId="{AE4A2052-C042-46E7-96ED-3D07BB4E7F4A}" type="presOf" srcId="{87785BD7-3872-4230-99E5-37AF7E3562E3}" destId="{7EACCD7D-F2BA-46BC-92D0-AC34E1D88832}" srcOrd="1" destOrd="0" presId="urn:microsoft.com/office/officeart/2016/7/layout/RepeatingBendingProcessNew"/>
    <dgm:cxn modelId="{587ECE53-601B-4AA7-AA95-E396ABC7AAF6}" type="presOf" srcId="{E3598DC2-8EEC-46F1-BBBB-723526974142}" destId="{D9AADD86-AC6E-4A17-A4F1-404FA1650E29}" srcOrd="0" destOrd="0" presId="urn:microsoft.com/office/officeart/2016/7/layout/RepeatingBendingProcessNew"/>
    <dgm:cxn modelId="{3A9B2878-7F6E-4AA7-88EE-12194C21A08F}" type="presOf" srcId="{D77ACF88-5977-47E8-9BE5-4DC80B04065E}" destId="{E5BC603A-9FF2-4A82-A8EB-12EBAA96FCA4}" srcOrd="1" destOrd="0" presId="urn:microsoft.com/office/officeart/2016/7/layout/RepeatingBendingProcessNew"/>
    <dgm:cxn modelId="{26137558-C97F-48A9-87B2-F11FE8D2CD70}" type="presOf" srcId="{99B07DC1-7686-41E4-9B50-85FA537DC32E}" destId="{ACD5FC0D-5B58-4972-A4F3-C37786DF4F59}" srcOrd="0" destOrd="0" presId="urn:microsoft.com/office/officeart/2016/7/layout/RepeatingBendingProcessNew"/>
    <dgm:cxn modelId="{F73B4259-2C1A-41F7-940D-C3E423E5C95B}" type="presOf" srcId="{DA32C8C5-163A-49CB-9B08-9148FC49F8D0}" destId="{F564676C-CFDB-49E3-A9F8-2A25284DC6EF}" srcOrd="0" destOrd="0" presId="urn:microsoft.com/office/officeart/2016/7/layout/RepeatingBendingProcessNew"/>
    <dgm:cxn modelId="{7C4A5884-1E79-4EBE-83A5-437D91ED18F6}" srcId="{99B07DC1-7686-41E4-9B50-85FA537DC32E}" destId="{4694810A-B1A3-4D4D-9E10-CAD9BDA8B810}" srcOrd="4" destOrd="0" parTransId="{56D39FA4-D7CB-4E0D-BD1D-C7680003F4DB}" sibTransId="{021BCDA1-9B9C-476C-9A4D-42BEE99DE8A5}"/>
    <dgm:cxn modelId="{E172D888-0587-436D-96CD-1291A19F9898}" srcId="{99B07DC1-7686-41E4-9B50-85FA537DC32E}" destId="{5BA10EA3-30FA-4745-88B2-FEAA1FC3A96F}" srcOrd="5" destOrd="0" parTransId="{B8DA1F33-8634-411F-819B-66846502A8E8}" sibTransId="{F8E1DAE7-2D78-40C2-B847-99D0746EC417}"/>
    <dgm:cxn modelId="{8A08F991-99F4-420F-A0B9-DA52075BD98F}" srcId="{99B07DC1-7686-41E4-9B50-85FA537DC32E}" destId="{2D4B737E-9AB3-4670-8CD1-C98FE40246E1}" srcOrd="3" destOrd="0" parTransId="{FBE7F8F3-8C3B-4767-B109-17F044013FDF}" sibTransId="{D77ACF88-5977-47E8-9BE5-4DC80B04065E}"/>
    <dgm:cxn modelId="{E69AE79B-895B-45F8-B2DE-E3D8EE32B636}" type="presOf" srcId="{DEBE5383-FA17-4DAB-80F9-9EE3FB596909}" destId="{29155302-BBAA-4858-AF17-40CA75497F85}" srcOrd="0" destOrd="0" presId="urn:microsoft.com/office/officeart/2016/7/layout/RepeatingBendingProcessNew"/>
    <dgm:cxn modelId="{8ECCAFA2-625B-4509-94F6-BB06853112B6}" type="presOf" srcId="{DEBE5383-FA17-4DAB-80F9-9EE3FB596909}" destId="{73C09CF3-BC99-406E-BB00-16C57CD38470}" srcOrd="1" destOrd="0" presId="urn:microsoft.com/office/officeart/2016/7/layout/RepeatingBendingProcessNew"/>
    <dgm:cxn modelId="{AE9308A7-0F90-477E-8FED-62ABEC17C454}" type="presOf" srcId="{65B84605-A6AE-436A-9D15-124A1FB24117}" destId="{DE5285DB-5522-49A0-97E0-B0B9C3FB3202}" srcOrd="0" destOrd="0" presId="urn:microsoft.com/office/officeart/2016/7/layout/RepeatingBendingProcessNew"/>
    <dgm:cxn modelId="{3FFD67AA-1965-4858-9B24-0C53C690624C}" srcId="{99B07DC1-7686-41E4-9B50-85FA537DC32E}" destId="{B6784AB7-434C-4B4E-9559-E912D06FD77F}" srcOrd="2" destOrd="0" parTransId="{BC837079-C173-4D16-801B-76F4DFF8751A}" sibTransId="{DEBE5383-FA17-4DAB-80F9-9EE3FB596909}"/>
    <dgm:cxn modelId="{77811EC2-23E9-4FF2-9966-91C9CF4E37B0}" type="presOf" srcId="{D77ACF88-5977-47E8-9BE5-4DC80B04065E}" destId="{A596055A-2064-4C55-B430-C290AAEC80C8}" srcOrd="0" destOrd="0" presId="urn:microsoft.com/office/officeart/2016/7/layout/RepeatingBendingProcessNew"/>
    <dgm:cxn modelId="{605DA9C5-3689-4B0D-B523-D908AD447B70}" type="presOf" srcId="{2D4B737E-9AB3-4670-8CD1-C98FE40246E1}" destId="{42DD7B55-A9AC-4B24-B3A2-180338261F2C}" srcOrd="0" destOrd="0" presId="urn:microsoft.com/office/officeart/2016/7/layout/RepeatingBendingProcessNew"/>
    <dgm:cxn modelId="{D42269C6-0AF5-46DE-87E3-6E9651ED0B14}" type="presOf" srcId="{338F5079-5284-413D-AA16-E46185BAA899}" destId="{134908A6-5BF9-445C-9BBE-ED0B232DA767}" srcOrd="1" destOrd="0" presId="urn:microsoft.com/office/officeart/2016/7/layout/RepeatingBendingProcessNew"/>
    <dgm:cxn modelId="{66E040D0-FD02-4D69-9262-C876A93D18DD}" type="presOf" srcId="{338F5079-5284-413D-AA16-E46185BAA899}" destId="{34314F3B-7416-44EC-9356-0242BFC7FF54}" srcOrd="0" destOrd="0" presId="urn:microsoft.com/office/officeart/2016/7/layout/RepeatingBendingProcessNew"/>
    <dgm:cxn modelId="{6E3470D9-3E03-4D83-B211-B2530F84FD45}" srcId="{99B07DC1-7686-41E4-9B50-85FA537DC32E}" destId="{DA32C8C5-163A-49CB-9B08-9148FC49F8D0}" srcOrd="6" destOrd="0" parTransId="{22159114-13AD-4D4D-9F30-479EC821171A}" sibTransId="{5173595E-1376-4AA7-BDE8-C7AFAF9A747D}"/>
    <dgm:cxn modelId="{B57C49DB-95BD-48AB-9E95-689234C6C2D0}" type="presOf" srcId="{5173595E-1376-4AA7-BDE8-C7AFAF9A747D}" destId="{92847C8C-6769-460E-9643-92F8B8F31D5A}" srcOrd="0" destOrd="0" presId="urn:microsoft.com/office/officeart/2016/7/layout/RepeatingBendingProcessNew"/>
    <dgm:cxn modelId="{B3D0B0E3-3ED9-4694-BC18-C56E8AA96F2F}" type="presOf" srcId="{65B84605-A6AE-436A-9D15-124A1FB24117}" destId="{3614CB82-A9AD-4CF7-9706-9EF4EB6AA218}" srcOrd="1" destOrd="0" presId="urn:microsoft.com/office/officeart/2016/7/layout/RepeatingBendingProcessNew"/>
    <dgm:cxn modelId="{0D2821EE-794B-4F25-B125-88BBC60ABC8E}" type="presOf" srcId="{5BA10EA3-30FA-4745-88B2-FEAA1FC3A96F}" destId="{E710BA4A-7F5B-4397-B620-ADD40F89130D}" srcOrd="0" destOrd="0" presId="urn:microsoft.com/office/officeart/2016/7/layout/RepeatingBendingProcessNew"/>
    <dgm:cxn modelId="{E1F368F5-D09F-4AC4-99EE-4EE5344A0088}" srcId="{99B07DC1-7686-41E4-9B50-85FA537DC32E}" destId="{241D2E80-0D6C-41B0-8EE8-3336F8316D5F}" srcOrd="0" destOrd="0" parTransId="{EB4045DC-50C2-4749-8FF7-3F9AE81C7655}" sibTransId="{338F5079-5284-413D-AA16-E46185BAA899}"/>
    <dgm:cxn modelId="{FBBA3AF9-8DC9-49B6-99B0-990D39D653EB}" type="presOf" srcId="{5173595E-1376-4AA7-BDE8-C7AFAF9A747D}" destId="{946F15F0-8080-4A85-AC25-5ED886EB536C}" srcOrd="1" destOrd="0" presId="urn:microsoft.com/office/officeart/2016/7/layout/RepeatingBendingProcessNew"/>
    <dgm:cxn modelId="{BCACB0F9-9DD2-43B0-8D88-AF000CDDC58D}" type="presOf" srcId="{021BCDA1-9B9C-476C-9A4D-42BEE99DE8A5}" destId="{3C3AD78B-7F98-4CF9-A1B0-FCEDBFB0DC14}" srcOrd="0" destOrd="0" presId="urn:microsoft.com/office/officeart/2016/7/layout/RepeatingBendingProcessNew"/>
    <dgm:cxn modelId="{876F05FC-B5DA-4630-9B23-B3292AD000FD}" type="presOf" srcId="{87785BD7-3872-4230-99E5-37AF7E3562E3}" destId="{1F95DA1B-1925-493A-936A-5ED59A31C33B}" srcOrd="0" destOrd="0" presId="urn:microsoft.com/office/officeart/2016/7/layout/RepeatingBendingProcessNew"/>
    <dgm:cxn modelId="{D836F15E-03F4-4F3C-852B-CE4AC7199866}" type="presParOf" srcId="{ACD5FC0D-5B58-4972-A4F3-C37786DF4F59}" destId="{00CCA087-B059-45DF-A29B-C6C00BF84A33}" srcOrd="0" destOrd="0" presId="urn:microsoft.com/office/officeart/2016/7/layout/RepeatingBendingProcessNew"/>
    <dgm:cxn modelId="{4A6953CB-B703-4D44-B7CF-B7D89FC7894E}" type="presParOf" srcId="{ACD5FC0D-5B58-4972-A4F3-C37786DF4F59}" destId="{34314F3B-7416-44EC-9356-0242BFC7FF54}" srcOrd="1" destOrd="0" presId="urn:microsoft.com/office/officeart/2016/7/layout/RepeatingBendingProcessNew"/>
    <dgm:cxn modelId="{98B9DFD9-100E-40BC-AB6A-621F715327DB}" type="presParOf" srcId="{34314F3B-7416-44EC-9356-0242BFC7FF54}" destId="{134908A6-5BF9-445C-9BBE-ED0B232DA767}" srcOrd="0" destOrd="0" presId="urn:microsoft.com/office/officeart/2016/7/layout/RepeatingBendingProcessNew"/>
    <dgm:cxn modelId="{34B9E52A-440B-40D8-934B-49A3DD2D4089}" type="presParOf" srcId="{ACD5FC0D-5B58-4972-A4F3-C37786DF4F59}" destId="{70559301-A25E-4DB5-90BA-812B6561D956}" srcOrd="2" destOrd="0" presId="urn:microsoft.com/office/officeart/2016/7/layout/RepeatingBendingProcessNew"/>
    <dgm:cxn modelId="{540FEEC9-7722-4C0F-B402-4979F9242836}" type="presParOf" srcId="{ACD5FC0D-5B58-4972-A4F3-C37786DF4F59}" destId="{DE5285DB-5522-49A0-97E0-B0B9C3FB3202}" srcOrd="3" destOrd="0" presId="urn:microsoft.com/office/officeart/2016/7/layout/RepeatingBendingProcessNew"/>
    <dgm:cxn modelId="{BA5D11B8-378A-4A07-A22F-F42E863A7EBD}" type="presParOf" srcId="{DE5285DB-5522-49A0-97E0-B0B9C3FB3202}" destId="{3614CB82-A9AD-4CF7-9706-9EF4EB6AA218}" srcOrd="0" destOrd="0" presId="urn:microsoft.com/office/officeart/2016/7/layout/RepeatingBendingProcessNew"/>
    <dgm:cxn modelId="{C340A7C5-44C0-497C-8559-D3186D48F0A5}" type="presParOf" srcId="{ACD5FC0D-5B58-4972-A4F3-C37786DF4F59}" destId="{6CC142E0-316B-4558-95D1-23F9940A3E8D}" srcOrd="4" destOrd="0" presId="urn:microsoft.com/office/officeart/2016/7/layout/RepeatingBendingProcessNew"/>
    <dgm:cxn modelId="{6F3BEA05-5EF2-4FBF-B9F3-3C2E185EC9B9}" type="presParOf" srcId="{ACD5FC0D-5B58-4972-A4F3-C37786DF4F59}" destId="{29155302-BBAA-4858-AF17-40CA75497F85}" srcOrd="5" destOrd="0" presId="urn:microsoft.com/office/officeart/2016/7/layout/RepeatingBendingProcessNew"/>
    <dgm:cxn modelId="{69707B48-ABA3-401C-A865-B52A3CF4C3E3}" type="presParOf" srcId="{29155302-BBAA-4858-AF17-40CA75497F85}" destId="{73C09CF3-BC99-406E-BB00-16C57CD38470}" srcOrd="0" destOrd="0" presId="urn:microsoft.com/office/officeart/2016/7/layout/RepeatingBendingProcessNew"/>
    <dgm:cxn modelId="{77463560-26FB-47B9-859D-67B3E6290636}" type="presParOf" srcId="{ACD5FC0D-5B58-4972-A4F3-C37786DF4F59}" destId="{42DD7B55-A9AC-4B24-B3A2-180338261F2C}" srcOrd="6" destOrd="0" presId="urn:microsoft.com/office/officeart/2016/7/layout/RepeatingBendingProcessNew"/>
    <dgm:cxn modelId="{BE9D6637-C5EC-4E6B-A22D-1F574BC089F5}" type="presParOf" srcId="{ACD5FC0D-5B58-4972-A4F3-C37786DF4F59}" destId="{A596055A-2064-4C55-B430-C290AAEC80C8}" srcOrd="7" destOrd="0" presId="urn:microsoft.com/office/officeart/2016/7/layout/RepeatingBendingProcessNew"/>
    <dgm:cxn modelId="{4EA463A5-F794-4542-8A4C-2ADC453521CA}" type="presParOf" srcId="{A596055A-2064-4C55-B430-C290AAEC80C8}" destId="{E5BC603A-9FF2-4A82-A8EB-12EBAA96FCA4}" srcOrd="0" destOrd="0" presId="urn:microsoft.com/office/officeart/2016/7/layout/RepeatingBendingProcessNew"/>
    <dgm:cxn modelId="{DF42AC26-E4E0-47BA-8F73-CD7F64076310}" type="presParOf" srcId="{ACD5FC0D-5B58-4972-A4F3-C37786DF4F59}" destId="{A32250B9-4F30-4E6E-8067-8273E55CABE5}" srcOrd="8" destOrd="0" presId="urn:microsoft.com/office/officeart/2016/7/layout/RepeatingBendingProcessNew"/>
    <dgm:cxn modelId="{03E6B231-E7FA-48F8-A30D-707AB99627C4}" type="presParOf" srcId="{ACD5FC0D-5B58-4972-A4F3-C37786DF4F59}" destId="{3C3AD78B-7F98-4CF9-A1B0-FCEDBFB0DC14}" srcOrd="9" destOrd="0" presId="urn:microsoft.com/office/officeart/2016/7/layout/RepeatingBendingProcessNew"/>
    <dgm:cxn modelId="{90572A96-2B49-445E-88A4-D620DDB87EFA}" type="presParOf" srcId="{3C3AD78B-7F98-4CF9-A1B0-FCEDBFB0DC14}" destId="{52401EEB-BCCE-41E9-957B-10877C3F1F0B}" srcOrd="0" destOrd="0" presId="urn:microsoft.com/office/officeart/2016/7/layout/RepeatingBendingProcessNew"/>
    <dgm:cxn modelId="{9AB4049E-E4B0-4997-AADF-9BD20AA6DC1D}" type="presParOf" srcId="{ACD5FC0D-5B58-4972-A4F3-C37786DF4F59}" destId="{E710BA4A-7F5B-4397-B620-ADD40F89130D}" srcOrd="10" destOrd="0" presId="urn:microsoft.com/office/officeart/2016/7/layout/RepeatingBendingProcessNew"/>
    <dgm:cxn modelId="{DF276C5B-8F9C-4215-9A22-7B911B930A9C}" type="presParOf" srcId="{ACD5FC0D-5B58-4972-A4F3-C37786DF4F59}" destId="{39C4EC7F-1F53-4EAA-B488-C78FE8EEBC1B}" srcOrd="11" destOrd="0" presId="urn:microsoft.com/office/officeart/2016/7/layout/RepeatingBendingProcessNew"/>
    <dgm:cxn modelId="{3B291522-E773-42F9-BA6E-287B15AEF952}" type="presParOf" srcId="{39C4EC7F-1F53-4EAA-B488-C78FE8EEBC1B}" destId="{48CD6C9F-5FCC-4D10-9B19-6BD07323961A}" srcOrd="0" destOrd="0" presId="urn:microsoft.com/office/officeart/2016/7/layout/RepeatingBendingProcessNew"/>
    <dgm:cxn modelId="{1324C8D9-B06F-4544-A54F-BB2E5C564761}" type="presParOf" srcId="{ACD5FC0D-5B58-4972-A4F3-C37786DF4F59}" destId="{F564676C-CFDB-49E3-A9F8-2A25284DC6EF}" srcOrd="12" destOrd="0" presId="urn:microsoft.com/office/officeart/2016/7/layout/RepeatingBendingProcessNew"/>
    <dgm:cxn modelId="{058B79DE-056D-4BF2-8A40-CDC1C3203E71}" type="presParOf" srcId="{ACD5FC0D-5B58-4972-A4F3-C37786DF4F59}" destId="{92847C8C-6769-460E-9643-92F8B8F31D5A}" srcOrd="13" destOrd="0" presId="urn:microsoft.com/office/officeart/2016/7/layout/RepeatingBendingProcessNew"/>
    <dgm:cxn modelId="{B90CE836-CC2E-4885-8B10-333C72B3FE20}" type="presParOf" srcId="{92847C8C-6769-460E-9643-92F8B8F31D5A}" destId="{946F15F0-8080-4A85-AC25-5ED886EB536C}" srcOrd="0" destOrd="0" presId="urn:microsoft.com/office/officeart/2016/7/layout/RepeatingBendingProcessNew"/>
    <dgm:cxn modelId="{1BE94485-B041-42F3-8149-8D6059835A12}" type="presParOf" srcId="{ACD5FC0D-5B58-4972-A4F3-C37786DF4F59}" destId="{DEC79228-9FDD-4014-ADFB-325BFF54C2D9}" srcOrd="14" destOrd="0" presId="urn:microsoft.com/office/officeart/2016/7/layout/RepeatingBendingProcessNew"/>
    <dgm:cxn modelId="{B1BA1C19-B0DE-4E4E-B214-F8FF7671D0FA}" type="presParOf" srcId="{ACD5FC0D-5B58-4972-A4F3-C37786DF4F59}" destId="{1F95DA1B-1925-493A-936A-5ED59A31C33B}" srcOrd="15" destOrd="0" presId="urn:microsoft.com/office/officeart/2016/7/layout/RepeatingBendingProcessNew"/>
    <dgm:cxn modelId="{5F85502B-EBE8-44CB-9EF2-20666EAEA08C}" type="presParOf" srcId="{1F95DA1B-1925-493A-936A-5ED59A31C33B}" destId="{7EACCD7D-F2BA-46BC-92D0-AC34E1D88832}" srcOrd="0" destOrd="0" presId="urn:microsoft.com/office/officeart/2016/7/layout/RepeatingBendingProcessNew"/>
    <dgm:cxn modelId="{103A1585-5B49-40B4-8E4A-3DE9ADF9CCEE}" type="presParOf" srcId="{ACD5FC0D-5B58-4972-A4F3-C37786DF4F59}" destId="{D9AADD86-AC6E-4A17-A4F1-404FA1650E29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CCE97E-F169-4D48-94B3-3FF380CF08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F60DF4D-B974-4B57-9E20-1FC42187E7BF}">
      <dgm:prSet/>
      <dgm:spPr/>
      <dgm:t>
        <a:bodyPr/>
        <a:lstStyle/>
        <a:p>
          <a:r>
            <a:rPr lang="en-US"/>
            <a:t>1.  Do we have in place a committee AND a process for managing our club leads?</a:t>
          </a:r>
        </a:p>
      </dgm:t>
    </dgm:pt>
    <dgm:pt modelId="{8E7E9F5E-7C0C-4E8B-8DAD-79D8929FC9F2}" type="parTrans" cxnId="{C7B5EB6A-D5A2-4A58-ACF8-AB9F4E241F12}">
      <dgm:prSet/>
      <dgm:spPr/>
      <dgm:t>
        <a:bodyPr/>
        <a:lstStyle/>
        <a:p>
          <a:endParaRPr lang="en-US"/>
        </a:p>
      </dgm:t>
    </dgm:pt>
    <dgm:pt modelId="{2004E5A6-211D-4D0A-A4EF-DA4A4BEE69D1}" type="sibTrans" cxnId="{C7B5EB6A-D5A2-4A58-ACF8-AB9F4E241F12}">
      <dgm:prSet/>
      <dgm:spPr/>
      <dgm:t>
        <a:bodyPr/>
        <a:lstStyle/>
        <a:p>
          <a:endParaRPr lang="en-US"/>
        </a:p>
      </dgm:t>
    </dgm:pt>
    <dgm:pt modelId="{4BC0A5B5-4B35-4B08-AE3F-031C05DFFAF0}">
      <dgm:prSet/>
      <dgm:spPr/>
      <dgm:t>
        <a:bodyPr/>
        <a:lstStyle/>
        <a:p>
          <a:r>
            <a:rPr lang="en-US"/>
            <a:t>2.  Who owns responsibility to follow up leads, within what timeline and what reporting/record keeping is utilized?</a:t>
          </a:r>
        </a:p>
      </dgm:t>
    </dgm:pt>
    <dgm:pt modelId="{9B11A336-AD51-48AA-98B1-A9B284E7BCD2}" type="parTrans" cxnId="{D5DAB70E-AB77-48A0-B00A-877FD647EC77}">
      <dgm:prSet/>
      <dgm:spPr/>
      <dgm:t>
        <a:bodyPr/>
        <a:lstStyle/>
        <a:p>
          <a:endParaRPr lang="en-US"/>
        </a:p>
      </dgm:t>
    </dgm:pt>
    <dgm:pt modelId="{DD68AAD6-D058-4D45-88A6-CBCFE272FEC4}" type="sibTrans" cxnId="{D5DAB70E-AB77-48A0-B00A-877FD647EC77}">
      <dgm:prSet/>
      <dgm:spPr/>
      <dgm:t>
        <a:bodyPr/>
        <a:lstStyle/>
        <a:p>
          <a:endParaRPr lang="en-US"/>
        </a:p>
      </dgm:t>
    </dgm:pt>
    <dgm:pt modelId="{9E64EEBD-7FA5-4820-8AA3-6B09BBFC9A74}">
      <dgm:prSet/>
      <dgm:spPr/>
      <dgm:t>
        <a:bodyPr/>
        <a:lstStyle/>
        <a:p>
          <a:r>
            <a:rPr lang="en-US"/>
            <a:t>3.  Do we have a process in place to verify that we are following up on leads and whether the lead became a member?</a:t>
          </a:r>
        </a:p>
      </dgm:t>
    </dgm:pt>
    <dgm:pt modelId="{C64A8D7C-DE09-4645-BB09-AD8653664A3E}" type="parTrans" cxnId="{7E187114-1A14-498C-BC13-28202C418784}">
      <dgm:prSet/>
      <dgm:spPr/>
      <dgm:t>
        <a:bodyPr/>
        <a:lstStyle/>
        <a:p>
          <a:endParaRPr lang="en-US"/>
        </a:p>
      </dgm:t>
    </dgm:pt>
    <dgm:pt modelId="{9DD9F5A7-F74F-42C1-A6C7-073861648CEC}" type="sibTrans" cxnId="{7E187114-1A14-498C-BC13-28202C418784}">
      <dgm:prSet/>
      <dgm:spPr/>
      <dgm:t>
        <a:bodyPr/>
        <a:lstStyle/>
        <a:p>
          <a:endParaRPr lang="en-US"/>
        </a:p>
      </dgm:t>
    </dgm:pt>
    <dgm:pt modelId="{F9C9AD2B-9A68-4FDD-96B3-2EC22E77587B}" type="pres">
      <dgm:prSet presAssocID="{A4CCE97E-F169-4D48-94B3-3FF380CF0880}" presName="root" presStyleCnt="0">
        <dgm:presLayoutVars>
          <dgm:dir/>
          <dgm:resizeHandles val="exact"/>
        </dgm:presLayoutVars>
      </dgm:prSet>
      <dgm:spPr/>
    </dgm:pt>
    <dgm:pt modelId="{4CFB7E47-5593-439D-99C3-81EC815645D1}" type="pres">
      <dgm:prSet presAssocID="{2F60DF4D-B974-4B57-9E20-1FC42187E7BF}" presName="compNode" presStyleCnt="0"/>
      <dgm:spPr/>
    </dgm:pt>
    <dgm:pt modelId="{31D373C7-9EBD-4489-B534-FCDC79500613}" type="pres">
      <dgm:prSet presAssocID="{2F60DF4D-B974-4B57-9E20-1FC42187E7BF}" presName="bgRect" presStyleLbl="bgShp" presStyleIdx="0" presStyleCnt="3"/>
      <dgm:spPr/>
    </dgm:pt>
    <dgm:pt modelId="{01F2E026-49A3-44E6-9D67-3B7074A2BBEF}" type="pres">
      <dgm:prSet presAssocID="{2F60DF4D-B974-4B57-9E20-1FC42187E7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EE44D09A-50A4-4D16-ADDD-6D6F56EDB4D0}" type="pres">
      <dgm:prSet presAssocID="{2F60DF4D-B974-4B57-9E20-1FC42187E7BF}" presName="spaceRect" presStyleCnt="0"/>
      <dgm:spPr/>
    </dgm:pt>
    <dgm:pt modelId="{0108A91D-F9B0-48D9-93F5-B55030969FAC}" type="pres">
      <dgm:prSet presAssocID="{2F60DF4D-B974-4B57-9E20-1FC42187E7BF}" presName="parTx" presStyleLbl="revTx" presStyleIdx="0" presStyleCnt="3">
        <dgm:presLayoutVars>
          <dgm:chMax val="0"/>
          <dgm:chPref val="0"/>
        </dgm:presLayoutVars>
      </dgm:prSet>
      <dgm:spPr/>
    </dgm:pt>
    <dgm:pt modelId="{1D5553F8-93A8-411B-B91E-97331C542E2D}" type="pres">
      <dgm:prSet presAssocID="{2004E5A6-211D-4D0A-A4EF-DA4A4BEE69D1}" presName="sibTrans" presStyleCnt="0"/>
      <dgm:spPr/>
    </dgm:pt>
    <dgm:pt modelId="{5141F1C0-B8F9-4F22-9481-2A33DAFE22A6}" type="pres">
      <dgm:prSet presAssocID="{4BC0A5B5-4B35-4B08-AE3F-031C05DFFAF0}" presName="compNode" presStyleCnt="0"/>
      <dgm:spPr/>
    </dgm:pt>
    <dgm:pt modelId="{0E6C04AC-74E6-41DA-A276-116588F827BD}" type="pres">
      <dgm:prSet presAssocID="{4BC0A5B5-4B35-4B08-AE3F-031C05DFFAF0}" presName="bgRect" presStyleLbl="bgShp" presStyleIdx="1" presStyleCnt="3"/>
      <dgm:spPr/>
    </dgm:pt>
    <dgm:pt modelId="{41AB6B4D-E712-4F5F-9E67-C869FD365B65}" type="pres">
      <dgm:prSet presAssocID="{4BC0A5B5-4B35-4B08-AE3F-031C05DFFA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353BEA97-003F-4313-8317-0FF569E3949D}" type="pres">
      <dgm:prSet presAssocID="{4BC0A5B5-4B35-4B08-AE3F-031C05DFFAF0}" presName="spaceRect" presStyleCnt="0"/>
      <dgm:spPr/>
    </dgm:pt>
    <dgm:pt modelId="{E09A0A00-A8C2-4005-A271-E2A9C057C0FF}" type="pres">
      <dgm:prSet presAssocID="{4BC0A5B5-4B35-4B08-AE3F-031C05DFFAF0}" presName="parTx" presStyleLbl="revTx" presStyleIdx="1" presStyleCnt="3">
        <dgm:presLayoutVars>
          <dgm:chMax val="0"/>
          <dgm:chPref val="0"/>
        </dgm:presLayoutVars>
      </dgm:prSet>
      <dgm:spPr/>
    </dgm:pt>
    <dgm:pt modelId="{728EE88D-72B7-46D7-BDE9-7B85E3D3403D}" type="pres">
      <dgm:prSet presAssocID="{DD68AAD6-D058-4D45-88A6-CBCFE272FEC4}" presName="sibTrans" presStyleCnt="0"/>
      <dgm:spPr/>
    </dgm:pt>
    <dgm:pt modelId="{B1324247-C22B-4A55-AC36-D868BA8D090F}" type="pres">
      <dgm:prSet presAssocID="{9E64EEBD-7FA5-4820-8AA3-6B09BBFC9A74}" presName="compNode" presStyleCnt="0"/>
      <dgm:spPr/>
    </dgm:pt>
    <dgm:pt modelId="{E8115F26-47C0-4B09-9D08-F45A9CC40D2B}" type="pres">
      <dgm:prSet presAssocID="{9E64EEBD-7FA5-4820-8AA3-6B09BBFC9A74}" presName="bgRect" presStyleLbl="bgShp" presStyleIdx="2" presStyleCnt="3"/>
      <dgm:spPr/>
    </dgm:pt>
    <dgm:pt modelId="{0EA620FE-6707-4A87-9425-27D021EEE01B}" type="pres">
      <dgm:prSet presAssocID="{9E64EEBD-7FA5-4820-8AA3-6B09BBFC9A7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D0DDA572-2201-481F-B88D-34561AD8658F}" type="pres">
      <dgm:prSet presAssocID="{9E64EEBD-7FA5-4820-8AA3-6B09BBFC9A74}" presName="spaceRect" presStyleCnt="0"/>
      <dgm:spPr/>
    </dgm:pt>
    <dgm:pt modelId="{EFB92ED9-7DF9-4103-A803-74FB8AAA9326}" type="pres">
      <dgm:prSet presAssocID="{9E64EEBD-7FA5-4820-8AA3-6B09BBFC9A7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5DAB70E-AB77-48A0-B00A-877FD647EC77}" srcId="{A4CCE97E-F169-4D48-94B3-3FF380CF0880}" destId="{4BC0A5B5-4B35-4B08-AE3F-031C05DFFAF0}" srcOrd="1" destOrd="0" parTransId="{9B11A336-AD51-48AA-98B1-A9B284E7BCD2}" sibTransId="{DD68AAD6-D058-4D45-88A6-CBCFE272FEC4}"/>
    <dgm:cxn modelId="{7E187114-1A14-498C-BC13-28202C418784}" srcId="{A4CCE97E-F169-4D48-94B3-3FF380CF0880}" destId="{9E64EEBD-7FA5-4820-8AA3-6B09BBFC9A74}" srcOrd="2" destOrd="0" parTransId="{C64A8D7C-DE09-4645-BB09-AD8653664A3E}" sibTransId="{9DD9F5A7-F74F-42C1-A6C7-073861648CEC}"/>
    <dgm:cxn modelId="{36606B2C-1FF1-413B-A221-D0634AEB4587}" type="presOf" srcId="{2F60DF4D-B974-4B57-9E20-1FC42187E7BF}" destId="{0108A91D-F9B0-48D9-93F5-B55030969FAC}" srcOrd="0" destOrd="0" presId="urn:microsoft.com/office/officeart/2018/2/layout/IconVerticalSolidList"/>
    <dgm:cxn modelId="{53E8776A-01C2-4FC7-892C-389AFC8F2258}" type="presOf" srcId="{9E64EEBD-7FA5-4820-8AA3-6B09BBFC9A74}" destId="{EFB92ED9-7DF9-4103-A803-74FB8AAA9326}" srcOrd="0" destOrd="0" presId="urn:microsoft.com/office/officeart/2018/2/layout/IconVerticalSolidList"/>
    <dgm:cxn modelId="{C7B5EB6A-D5A2-4A58-ACF8-AB9F4E241F12}" srcId="{A4CCE97E-F169-4D48-94B3-3FF380CF0880}" destId="{2F60DF4D-B974-4B57-9E20-1FC42187E7BF}" srcOrd="0" destOrd="0" parTransId="{8E7E9F5E-7C0C-4E8B-8DAD-79D8929FC9F2}" sibTransId="{2004E5A6-211D-4D0A-A4EF-DA4A4BEE69D1}"/>
    <dgm:cxn modelId="{EC1A4698-0B9A-4E74-BCD3-7E2DE5993BA3}" type="presOf" srcId="{4BC0A5B5-4B35-4B08-AE3F-031C05DFFAF0}" destId="{E09A0A00-A8C2-4005-A271-E2A9C057C0FF}" srcOrd="0" destOrd="0" presId="urn:microsoft.com/office/officeart/2018/2/layout/IconVerticalSolidList"/>
    <dgm:cxn modelId="{5AA78D9E-100C-4B2D-88AD-8DBFBB6FE464}" type="presOf" srcId="{A4CCE97E-F169-4D48-94B3-3FF380CF0880}" destId="{F9C9AD2B-9A68-4FDD-96B3-2EC22E77587B}" srcOrd="0" destOrd="0" presId="urn:microsoft.com/office/officeart/2018/2/layout/IconVerticalSolidList"/>
    <dgm:cxn modelId="{10CD68DF-5DFB-4FF1-A1A1-572AA4FC850C}" type="presParOf" srcId="{F9C9AD2B-9A68-4FDD-96B3-2EC22E77587B}" destId="{4CFB7E47-5593-439D-99C3-81EC815645D1}" srcOrd="0" destOrd="0" presId="urn:microsoft.com/office/officeart/2018/2/layout/IconVerticalSolidList"/>
    <dgm:cxn modelId="{C0463381-BFF6-4564-8DCE-7851448946D0}" type="presParOf" srcId="{4CFB7E47-5593-439D-99C3-81EC815645D1}" destId="{31D373C7-9EBD-4489-B534-FCDC79500613}" srcOrd="0" destOrd="0" presId="urn:microsoft.com/office/officeart/2018/2/layout/IconVerticalSolidList"/>
    <dgm:cxn modelId="{FB2B5E2A-897D-424B-9835-7EE9F12B56B7}" type="presParOf" srcId="{4CFB7E47-5593-439D-99C3-81EC815645D1}" destId="{01F2E026-49A3-44E6-9D67-3B7074A2BBEF}" srcOrd="1" destOrd="0" presId="urn:microsoft.com/office/officeart/2018/2/layout/IconVerticalSolidList"/>
    <dgm:cxn modelId="{898480B8-179D-4C17-B1CA-C5D57B302591}" type="presParOf" srcId="{4CFB7E47-5593-439D-99C3-81EC815645D1}" destId="{EE44D09A-50A4-4D16-ADDD-6D6F56EDB4D0}" srcOrd="2" destOrd="0" presId="urn:microsoft.com/office/officeart/2018/2/layout/IconVerticalSolidList"/>
    <dgm:cxn modelId="{1FD489B6-E28E-4D4A-A4F4-A01C2EB7435A}" type="presParOf" srcId="{4CFB7E47-5593-439D-99C3-81EC815645D1}" destId="{0108A91D-F9B0-48D9-93F5-B55030969FAC}" srcOrd="3" destOrd="0" presId="urn:microsoft.com/office/officeart/2018/2/layout/IconVerticalSolidList"/>
    <dgm:cxn modelId="{8DF2EE07-1220-44A0-84A8-435D179D840D}" type="presParOf" srcId="{F9C9AD2B-9A68-4FDD-96B3-2EC22E77587B}" destId="{1D5553F8-93A8-411B-B91E-97331C542E2D}" srcOrd="1" destOrd="0" presId="urn:microsoft.com/office/officeart/2018/2/layout/IconVerticalSolidList"/>
    <dgm:cxn modelId="{2A2D9614-DD4D-447A-B463-D9FEF09A64A2}" type="presParOf" srcId="{F9C9AD2B-9A68-4FDD-96B3-2EC22E77587B}" destId="{5141F1C0-B8F9-4F22-9481-2A33DAFE22A6}" srcOrd="2" destOrd="0" presId="urn:microsoft.com/office/officeart/2018/2/layout/IconVerticalSolidList"/>
    <dgm:cxn modelId="{F2B8A839-1907-4280-BAF4-DB66595F9008}" type="presParOf" srcId="{5141F1C0-B8F9-4F22-9481-2A33DAFE22A6}" destId="{0E6C04AC-74E6-41DA-A276-116588F827BD}" srcOrd="0" destOrd="0" presId="urn:microsoft.com/office/officeart/2018/2/layout/IconVerticalSolidList"/>
    <dgm:cxn modelId="{702290E8-C908-4147-8F32-9108B3C75FA4}" type="presParOf" srcId="{5141F1C0-B8F9-4F22-9481-2A33DAFE22A6}" destId="{41AB6B4D-E712-4F5F-9E67-C869FD365B65}" srcOrd="1" destOrd="0" presId="urn:microsoft.com/office/officeart/2018/2/layout/IconVerticalSolidList"/>
    <dgm:cxn modelId="{FA8E53E3-9529-487E-8170-1940C649E00E}" type="presParOf" srcId="{5141F1C0-B8F9-4F22-9481-2A33DAFE22A6}" destId="{353BEA97-003F-4313-8317-0FF569E3949D}" srcOrd="2" destOrd="0" presId="urn:microsoft.com/office/officeart/2018/2/layout/IconVerticalSolidList"/>
    <dgm:cxn modelId="{45E9C761-EAE9-47E9-AD64-DC9EDDE5ACD0}" type="presParOf" srcId="{5141F1C0-B8F9-4F22-9481-2A33DAFE22A6}" destId="{E09A0A00-A8C2-4005-A271-E2A9C057C0FF}" srcOrd="3" destOrd="0" presId="urn:microsoft.com/office/officeart/2018/2/layout/IconVerticalSolidList"/>
    <dgm:cxn modelId="{EA33034B-3510-42EE-9971-EF44BE3E980C}" type="presParOf" srcId="{F9C9AD2B-9A68-4FDD-96B3-2EC22E77587B}" destId="{728EE88D-72B7-46D7-BDE9-7B85E3D3403D}" srcOrd="3" destOrd="0" presId="urn:microsoft.com/office/officeart/2018/2/layout/IconVerticalSolidList"/>
    <dgm:cxn modelId="{D5879399-8EC2-4FB4-A935-67208135D053}" type="presParOf" srcId="{F9C9AD2B-9A68-4FDD-96B3-2EC22E77587B}" destId="{B1324247-C22B-4A55-AC36-D868BA8D090F}" srcOrd="4" destOrd="0" presId="urn:microsoft.com/office/officeart/2018/2/layout/IconVerticalSolidList"/>
    <dgm:cxn modelId="{87CCEE2A-5359-4D2E-A3C0-D8BDBAFBC5DE}" type="presParOf" srcId="{B1324247-C22B-4A55-AC36-D868BA8D090F}" destId="{E8115F26-47C0-4B09-9D08-F45A9CC40D2B}" srcOrd="0" destOrd="0" presId="urn:microsoft.com/office/officeart/2018/2/layout/IconVerticalSolidList"/>
    <dgm:cxn modelId="{8192DE2E-425A-4351-A863-A92D0A8E7032}" type="presParOf" srcId="{B1324247-C22B-4A55-AC36-D868BA8D090F}" destId="{0EA620FE-6707-4A87-9425-27D021EEE01B}" srcOrd="1" destOrd="0" presId="urn:microsoft.com/office/officeart/2018/2/layout/IconVerticalSolidList"/>
    <dgm:cxn modelId="{0BF2E744-EF9D-44B9-8E39-4B3843129AFE}" type="presParOf" srcId="{B1324247-C22B-4A55-AC36-D868BA8D090F}" destId="{D0DDA572-2201-481F-B88D-34561AD8658F}" srcOrd="2" destOrd="0" presId="urn:microsoft.com/office/officeart/2018/2/layout/IconVerticalSolidList"/>
    <dgm:cxn modelId="{6FEC1011-E41B-4580-8850-FD2F3CEACFB2}" type="presParOf" srcId="{B1324247-C22B-4A55-AC36-D868BA8D090F}" destId="{EFB92ED9-7DF9-4103-A803-74FB8AAA93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D22DC2-708B-45A6-8ADF-57FD0F12611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3B070E-F08C-42B0-B86B-2A3530239951}">
      <dgm:prSet/>
      <dgm:spPr/>
      <dgm:t>
        <a:bodyPr/>
        <a:lstStyle/>
        <a:p>
          <a:r>
            <a:rPr lang="en-US"/>
            <a:t>1.  How can we encourage our entire club to engage in the planning process?</a:t>
          </a:r>
        </a:p>
      </dgm:t>
    </dgm:pt>
    <dgm:pt modelId="{A059DC33-8785-45F9-BE8C-45E2FDC62B2B}" type="parTrans" cxnId="{9EF453BC-47E1-43E2-B027-C62BD0035A00}">
      <dgm:prSet/>
      <dgm:spPr/>
      <dgm:t>
        <a:bodyPr/>
        <a:lstStyle/>
        <a:p>
          <a:endParaRPr lang="en-US"/>
        </a:p>
      </dgm:t>
    </dgm:pt>
    <dgm:pt modelId="{77657F26-D033-44C6-8C21-BA6D55CACA3B}" type="sibTrans" cxnId="{9EF453BC-47E1-43E2-B027-C62BD0035A00}">
      <dgm:prSet/>
      <dgm:spPr/>
      <dgm:t>
        <a:bodyPr/>
        <a:lstStyle/>
        <a:p>
          <a:endParaRPr lang="en-US"/>
        </a:p>
      </dgm:t>
    </dgm:pt>
    <dgm:pt modelId="{0E70A1C4-3C50-469C-99C5-C5D54E2003FD}">
      <dgm:prSet/>
      <dgm:spPr/>
      <dgm:t>
        <a:bodyPr/>
        <a:lstStyle/>
        <a:p>
          <a:r>
            <a:rPr lang="en-US"/>
            <a:t>2.  Who are our club leaders who can initiate and support our planning process?</a:t>
          </a:r>
        </a:p>
      </dgm:t>
    </dgm:pt>
    <dgm:pt modelId="{FEE7261C-1F8C-4F2B-A05F-FB60E45DB66F}" type="parTrans" cxnId="{FEFF0DD8-05F1-4008-92BA-F6510EB86038}">
      <dgm:prSet/>
      <dgm:spPr/>
      <dgm:t>
        <a:bodyPr/>
        <a:lstStyle/>
        <a:p>
          <a:endParaRPr lang="en-US"/>
        </a:p>
      </dgm:t>
    </dgm:pt>
    <dgm:pt modelId="{2457E3C5-C34B-4D9F-A98A-C7242CCCD848}" type="sibTrans" cxnId="{FEFF0DD8-05F1-4008-92BA-F6510EB86038}">
      <dgm:prSet/>
      <dgm:spPr/>
      <dgm:t>
        <a:bodyPr/>
        <a:lstStyle/>
        <a:p>
          <a:endParaRPr lang="en-US"/>
        </a:p>
      </dgm:t>
    </dgm:pt>
    <dgm:pt modelId="{627DEE25-27E9-4DEB-9D0D-F8134FCEC9D9}">
      <dgm:prSet/>
      <dgm:spPr/>
      <dgm:t>
        <a:bodyPr/>
        <a:lstStyle/>
        <a:p>
          <a:r>
            <a:rPr lang="en-US"/>
            <a:t>3.  How can the District Membership Team help with challenges?</a:t>
          </a:r>
        </a:p>
      </dgm:t>
    </dgm:pt>
    <dgm:pt modelId="{9498E131-4867-40FA-A56B-E3D1C0913EF2}" type="parTrans" cxnId="{463FC5E9-306F-4C28-8EF8-4CB84FAE9585}">
      <dgm:prSet/>
      <dgm:spPr/>
      <dgm:t>
        <a:bodyPr/>
        <a:lstStyle/>
        <a:p>
          <a:endParaRPr lang="en-US"/>
        </a:p>
      </dgm:t>
    </dgm:pt>
    <dgm:pt modelId="{98955204-9F65-4172-8BB6-A16016D0DF4F}" type="sibTrans" cxnId="{463FC5E9-306F-4C28-8EF8-4CB84FAE9585}">
      <dgm:prSet/>
      <dgm:spPr/>
      <dgm:t>
        <a:bodyPr/>
        <a:lstStyle/>
        <a:p>
          <a:endParaRPr lang="en-US"/>
        </a:p>
      </dgm:t>
    </dgm:pt>
    <dgm:pt modelId="{EF470A50-A415-4F64-A659-85C9BE0B265E}" type="pres">
      <dgm:prSet presAssocID="{AFD22DC2-708B-45A6-8ADF-57FD0F126116}" presName="linear" presStyleCnt="0">
        <dgm:presLayoutVars>
          <dgm:animLvl val="lvl"/>
          <dgm:resizeHandles val="exact"/>
        </dgm:presLayoutVars>
      </dgm:prSet>
      <dgm:spPr/>
    </dgm:pt>
    <dgm:pt modelId="{2A39A339-8A18-4B1A-A1C6-F6AF710F3FE5}" type="pres">
      <dgm:prSet presAssocID="{183B070E-F08C-42B0-B86B-2A35302399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22FCFB-3465-45C0-A033-C7A84EA7A22D}" type="pres">
      <dgm:prSet presAssocID="{77657F26-D033-44C6-8C21-BA6D55CACA3B}" presName="spacer" presStyleCnt="0"/>
      <dgm:spPr/>
    </dgm:pt>
    <dgm:pt modelId="{2F4545B4-43CF-4916-928F-71829D7882FB}" type="pres">
      <dgm:prSet presAssocID="{0E70A1C4-3C50-469C-99C5-C5D54E2003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C15390-D9A5-4A9D-B5A4-86345ADB9084}" type="pres">
      <dgm:prSet presAssocID="{2457E3C5-C34B-4D9F-A98A-C7242CCCD848}" presName="spacer" presStyleCnt="0"/>
      <dgm:spPr/>
    </dgm:pt>
    <dgm:pt modelId="{7C7C46CD-5465-4675-A276-9AD243548BFA}" type="pres">
      <dgm:prSet presAssocID="{627DEE25-27E9-4DEB-9D0D-F8134FCEC9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B2A528-E7F8-4EF7-989A-F1FE6B5294CD}" type="presOf" srcId="{183B070E-F08C-42B0-B86B-2A3530239951}" destId="{2A39A339-8A18-4B1A-A1C6-F6AF710F3FE5}" srcOrd="0" destOrd="0" presId="urn:microsoft.com/office/officeart/2005/8/layout/vList2"/>
    <dgm:cxn modelId="{697E3034-A23C-4FCF-AE9B-36FF13BEF9F7}" type="presOf" srcId="{AFD22DC2-708B-45A6-8ADF-57FD0F126116}" destId="{EF470A50-A415-4F64-A659-85C9BE0B265E}" srcOrd="0" destOrd="0" presId="urn:microsoft.com/office/officeart/2005/8/layout/vList2"/>
    <dgm:cxn modelId="{B9BA333F-A6BF-4E4B-9E65-572E78AEE80B}" type="presOf" srcId="{0E70A1C4-3C50-469C-99C5-C5D54E2003FD}" destId="{2F4545B4-43CF-4916-928F-71829D7882FB}" srcOrd="0" destOrd="0" presId="urn:microsoft.com/office/officeart/2005/8/layout/vList2"/>
    <dgm:cxn modelId="{40DA2173-E188-4108-8353-3C6640811C74}" type="presOf" srcId="{627DEE25-27E9-4DEB-9D0D-F8134FCEC9D9}" destId="{7C7C46CD-5465-4675-A276-9AD243548BFA}" srcOrd="0" destOrd="0" presId="urn:microsoft.com/office/officeart/2005/8/layout/vList2"/>
    <dgm:cxn modelId="{9EF453BC-47E1-43E2-B027-C62BD0035A00}" srcId="{AFD22DC2-708B-45A6-8ADF-57FD0F126116}" destId="{183B070E-F08C-42B0-B86B-2A3530239951}" srcOrd="0" destOrd="0" parTransId="{A059DC33-8785-45F9-BE8C-45E2FDC62B2B}" sibTransId="{77657F26-D033-44C6-8C21-BA6D55CACA3B}"/>
    <dgm:cxn modelId="{FEFF0DD8-05F1-4008-92BA-F6510EB86038}" srcId="{AFD22DC2-708B-45A6-8ADF-57FD0F126116}" destId="{0E70A1C4-3C50-469C-99C5-C5D54E2003FD}" srcOrd="1" destOrd="0" parTransId="{FEE7261C-1F8C-4F2B-A05F-FB60E45DB66F}" sibTransId="{2457E3C5-C34B-4D9F-A98A-C7242CCCD848}"/>
    <dgm:cxn modelId="{463FC5E9-306F-4C28-8EF8-4CB84FAE9585}" srcId="{AFD22DC2-708B-45A6-8ADF-57FD0F126116}" destId="{627DEE25-27E9-4DEB-9D0D-F8134FCEC9D9}" srcOrd="2" destOrd="0" parTransId="{9498E131-4867-40FA-A56B-E3D1C0913EF2}" sibTransId="{98955204-9F65-4172-8BB6-A16016D0DF4F}"/>
    <dgm:cxn modelId="{8CE115A5-B275-4ADF-A356-962AFF828321}" type="presParOf" srcId="{EF470A50-A415-4F64-A659-85C9BE0B265E}" destId="{2A39A339-8A18-4B1A-A1C6-F6AF710F3FE5}" srcOrd="0" destOrd="0" presId="urn:microsoft.com/office/officeart/2005/8/layout/vList2"/>
    <dgm:cxn modelId="{164B7FB4-440F-446A-9631-06B2A9E18176}" type="presParOf" srcId="{EF470A50-A415-4F64-A659-85C9BE0B265E}" destId="{3A22FCFB-3465-45C0-A033-C7A84EA7A22D}" srcOrd="1" destOrd="0" presId="urn:microsoft.com/office/officeart/2005/8/layout/vList2"/>
    <dgm:cxn modelId="{8F87F41E-3A81-44A4-93DA-2729F9B5AB54}" type="presParOf" srcId="{EF470A50-A415-4F64-A659-85C9BE0B265E}" destId="{2F4545B4-43CF-4916-928F-71829D7882FB}" srcOrd="2" destOrd="0" presId="urn:microsoft.com/office/officeart/2005/8/layout/vList2"/>
    <dgm:cxn modelId="{3A2157D7-2AFA-47DF-9FCE-912C70EE2560}" type="presParOf" srcId="{EF470A50-A415-4F64-A659-85C9BE0B265E}" destId="{C5C15390-D9A5-4A9D-B5A4-86345ADB9084}" srcOrd="3" destOrd="0" presId="urn:microsoft.com/office/officeart/2005/8/layout/vList2"/>
    <dgm:cxn modelId="{52E51AE3-A0D8-4A11-98CD-A6AF7C110A1B}" type="presParOf" srcId="{EF470A50-A415-4F64-A659-85C9BE0B265E}" destId="{7C7C46CD-5465-4675-A276-9AD243548B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9BA00-BED0-4A84-B763-C09C0FA565AB}">
      <dsp:nvSpPr>
        <dsp:cNvPr id="0" name=""/>
        <dsp:cNvSpPr/>
      </dsp:nvSpPr>
      <dsp:spPr>
        <a:xfrm>
          <a:off x="0" y="0"/>
          <a:ext cx="5873828" cy="15154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your plan for membership and engagement in your club for this coming Rotary year?</a:t>
          </a:r>
        </a:p>
      </dsp:txBody>
      <dsp:txXfrm>
        <a:off x="44385" y="44385"/>
        <a:ext cx="4238565" cy="1426657"/>
      </dsp:txXfrm>
    </dsp:sp>
    <dsp:sp modelId="{C6333D43-1943-41A5-B44D-A172379A8850}">
      <dsp:nvSpPr>
        <dsp:cNvPr id="0" name=""/>
        <dsp:cNvSpPr/>
      </dsp:nvSpPr>
      <dsp:spPr>
        <a:xfrm>
          <a:off x="518279" y="1767998"/>
          <a:ext cx="5873828" cy="1515427"/>
        </a:xfrm>
        <a:prstGeom prst="roundRect">
          <a:avLst>
            <a:gd name="adj" fmla="val 10000"/>
          </a:avLst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do you want to accomplish around membership and engagement?</a:t>
          </a:r>
        </a:p>
      </dsp:txBody>
      <dsp:txXfrm>
        <a:off x="562664" y="1812383"/>
        <a:ext cx="4281752" cy="1426657"/>
      </dsp:txXfrm>
    </dsp:sp>
    <dsp:sp modelId="{ED945E8B-1E78-4223-9BC2-177EF9CF37C0}">
      <dsp:nvSpPr>
        <dsp:cNvPr id="0" name=""/>
        <dsp:cNvSpPr/>
      </dsp:nvSpPr>
      <dsp:spPr>
        <a:xfrm>
          <a:off x="1036558" y="3535997"/>
          <a:ext cx="5873828" cy="1515427"/>
        </a:xfrm>
        <a:prstGeom prst="roundRect">
          <a:avLst>
            <a:gd name="adj" fmla="val 10000"/>
          </a:avLst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Who will be your “Membership Champion?”</a:t>
          </a:r>
        </a:p>
      </dsp:txBody>
      <dsp:txXfrm>
        <a:off x="1080943" y="3580382"/>
        <a:ext cx="4281752" cy="1426657"/>
      </dsp:txXfrm>
    </dsp:sp>
    <dsp:sp modelId="{90C26BC4-6A18-4294-BC47-C697DE5AB4C0}">
      <dsp:nvSpPr>
        <dsp:cNvPr id="0" name=""/>
        <dsp:cNvSpPr/>
      </dsp:nvSpPr>
      <dsp:spPr>
        <a:xfrm>
          <a:off x="4888801" y="1149199"/>
          <a:ext cx="985027" cy="985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110432" y="1149199"/>
        <a:ext cx="541765" cy="741233"/>
      </dsp:txXfrm>
    </dsp:sp>
    <dsp:sp modelId="{354869BF-9B2A-4943-AED1-7CFD2D6C23BE}">
      <dsp:nvSpPr>
        <dsp:cNvPr id="0" name=""/>
        <dsp:cNvSpPr/>
      </dsp:nvSpPr>
      <dsp:spPr>
        <a:xfrm>
          <a:off x="5407080" y="2907095"/>
          <a:ext cx="985027" cy="985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28711" y="2907095"/>
        <a:ext cx="541765" cy="741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0831-8E72-4BB1-B9A0-D3AAE62E3560}">
      <dsp:nvSpPr>
        <dsp:cNvPr id="0" name=""/>
        <dsp:cNvSpPr/>
      </dsp:nvSpPr>
      <dsp:spPr>
        <a:xfrm>
          <a:off x="0" y="1647756"/>
          <a:ext cx="67976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2CBD1-6125-4F3E-98A6-7220A1050495}">
      <dsp:nvSpPr>
        <dsp:cNvPr id="0" name=""/>
        <dsp:cNvSpPr/>
      </dsp:nvSpPr>
      <dsp:spPr>
        <a:xfrm>
          <a:off x="339883" y="1411596"/>
          <a:ext cx="475837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WHO is your Membership Champion?</a:t>
          </a:r>
        </a:p>
      </dsp:txBody>
      <dsp:txXfrm>
        <a:off x="362940" y="1434653"/>
        <a:ext cx="4712258" cy="426206"/>
      </dsp:txXfrm>
    </dsp:sp>
    <dsp:sp modelId="{0A5BBC8E-17BA-41AA-ABE1-208510A8A083}">
      <dsp:nvSpPr>
        <dsp:cNvPr id="0" name=""/>
        <dsp:cNvSpPr/>
      </dsp:nvSpPr>
      <dsp:spPr>
        <a:xfrm>
          <a:off x="0" y="2373516"/>
          <a:ext cx="6797675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333248" rIns="52757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advocate for and promote membership and engagement from within the club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They are instrumental in implementation of any membership strategic plan or model.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They are key communicators; they promote new ideas and motivate others.</a:t>
          </a:r>
        </a:p>
      </dsp:txBody>
      <dsp:txXfrm>
        <a:off x="0" y="2373516"/>
        <a:ext cx="6797675" cy="1864800"/>
      </dsp:txXfrm>
    </dsp:sp>
    <dsp:sp modelId="{BA0AE362-7BCB-4B85-B355-1ED4C11A2CD8}">
      <dsp:nvSpPr>
        <dsp:cNvPr id="0" name=""/>
        <dsp:cNvSpPr/>
      </dsp:nvSpPr>
      <dsp:spPr>
        <a:xfrm>
          <a:off x="339883" y="2137356"/>
          <a:ext cx="475837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is the role of a Membership Champion?</a:t>
          </a:r>
        </a:p>
      </dsp:txBody>
      <dsp:txXfrm>
        <a:off x="362940" y="2160413"/>
        <a:ext cx="4712258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14F3B-7416-44EC-9356-0242BFC7FF54}">
      <dsp:nvSpPr>
        <dsp:cNvPr id="0" name=""/>
        <dsp:cNvSpPr/>
      </dsp:nvSpPr>
      <dsp:spPr>
        <a:xfrm>
          <a:off x="1704794" y="1143809"/>
          <a:ext cx="3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29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4696" y="1187577"/>
        <a:ext cx="19494" cy="3902"/>
      </dsp:txXfrm>
    </dsp:sp>
    <dsp:sp modelId="{00CCA087-B059-45DF-A29B-C6C00BF84A33}">
      <dsp:nvSpPr>
        <dsp:cNvPr id="0" name=""/>
        <dsp:cNvSpPr/>
      </dsp:nvSpPr>
      <dsp:spPr>
        <a:xfrm>
          <a:off x="11387" y="680967"/>
          <a:ext cx="1695206" cy="10171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67" tIns="87193" rIns="83067" bIns="871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 to </a:t>
          </a:r>
          <a:r>
            <a:rPr lang="en-US" sz="1200" kern="1200" dirty="0">
              <a:hlinkClick xmlns:r="http://schemas.openxmlformats.org/officeDocument/2006/relationships" r:id="rId1"/>
            </a:rPr>
            <a:t>www.rotary.org</a:t>
          </a:r>
          <a:r>
            <a:rPr lang="en-US" sz="1200" kern="1200" dirty="0"/>
            <a:t>, go to "For Members" and click on </a:t>
          </a:r>
          <a:r>
            <a:rPr lang="en-US" sz="1200" b="1" kern="1200" dirty="0"/>
            <a:t>My Rotary</a:t>
          </a:r>
          <a:r>
            <a:rPr lang="en-US" sz="1200" kern="1200" dirty="0"/>
            <a:t> or click on </a:t>
          </a:r>
          <a:r>
            <a:rPr lang="en-US" sz="1200" b="1" kern="1200" dirty="0"/>
            <a:t>My Rotary</a:t>
          </a:r>
          <a:r>
            <a:rPr lang="en-US" sz="1200" kern="1200" dirty="0"/>
            <a:t> where ever you see it.</a:t>
          </a:r>
        </a:p>
      </dsp:txBody>
      <dsp:txXfrm>
        <a:off x="11387" y="680967"/>
        <a:ext cx="1695206" cy="1017124"/>
      </dsp:txXfrm>
    </dsp:sp>
    <dsp:sp modelId="{DE5285DB-5522-49A0-97E0-B0B9C3FB3202}">
      <dsp:nvSpPr>
        <dsp:cNvPr id="0" name=""/>
        <dsp:cNvSpPr/>
      </dsp:nvSpPr>
      <dsp:spPr>
        <a:xfrm>
          <a:off x="3789899" y="1143809"/>
          <a:ext cx="3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29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9800" y="1187577"/>
        <a:ext cx="19494" cy="3902"/>
      </dsp:txXfrm>
    </dsp:sp>
    <dsp:sp modelId="{70559301-A25E-4DB5-90BA-812B6561D956}">
      <dsp:nvSpPr>
        <dsp:cNvPr id="0" name=""/>
        <dsp:cNvSpPr/>
      </dsp:nvSpPr>
      <dsp:spPr>
        <a:xfrm>
          <a:off x="2096492" y="680967"/>
          <a:ext cx="1695206" cy="10171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67" tIns="87193" rIns="83067" bIns="871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Click on </a:t>
          </a:r>
          <a:r>
            <a:rPr lang="en-US" sz="1200" b="1" kern="1200"/>
            <a:t>Sign In/Register</a:t>
          </a:r>
          <a:r>
            <a:rPr lang="en-US" sz="1200" kern="1200"/>
            <a:t>.</a:t>
          </a:r>
        </a:p>
      </dsp:txBody>
      <dsp:txXfrm>
        <a:off x="2096492" y="680967"/>
        <a:ext cx="1695206" cy="1017124"/>
      </dsp:txXfrm>
    </dsp:sp>
    <dsp:sp modelId="{29155302-BBAA-4858-AF17-40CA75497F85}">
      <dsp:nvSpPr>
        <dsp:cNvPr id="0" name=""/>
        <dsp:cNvSpPr/>
      </dsp:nvSpPr>
      <dsp:spPr>
        <a:xfrm>
          <a:off x="5875003" y="1143809"/>
          <a:ext cx="3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29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44904" y="1187577"/>
        <a:ext cx="19494" cy="3902"/>
      </dsp:txXfrm>
    </dsp:sp>
    <dsp:sp modelId="{6CC142E0-316B-4558-95D1-23F9940A3E8D}">
      <dsp:nvSpPr>
        <dsp:cNvPr id="0" name=""/>
        <dsp:cNvSpPr/>
      </dsp:nvSpPr>
      <dsp:spPr>
        <a:xfrm>
          <a:off x="4181596" y="680967"/>
          <a:ext cx="1695206" cy="10171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67" tIns="87193" rIns="83067" bIns="871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If you are a first time user, click on </a:t>
          </a:r>
          <a:r>
            <a:rPr lang="en-US" sz="1200" b="1" kern="1200"/>
            <a:t>Create account</a:t>
          </a:r>
          <a:r>
            <a:rPr lang="en-US" sz="1200" kern="1200"/>
            <a:t>.</a:t>
          </a:r>
        </a:p>
      </dsp:txBody>
      <dsp:txXfrm>
        <a:off x="4181596" y="680967"/>
        <a:ext cx="1695206" cy="1017124"/>
      </dsp:txXfrm>
    </dsp:sp>
    <dsp:sp modelId="{A596055A-2064-4C55-B430-C290AAEC80C8}">
      <dsp:nvSpPr>
        <dsp:cNvPr id="0" name=""/>
        <dsp:cNvSpPr/>
      </dsp:nvSpPr>
      <dsp:spPr>
        <a:xfrm>
          <a:off x="7960107" y="1143809"/>
          <a:ext cx="3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29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30009" y="1187577"/>
        <a:ext cx="19494" cy="3902"/>
      </dsp:txXfrm>
    </dsp:sp>
    <dsp:sp modelId="{42DD7B55-A9AC-4B24-B3A2-180338261F2C}">
      <dsp:nvSpPr>
        <dsp:cNvPr id="0" name=""/>
        <dsp:cNvSpPr/>
      </dsp:nvSpPr>
      <dsp:spPr>
        <a:xfrm>
          <a:off x="6266700" y="680967"/>
          <a:ext cx="1695206" cy="10171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67" tIns="87193" rIns="83067" bIns="871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Fill in the Account registration information and click on </a:t>
          </a:r>
          <a:r>
            <a:rPr lang="en-US" sz="1200" b="1" kern="1200" dirty="0"/>
            <a:t>Continue</a:t>
          </a:r>
          <a:r>
            <a:rPr lang="en-US" sz="1200" kern="1200" dirty="0"/>
            <a:t>. A club number is requested . Our District is 6510.</a:t>
          </a:r>
        </a:p>
      </dsp:txBody>
      <dsp:txXfrm>
        <a:off x="6266700" y="680967"/>
        <a:ext cx="1695206" cy="1017124"/>
      </dsp:txXfrm>
    </dsp:sp>
    <dsp:sp modelId="{3C3AD78B-7F98-4CF9-A1B0-FCEDBFB0DC14}">
      <dsp:nvSpPr>
        <dsp:cNvPr id="0" name=""/>
        <dsp:cNvSpPr/>
      </dsp:nvSpPr>
      <dsp:spPr>
        <a:xfrm>
          <a:off x="858991" y="1696291"/>
          <a:ext cx="8340417" cy="359297"/>
        </a:xfrm>
        <a:custGeom>
          <a:avLst/>
          <a:gdLst/>
          <a:ahLst/>
          <a:cxnLst/>
          <a:rect l="0" t="0" r="0" b="0"/>
          <a:pathLst>
            <a:path>
              <a:moveTo>
                <a:pt x="8340417" y="0"/>
              </a:moveTo>
              <a:lnTo>
                <a:pt x="8340417" y="196748"/>
              </a:lnTo>
              <a:lnTo>
                <a:pt x="0" y="196748"/>
              </a:lnTo>
              <a:lnTo>
                <a:pt x="0" y="359297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0461" y="1873988"/>
        <a:ext cx="417476" cy="3902"/>
      </dsp:txXfrm>
    </dsp:sp>
    <dsp:sp modelId="{A32250B9-4F30-4E6E-8067-8273E55CABE5}">
      <dsp:nvSpPr>
        <dsp:cNvPr id="0" name=""/>
        <dsp:cNvSpPr/>
      </dsp:nvSpPr>
      <dsp:spPr>
        <a:xfrm>
          <a:off x="8351805" y="680967"/>
          <a:ext cx="1695206" cy="10171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67" tIns="87193" rIns="83067" bIns="871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You will be informed that an e-mail has been sent to you.</a:t>
          </a:r>
        </a:p>
      </dsp:txBody>
      <dsp:txXfrm>
        <a:off x="8351805" y="680967"/>
        <a:ext cx="1695206" cy="1017124"/>
      </dsp:txXfrm>
    </dsp:sp>
    <dsp:sp modelId="{39C4EC7F-1F53-4EAA-B488-C78FE8EEBC1B}">
      <dsp:nvSpPr>
        <dsp:cNvPr id="0" name=""/>
        <dsp:cNvSpPr/>
      </dsp:nvSpPr>
      <dsp:spPr>
        <a:xfrm>
          <a:off x="1704794" y="2550830"/>
          <a:ext cx="3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29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4696" y="2594599"/>
        <a:ext cx="19494" cy="3902"/>
      </dsp:txXfrm>
    </dsp:sp>
    <dsp:sp modelId="{E710BA4A-7F5B-4397-B620-ADD40F89130D}">
      <dsp:nvSpPr>
        <dsp:cNvPr id="0" name=""/>
        <dsp:cNvSpPr/>
      </dsp:nvSpPr>
      <dsp:spPr>
        <a:xfrm>
          <a:off x="11387" y="2087988"/>
          <a:ext cx="1695206" cy="10171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67" tIns="87193" rIns="83067" bIns="871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Check your email for the address you provided in step 5. You will receive a message which will ask you to click on the blue link to finalize the process.</a:t>
          </a:r>
        </a:p>
      </dsp:txBody>
      <dsp:txXfrm>
        <a:off x="11387" y="2087988"/>
        <a:ext cx="1695206" cy="1017124"/>
      </dsp:txXfrm>
    </dsp:sp>
    <dsp:sp modelId="{92847C8C-6769-460E-9643-92F8B8F31D5A}">
      <dsp:nvSpPr>
        <dsp:cNvPr id="0" name=""/>
        <dsp:cNvSpPr/>
      </dsp:nvSpPr>
      <dsp:spPr>
        <a:xfrm>
          <a:off x="3789899" y="2550830"/>
          <a:ext cx="3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29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9800" y="2594599"/>
        <a:ext cx="19494" cy="3902"/>
      </dsp:txXfrm>
    </dsp:sp>
    <dsp:sp modelId="{F564676C-CFDB-49E3-A9F8-2A25284DC6EF}">
      <dsp:nvSpPr>
        <dsp:cNvPr id="0" name=""/>
        <dsp:cNvSpPr/>
      </dsp:nvSpPr>
      <dsp:spPr>
        <a:xfrm>
          <a:off x="2096492" y="2087988"/>
          <a:ext cx="1695206" cy="10171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67" tIns="87193" rIns="83067" bIns="871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Fill in all the mandatory information and click on </a:t>
          </a:r>
          <a:r>
            <a:rPr lang="en-US" sz="1200" b="1" kern="1200"/>
            <a:t>Create account</a:t>
          </a:r>
          <a:r>
            <a:rPr lang="en-US" sz="1200" kern="1200"/>
            <a:t>.</a:t>
          </a:r>
        </a:p>
      </dsp:txBody>
      <dsp:txXfrm>
        <a:off x="2096492" y="2087988"/>
        <a:ext cx="1695206" cy="1017124"/>
      </dsp:txXfrm>
    </dsp:sp>
    <dsp:sp modelId="{1F95DA1B-1925-493A-936A-5ED59A31C33B}">
      <dsp:nvSpPr>
        <dsp:cNvPr id="0" name=""/>
        <dsp:cNvSpPr/>
      </dsp:nvSpPr>
      <dsp:spPr>
        <a:xfrm>
          <a:off x="5875003" y="2550830"/>
          <a:ext cx="3592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29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44904" y="2594599"/>
        <a:ext cx="19494" cy="3902"/>
      </dsp:txXfrm>
    </dsp:sp>
    <dsp:sp modelId="{DEC79228-9FDD-4014-ADFB-325BFF54C2D9}">
      <dsp:nvSpPr>
        <dsp:cNvPr id="0" name=""/>
        <dsp:cNvSpPr/>
      </dsp:nvSpPr>
      <dsp:spPr>
        <a:xfrm>
          <a:off x="4181596" y="2087988"/>
          <a:ext cx="1695206" cy="10171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67" tIns="87193" rIns="83067" bIns="871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When the screen refreshes you will be given information describing what you can do with the MyRotary account. After reading, click on </a:t>
          </a:r>
          <a:r>
            <a:rPr lang="en-US" sz="1200" b="1" kern="1200"/>
            <a:t>Continue.</a:t>
          </a:r>
          <a:endParaRPr lang="en-US" sz="1200" kern="1200"/>
        </a:p>
      </dsp:txBody>
      <dsp:txXfrm>
        <a:off x="4181596" y="2087988"/>
        <a:ext cx="1695206" cy="1017124"/>
      </dsp:txXfrm>
    </dsp:sp>
    <dsp:sp modelId="{D9AADD86-AC6E-4A17-A4F1-404FA1650E29}">
      <dsp:nvSpPr>
        <dsp:cNvPr id="0" name=""/>
        <dsp:cNvSpPr/>
      </dsp:nvSpPr>
      <dsp:spPr>
        <a:xfrm>
          <a:off x="6266700" y="2087988"/>
          <a:ext cx="1695206" cy="10171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67" tIns="87193" rIns="83067" bIns="8719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If you are not a first time user, after step 2, just enter your email address and password and click on </a:t>
          </a:r>
          <a:r>
            <a:rPr lang="en-US" sz="1200" b="1" kern="1200"/>
            <a:t>Sign In</a:t>
          </a:r>
          <a:r>
            <a:rPr lang="en-US" sz="1200" kern="1200"/>
            <a:t>.</a:t>
          </a:r>
        </a:p>
      </dsp:txBody>
      <dsp:txXfrm>
        <a:off x="6266700" y="2087988"/>
        <a:ext cx="1695206" cy="1017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373C7-9EBD-4489-B534-FCDC79500613}">
      <dsp:nvSpPr>
        <dsp:cNvPr id="0" name=""/>
        <dsp:cNvSpPr/>
      </dsp:nvSpPr>
      <dsp:spPr>
        <a:xfrm>
          <a:off x="0" y="616"/>
          <a:ext cx="6910387" cy="14429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2E026-49A3-44E6-9D67-3B7074A2BBEF}">
      <dsp:nvSpPr>
        <dsp:cNvPr id="0" name=""/>
        <dsp:cNvSpPr/>
      </dsp:nvSpPr>
      <dsp:spPr>
        <a:xfrm>
          <a:off x="436480" y="325271"/>
          <a:ext cx="793601" cy="793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8A91D-F9B0-48D9-93F5-B55030969FAC}">
      <dsp:nvSpPr>
        <dsp:cNvPr id="0" name=""/>
        <dsp:cNvSpPr/>
      </dsp:nvSpPr>
      <dsp:spPr>
        <a:xfrm>
          <a:off x="1666563" y="61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1.  Do we have in place a committee AND a process for managing our club leads?</a:t>
          </a:r>
        </a:p>
      </dsp:txBody>
      <dsp:txXfrm>
        <a:off x="1666563" y="616"/>
        <a:ext cx="5243823" cy="1442911"/>
      </dsp:txXfrm>
    </dsp:sp>
    <dsp:sp modelId="{0E6C04AC-74E6-41DA-A276-116588F827BD}">
      <dsp:nvSpPr>
        <dsp:cNvPr id="0" name=""/>
        <dsp:cNvSpPr/>
      </dsp:nvSpPr>
      <dsp:spPr>
        <a:xfrm>
          <a:off x="0" y="1804256"/>
          <a:ext cx="6910387" cy="1442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B6B4D-E712-4F5F-9E67-C869FD365B65}">
      <dsp:nvSpPr>
        <dsp:cNvPr id="0" name=""/>
        <dsp:cNvSpPr/>
      </dsp:nvSpPr>
      <dsp:spPr>
        <a:xfrm>
          <a:off x="436480" y="2128911"/>
          <a:ext cx="793601" cy="793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A0A00-A8C2-4005-A271-E2A9C057C0FF}">
      <dsp:nvSpPr>
        <dsp:cNvPr id="0" name=""/>
        <dsp:cNvSpPr/>
      </dsp:nvSpPr>
      <dsp:spPr>
        <a:xfrm>
          <a:off x="1666563" y="180425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2.  Who owns responsibility to follow up leads, within what timeline and what reporting/record keeping is utilized?</a:t>
          </a:r>
        </a:p>
      </dsp:txBody>
      <dsp:txXfrm>
        <a:off x="1666563" y="1804256"/>
        <a:ext cx="5243823" cy="1442911"/>
      </dsp:txXfrm>
    </dsp:sp>
    <dsp:sp modelId="{E8115F26-47C0-4B09-9D08-F45A9CC40D2B}">
      <dsp:nvSpPr>
        <dsp:cNvPr id="0" name=""/>
        <dsp:cNvSpPr/>
      </dsp:nvSpPr>
      <dsp:spPr>
        <a:xfrm>
          <a:off x="0" y="3607896"/>
          <a:ext cx="6910387" cy="14429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620FE-6707-4A87-9425-27D021EEE01B}">
      <dsp:nvSpPr>
        <dsp:cNvPr id="0" name=""/>
        <dsp:cNvSpPr/>
      </dsp:nvSpPr>
      <dsp:spPr>
        <a:xfrm>
          <a:off x="436480" y="3932551"/>
          <a:ext cx="793601" cy="793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92ED9-7DF9-4103-A803-74FB8AAA9326}">
      <dsp:nvSpPr>
        <dsp:cNvPr id="0" name=""/>
        <dsp:cNvSpPr/>
      </dsp:nvSpPr>
      <dsp:spPr>
        <a:xfrm>
          <a:off x="1666563" y="360789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3.  Do we have a process in place to verify that we are following up on leads and whether the lead became a member?</a:t>
          </a:r>
        </a:p>
      </dsp:txBody>
      <dsp:txXfrm>
        <a:off x="1666563" y="3607896"/>
        <a:ext cx="5243823" cy="1442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9A339-8A18-4B1A-A1C6-F6AF710F3FE5}">
      <dsp:nvSpPr>
        <dsp:cNvPr id="0" name=""/>
        <dsp:cNvSpPr/>
      </dsp:nvSpPr>
      <dsp:spPr>
        <a:xfrm>
          <a:off x="0" y="7910"/>
          <a:ext cx="6797675" cy="1814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1.  How can we encourage our entire club to engage in the planning process?</a:t>
          </a:r>
        </a:p>
      </dsp:txBody>
      <dsp:txXfrm>
        <a:off x="88585" y="96495"/>
        <a:ext cx="6620505" cy="1637500"/>
      </dsp:txXfrm>
    </dsp:sp>
    <dsp:sp modelId="{2F4545B4-43CF-4916-928F-71829D7882FB}">
      <dsp:nvSpPr>
        <dsp:cNvPr id="0" name=""/>
        <dsp:cNvSpPr/>
      </dsp:nvSpPr>
      <dsp:spPr>
        <a:xfrm>
          <a:off x="0" y="1917621"/>
          <a:ext cx="6797675" cy="1814670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2.  Who are our club leaders who can initiate and support our planning process?</a:t>
          </a:r>
        </a:p>
      </dsp:txBody>
      <dsp:txXfrm>
        <a:off x="88585" y="2006206"/>
        <a:ext cx="6620505" cy="1637500"/>
      </dsp:txXfrm>
    </dsp:sp>
    <dsp:sp modelId="{7C7C46CD-5465-4675-A276-9AD243548BFA}">
      <dsp:nvSpPr>
        <dsp:cNvPr id="0" name=""/>
        <dsp:cNvSpPr/>
      </dsp:nvSpPr>
      <dsp:spPr>
        <a:xfrm>
          <a:off x="0" y="3827331"/>
          <a:ext cx="6797675" cy="181467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3.  How can the District Membership Team help with challenges?</a:t>
          </a:r>
        </a:p>
      </dsp:txBody>
      <dsp:txXfrm>
        <a:off x="88585" y="3915916"/>
        <a:ext cx="6620505" cy="163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CE41F-6C5C-4602-856F-78501A45066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B8C63-6EFC-4A6B-86DD-08316851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1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0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1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60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4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5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60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04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7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9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7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9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3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1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6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6613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B8C63-6EFC-4A6B-86DD-083168511F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0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1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5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6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3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5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7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8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4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6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64" r:id="rId6"/>
    <p:sldLayoutId id="2147484060" r:id="rId7"/>
    <p:sldLayoutId id="2147484061" r:id="rId8"/>
    <p:sldLayoutId id="2147484062" r:id="rId9"/>
    <p:sldLayoutId id="2147484063" r:id="rId10"/>
    <p:sldLayoutId id="21474840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7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FBAEA-13B9-4697-8275-AFC2C2EB4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9" y="640080"/>
            <a:ext cx="3659246" cy="28626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District Training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3085B-CC40-4AB5-BEE0-2F6F5B19F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24516"/>
            <a:ext cx="3659246" cy="23934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500" b="1">
                <a:solidFill>
                  <a:srgbClr val="FFFFFF"/>
                </a:solidFill>
              </a:rPr>
              <a:t>Membership</a:t>
            </a:r>
          </a:p>
          <a:p>
            <a:pPr>
              <a:spcAft>
                <a:spcPts val="600"/>
              </a:spcAft>
            </a:pPr>
            <a:r>
              <a:rPr lang="en-US" sz="1500">
                <a:solidFill>
                  <a:srgbClr val="FFFFFF"/>
                </a:solidFill>
              </a:rPr>
              <a:t>Mary Harvey, DGN-D, District Membership &amp; Retention Chair</a:t>
            </a:r>
          </a:p>
          <a:p>
            <a:pPr>
              <a:spcAft>
                <a:spcPts val="600"/>
              </a:spcAft>
            </a:pPr>
            <a:r>
              <a:rPr lang="en-US" sz="1500">
                <a:solidFill>
                  <a:srgbClr val="FFFFFF"/>
                </a:solidFill>
              </a:rPr>
              <a:t>mharvey@mlh-law.net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9AA9E60-A053-4545-9A6A-A6C5515A1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35" y="2981859"/>
            <a:ext cx="6275667" cy="8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1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1CEB49-9736-484D-97C5-74219AFC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Your Membership Plan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5AE7B8-39A7-4750-A4B8-AE301CFE4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6614" y="640080"/>
            <a:ext cx="5447109" cy="557784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6C9E13-C733-43D6-A64F-E756AC3A2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294" y="6195234"/>
            <a:ext cx="1742857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1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D06EC-2878-49CD-8294-889D86C5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736E65-BF5B-46C2-A474-05BCC4B74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60024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D07D1-BD3A-4259-8B62-F7847EC8E4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57" y="6341941"/>
            <a:ext cx="1325921" cy="4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37FA-589D-45F6-8BA1-5E512228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EF80-6BA1-4021-BED9-2703A50245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Assess the health of your club</a:t>
            </a:r>
          </a:p>
          <a:p>
            <a:r>
              <a:rPr lang="en-US" dirty="0"/>
              <a:t>Know your statistics </a:t>
            </a:r>
          </a:p>
          <a:p>
            <a:r>
              <a:rPr lang="en-US" dirty="0"/>
              <a:t>Draw out what you want to achieve that will Grow Rotary in your club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11DCE-D959-4892-A57C-7FAA424E20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Rotary Club Central</a:t>
            </a:r>
          </a:p>
          <a:p>
            <a:r>
              <a:rPr lang="en-US" dirty="0"/>
              <a:t>Be A Vibrant Club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1703A5-D562-4EA9-B2EA-76BC6B400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143" y="5744898"/>
            <a:ext cx="1742857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17F27C4B-0D3B-4B37-9C85-5853DC15D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848" y="115748"/>
            <a:ext cx="10911516" cy="41463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5B996A-2424-47E5-BF7D-B4CC15A0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  Rotary Club Central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8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7" name="Straight Connector 5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59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3AE55-CFF9-47B5-A58A-2D93D6A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053EE-33ED-461F-8FF1-0BE6736B5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1" r="-1" b="3348"/>
          <a:stretch/>
        </p:blipFill>
        <p:spPr>
          <a:xfrm>
            <a:off x="161464" y="640079"/>
            <a:ext cx="11887781" cy="3923298"/>
          </a:xfrm>
          <a:prstGeom prst="rect">
            <a:avLst/>
          </a:prstGeom>
        </p:spPr>
      </p:pic>
      <p:cxnSp>
        <p:nvCxnSpPr>
          <p:cNvPr id="69" name="Straight Connector 61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3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940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7" name="Straight Connector 5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59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3AE55-CFF9-47B5-A58A-2D93D6A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Dashboard</a:t>
            </a:r>
          </a:p>
        </p:txBody>
      </p:sp>
      <p:cxnSp>
        <p:nvCxnSpPr>
          <p:cNvPr id="69" name="Straight Connector 61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3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8A4C19-F6F6-47C1-A966-EC5E99143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8" y="-27466"/>
            <a:ext cx="12192000" cy="44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6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CF4EB-31AF-455D-872C-3669092E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451" y="657584"/>
            <a:ext cx="4872941" cy="544462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F8CC4AA-CD7C-40F8-8FC0-DD10F75DC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3" y="5318144"/>
            <a:ext cx="1005126" cy="10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4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36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17F27C4B-0D3B-4B37-9C85-5853DC15D6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98745" y="1425364"/>
            <a:ext cx="10594510" cy="40259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E5B996A-2424-47E5-BF7D-B4CC15A096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905375"/>
            <a:ext cx="7329488" cy="1541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 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73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255F60-7C9B-439A-AE56-12C83F4E0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381" y="643467"/>
            <a:ext cx="4366037" cy="254321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6036E2F-8124-4CC8-85B4-2264C1F0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16" y="737756"/>
            <a:ext cx="4732940" cy="235463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C93D441-A779-44C0-98EA-9B7DB2015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444" y="3671316"/>
            <a:ext cx="3977910" cy="2545862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5708CC7-C3F2-4B59-8D61-461DFF38A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573" y="3671316"/>
            <a:ext cx="3898426" cy="255346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B790FB8-3228-49BC-9FA7-4CDE892731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768"/>
            <a:ext cx="891584" cy="9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357429-E31D-47C4-B497-72C793D20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37" y="905933"/>
            <a:ext cx="4989329" cy="5039728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0A82EBB-11EC-4A38-BE5E-BAA1C559C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3" y="5329874"/>
            <a:ext cx="993552" cy="10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B5264-D094-4DA2-8330-26133690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Three</a:t>
            </a:r>
            <a:br>
              <a:rPr lang="en-US" dirty="0"/>
            </a:br>
            <a:r>
              <a:rPr lang="en-US" dirty="0"/>
              <a:t> </a:t>
            </a:r>
            <a:r>
              <a:rPr lang="en-US" sz="7200" b="1" dirty="0"/>
              <a:t>BIG</a:t>
            </a:r>
            <a:br>
              <a:rPr lang="en-US" dirty="0"/>
            </a:br>
            <a:r>
              <a:rPr lang="en-US" sz="4000" dirty="0"/>
              <a:t>Questions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4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62F7DB42-8D34-4753-BBEF-16615F826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05840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343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E8D11-0961-478C-AA5C-B21F02F2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3" y="801793"/>
            <a:ext cx="4956672" cy="527305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38225"/>
            <a:ext cx="0" cy="47625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C592EE7-D063-4E6B-867C-C8DBEDBA3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6" y="985696"/>
            <a:ext cx="5136388" cy="4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44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C13BD50-60DF-4CBA-ACB1-83F3A330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45" y="922124"/>
            <a:ext cx="10594510" cy="50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C7B2D91-CDE6-498B-92E6-E44F8ED7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34" y="1052891"/>
            <a:ext cx="5148072" cy="181469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22DF2D3-E189-4699-A313-4A95F9D8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59" y="3716532"/>
            <a:ext cx="2290189" cy="23957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630D30D-3E59-4B71-A883-B6FE59FE1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862" y="4261171"/>
            <a:ext cx="2322576" cy="130644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47FF9F-9164-429B-BD3B-D50CDF3B8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59" y="6318017"/>
            <a:ext cx="1342132" cy="506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2F172-D1A4-49A2-B837-1F2574E09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339" y="927193"/>
            <a:ext cx="4328931" cy="50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78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3E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A057CC-7E04-46BB-B727-F042FD60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“an invitation to endless opportunities”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5D7E3-591F-4655-AE88-86C8ECD3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“We need to stop thinking of new members as people we can mark down as statistics and then forget about.”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Rather than setting a specific target for increasing the number of members, President-Elect Knaack is asking clubs to think about how to grow in a sustainable way.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Focus on keeping current members engaged and adding new members who are the right fit for the club.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Holger Knaack sees opportunities for Rotary to change, thrive ...">
            <a:extLst>
              <a:ext uri="{FF2B5EF4-FFF2-40B4-BE49-F238E27FC236}">
                <a16:creationId xmlns:a16="http://schemas.microsoft.com/office/drawing/2014/main" id="{3B29D06E-AB0C-4A22-B0E6-0D677B7A78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017" y="1245116"/>
            <a:ext cx="6798082" cy="43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0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D80E0-8E18-4933-9C11-98B10966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Question 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A43528-8B9B-49A0-B941-74B3852E0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16666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2B9FFB-29B7-4CB1-B26A-4E38C83182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57" y="6184736"/>
            <a:ext cx="1742857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5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FB5D5-0FBD-4131-99A4-82462D72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831548"/>
            <a:ext cx="10058400" cy="23551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Strengthening Your Membership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53D3D2-93DD-4AE3-9660-D546EF03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403" y="3429000"/>
            <a:ext cx="981151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7E828-32EB-4130-B250-3CF62E94779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96963" y="3671316"/>
            <a:ext cx="10058400" cy="2355132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Creating your membership plan</a:t>
            </a:r>
          </a:p>
          <a:p>
            <a:pPr>
              <a:lnSpc>
                <a:spcPct val="100000"/>
              </a:lnSpc>
            </a:pPr>
            <a:r>
              <a:rPr lang="en-US" dirty="0"/>
              <a:t>	My Rotary</a:t>
            </a:r>
          </a:p>
          <a:p>
            <a:pPr>
              <a:lnSpc>
                <a:spcPct val="100000"/>
              </a:lnSpc>
            </a:pPr>
            <a:r>
              <a:rPr lang="en-US" dirty="0"/>
              <a:t>	mharvey@mlh-law.net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C4A29D-5269-414E-AF71-0B9E9252E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489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F3ACA-4CFE-4FD7-B22F-011EEAB6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Creating a My Rotary account at  Rotary International website</a:t>
            </a: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0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E933A7-0D30-482A-A866-806743DCA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83291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438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3A5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2520F6-088C-4490-A71D-4E6DDF11B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myrotary.org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82922AE-F360-427C-AC3C-FCF3E4A8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24516"/>
            <a:ext cx="3659246" cy="2393403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481EF6-4F49-470D-BEE9-ACABC751A19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640147" y="1331088"/>
            <a:ext cx="7612181" cy="422475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0A3B1A-9E3D-4C5C-8980-1235FF510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57" y="6184736"/>
            <a:ext cx="1742857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9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C13BD50-60DF-4CBA-ACB1-83F3A330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45" y="922124"/>
            <a:ext cx="10594510" cy="50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8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C7B2D91-CDE6-498B-92E6-E44F8ED7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34" y="1052891"/>
            <a:ext cx="5148072" cy="181469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22DF2D3-E189-4699-A313-4A95F9D8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59" y="3716532"/>
            <a:ext cx="2290189" cy="23957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630D30D-3E59-4B71-A883-B6FE59FE1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862" y="4261171"/>
            <a:ext cx="2322576" cy="130644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2E78F0A-3E2C-4F60-99BA-C056948CA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299" y="763702"/>
            <a:ext cx="4836726" cy="534009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47FF9F-9164-429B-BD3B-D50CDF3B8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59" y="6318017"/>
            <a:ext cx="1342132" cy="50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DFEBD0D2-AA2A-4936-A509-D629383E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70C79-5BFF-470A-8481-179DAE53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Questions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3">
            <a:extLst>
              <a:ext uri="{FF2B5EF4-FFF2-40B4-BE49-F238E27FC236}">
                <a16:creationId xmlns:a16="http://schemas.microsoft.com/office/drawing/2014/main" id="{86506110-E6E1-4309-83FA-C6B068FA3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48BA2E5-FDFE-4D76-BDE7-C7FCACA65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021105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C065D8-E301-4BFC-A68F-FEBFAF1E4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56" y="5743319"/>
            <a:ext cx="1742857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7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579</Words>
  <Application>Microsoft Office PowerPoint</Application>
  <PresentationFormat>Widescreen</PresentationFormat>
  <Paragraphs>75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Avenir Next LT Pro</vt:lpstr>
      <vt:lpstr>Avenir Next LT Pro Light</vt:lpstr>
      <vt:lpstr>Calibri</vt:lpstr>
      <vt:lpstr>RetrospectVTI</vt:lpstr>
      <vt:lpstr>District Training Assembly</vt:lpstr>
      <vt:lpstr>Three  BIG Questions</vt:lpstr>
      <vt:lpstr>Question 3</vt:lpstr>
      <vt:lpstr>Strengthening Your Membership </vt:lpstr>
      <vt:lpstr>Creating a My Rotary account at  Rotary International website</vt:lpstr>
      <vt:lpstr>myrotary.org</vt:lpstr>
      <vt:lpstr>PowerPoint Presentation</vt:lpstr>
      <vt:lpstr>PowerPoint Presentation</vt:lpstr>
      <vt:lpstr>Questions</vt:lpstr>
      <vt:lpstr>Your Membership Plan</vt:lpstr>
      <vt:lpstr>Questions</vt:lpstr>
      <vt:lpstr>Club Development</vt:lpstr>
      <vt:lpstr>  Rotary Club Central</vt:lpstr>
      <vt:lpstr>Dashboard</vt:lpstr>
      <vt:lpstr>Dashboard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“an invitation to endless opportunities”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Training Assembly</dc:title>
  <dc:creator>Mary Harvey</dc:creator>
  <cp:lastModifiedBy>Mary Harvey</cp:lastModifiedBy>
  <cp:revision>10</cp:revision>
  <dcterms:created xsi:type="dcterms:W3CDTF">2020-04-17T17:43:28Z</dcterms:created>
  <dcterms:modified xsi:type="dcterms:W3CDTF">2020-04-17T19:24:37Z</dcterms:modified>
</cp:coreProperties>
</file>