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  <p:sldMasterId id="2147484196" r:id="rId2"/>
    <p:sldMasterId id="2147484226" r:id="rId3"/>
  </p:sldMasterIdLst>
  <p:notesMasterIdLst>
    <p:notesMasterId r:id="rId21"/>
  </p:notesMasterIdLst>
  <p:sldIdLst>
    <p:sldId id="260" r:id="rId4"/>
    <p:sldId id="388" r:id="rId5"/>
    <p:sldId id="384" r:id="rId6"/>
    <p:sldId id="393" r:id="rId7"/>
    <p:sldId id="394" r:id="rId8"/>
    <p:sldId id="398" r:id="rId9"/>
    <p:sldId id="399" r:id="rId10"/>
    <p:sldId id="395" r:id="rId11"/>
    <p:sldId id="400" r:id="rId12"/>
    <p:sldId id="401" r:id="rId13"/>
    <p:sldId id="396" r:id="rId14"/>
    <p:sldId id="403" r:id="rId15"/>
    <p:sldId id="397" r:id="rId16"/>
    <p:sldId id="404" r:id="rId17"/>
    <p:sldId id="392" r:id="rId18"/>
    <p:sldId id="382" r:id="rId19"/>
    <p:sldId id="3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30FA4-CF1E-4C01-A825-AD060DE496D3}" v="51" dt="2024-07-13T16:47:08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A0A0-F116-4B45-AC11-40549243EFAF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2673B-7940-4055-BDBE-0CD61F452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A0BA-1A49-477D-9F08-647AA9D9F1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https://www.facebook.com/suegoldsen/videos/577936557284166</a:t>
            </a:r>
          </a:p>
          <a:p>
            <a:endParaRPr lang="en-US"/>
          </a:p>
          <a:p>
            <a:r>
              <a:rPr lang="en-US"/>
              <a:t>https://www.youtube.com/watch?v=gWA3MTHZ2pk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C935C-EE69-471A-BBB7-0288A5ABD9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C935C-EE69-471A-BBB7-0288A5ABD9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00EF-C960-BA1F-AB8F-90C12115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65508-7BE3-9633-0E88-CAF8F2A9C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D394D-8901-35FF-C223-D10FFED19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CBCBE-34DD-A347-5C38-21DD14E1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2A41F-85F9-259F-A07F-DA66928C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E4CEE-F8B9-E42C-3085-278EE66A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FBDF-9845-7E37-BAD8-39A9ECA5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7C3A4-3D54-A6E4-0D2F-F34283008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BA9C-BB0B-81FF-2412-7015CB8A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3547-1B58-483B-2131-036E98B9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EA9CC-6B69-41C5-5723-EB4DF2ED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668A3-C020-5821-BB1B-9C2A3B92C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970A-88CF-21DB-F705-FAC699134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7A2B-B704-37F4-F62C-8AA39F85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AB80B-ABB0-EB91-B532-AFE6B110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41BA6-A8F2-FEE8-0478-8A570239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9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EDA5-C7A7-E534-203B-40575ACD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2E810-D4F1-3018-9174-971A8791F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B18D-81A5-55AE-CA65-B35BF2C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9B54C-6C94-16A9-855D-4FD6E1D4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F365-321B-0D1E-9050-6ACF3CFD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0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65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31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44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29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02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2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479DE1-D27F-4040-A4FE-E43E9D9CAE4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A498E5-4056-437B-B1A1-98062A7E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3E64-477C-DC8B-0A60-C2DF61BB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F764-8ADE-0908-4A94-EFD367538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1091-623A-8BC5-F4CA-7DEBE4B3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0A623-66E2-07C7-668C-1A24AA67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BF56D-96AA-BC73-BCAA-CEA21E33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5428-89B0-FDA7-CE49-2C620B03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0BB27-5D35-9E25-C1D4-4D38B8B4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A9EA-E9EE-07E0-2B81-C757AB82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CC2C3-D694-11A7-FF7C-36E91DBE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CA42-E3CA-3A96-3AE9-FF95984A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D448-268E-D3FF-DDFE-ACB14C6D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10D4-E995-5803-4D3B-788FA324E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1023F-DDD4-63C9-AD33-1306DD2CF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DD4BF-871D-205E-A8C4-F4623E4F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DFAD4-94BC-CE40-E2CD-F46B1505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A40FC-BBBD-8FEC-0A72-2A4C7A87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B264-E8DF-152E-3D23-1EFE2F8E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93D6-1762-CD28-505F-8606DF1D1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5658E-73F7-B213-DF4D-CCC647F2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98B4E-4E23-428D-1650-DB4750857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5556D-E7C8-E6BD-819F-B0605BB91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0EE53-A13E-1801-88A6-58DE7273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77EB8-FF8F-6A6B-A4F9-BC2B9815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5482F-975F-61FA-82CE-901F5135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5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F2F2-F4D9-0456-C263-43F17822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100AD-9757-E1A6-4B1B-D0AF9590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5916B-0AE5-83D5-EFDC-0F5A7007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F4488-B78F-CC17-6482-392630FA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FE5B0-C113-1F6A-99B9-F63D1396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7DAC3-A29B-37F9-CD97-25EDE91A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3B7B-EC9E-515B-EE9B-B73A3D57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7FE1-F5E0-C6A0-B652-A4D82915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C5805-C4A8-3B2D-34A7-FF5A7B96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1F96E-2C7E-E4A5-4DB1-86ADC6E4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A3835-1EBF-F69A-F2AF-1000C7A0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41359-AC8D-378C-0F24-93B8B826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84E7B-28FF-C719-550C-01FF0A8A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02776-51D9-CA77-2CDD-7D3DA6FC60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75415"/>
            <a:ext cx="3545536" cy="1404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84362-21F8-2AAE-45A3-D128B808A4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1973" y="6309425"/>
            <a:ext cx="2141072" cy="4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0013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FB057-BD7F-BDD4-5D4F-C2A2A94F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16EC4-29AF-F468-6808-39A84D15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FEF8-9C66-F36B-9A22-41A0E80AE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C8B34-E9CC-4648-B2B9-0A43C67F9875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B8CFD-5532-8949-3488-5B6B08CAF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5E6BC-B95D-013B-55C5-D7E197C2C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4EFE4-D3A4-4F64-9E06-2F6AD669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9F418-435F-05E1-D030-B92C9576057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8200" y="5614179"/>
            <a:ext cx="2293775" cy="510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87610-8A45-3177-35C1-1447F189DA3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73226" y="5246335"/>
            <a:ext cx="3148863" cy="12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F4D6370-4DFF-4727-B519-99AEDF2A4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-115" t="4877" r="115" b="23498"/>
          <a:stretch/>
        </p:blipFill>
        <p:spPr>
          <a:xfrm flipH="1">
            <a:off x="-13984" y="0"/>
            <a:ext cx="12191980" cy="6858000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8863547D-EF6F-4B21-8642-DD875B10B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8" r="19112"/>
          <a:stretch/>
        </p:blipFill>
        <p:spPr bwMode="auto">
          <a:xfrm>
            <a:off x="20" y="-11926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15064"/>
            <a:ext cx="9448800" cy="2824171"/>
          </a:xfrm>
        </p:spPr>
        <p:txBody>
          <a:bodyPr anchor="t">
            <a:normAutofit/>
          </a:bodyPr>
          <a:lstStyle/>
          <a:p>
            <a:r>
              <a:rPr lang="en-US" sz="5100" b="1" spc="0">
                <a:effectLst/>
                <a:cs typeface="Arial" panose="020B0604020202020204" pitchFamily="34" charset="0"/>
              </a:rPr>
              <a:t>Welcome to the </a:t>
            </a:r>
            <a:br>
              <a:rPr lang="en-US" sz="5100" b="1" spc="0">
                <a:effectLst/>
                <a:cs typeface="Arial" panose="020B0604020202020204" pitchFamily="34" charset="0"/>
              </a:rPr>
            </a:br>
            <a:r>
              <a:rPr lang="en-US" sz="5100" b="1" spc="0">
                <a:effectLst/>
                <a:cs typeface="Arial" panose="020B0604020202020204" pitchFamily="34" charset="0"/>
              </a:rPr>
              <a:t>Rotary Club of Northville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1489"/>
            <a:ext cx="9448800" cy="12772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Club Meeting</a:t>
            </a:r>
          </a:p>
        </p:txBody>
      </p:sp>
    </p:spTree>
    <p:extLst>
      <p:ext uri="{BB962C8B-B14F-4D97-AF65-F5344CB8AC3E}">
        <p14:creationId xmlns:p14="http://schemas.microsoft.com/office/powerpoint/2010/main" val="1724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18B7-B78E-E0AD-2C31-19FEEF9D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009999"/>
                </a:solidFill>
              </a:rPr>
            </a:br>
            <a:r>
              <a:rPr lang="en-US" sz="4000" b="1" dirty="0">
                <a:solidFill>
                  <a:srgbClr val="009999"/>
                </a:solidFill>
              </a:rPr>
              <a:t>Expand Our Reach</a:t>
            </a:r>
            <a:br>
              <a:rPr lang="en-US" sz="4000" b="1" dirty="0">
                <a:solidFill>
                  <a:srgbClr val="009999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EFB2-A84F-AF8A-4CA2-D49F161A3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your Rotary Moment?  Share your story and help others understand our reach.</a:t>
            </a:r>
          </a:p>
          <a:p>
            <a:pPr lvl="1"/>
            <a:r>
              <a:rPr lang="en-US" dirty="0"/>
              <a:t>Hire a CGT intern to record and compile the Northville Club’s Rotary moments.</a:t>
            </a:r>
          </a:p>
          <a:p>
            <a:pPr lvl="1"/>
            <a:r>
              <a:rPr lang="en-US" dirty="0"/>
              <a:t>Hire a Social Impact Scholar.</a:t>
            </a:r>
          </a:p>
          <a:p>
            <a:pPr lvl="1"/>
            <a:r>
              <a:rPr lang="en-US" dirty="0"/>
              <a:t>Hire an Honors Student to work with our organization closely.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C91B2-003D-AFD7-7B12-D82A0FF5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39549-0BFD-5F90-F797-1698D1D4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3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FC0A-50AF-E0F1-97F7-61C8FC37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FF9966"/>
                </a:solidFill>
              </a:rPr>
            </a:br>
            <a:r>
              <a:rPr lang="en-US" sz="4000" b="1" dirty="0">
                <a:solidFill>
                  <a:srgbClr val="FF9966"/>
                </a:solidFill>
              </a:rPr>
              <a:t>Enhance Participant Engagement</a:t>
            </a:r>
            <a:br>
              <a:rPr lang="en-US" sz="4000" b="1" dirty="0">
                <a:solidFill>
                  <a:srgbClr val="FF9966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BE1D-207B-7E47-86F7-02046816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608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Grow your Club! Provide meaningful responsibilities for new and existing members.</a:t>
            </a:r>
          </a:p>
          <a:p>
            <a:pPr lvl="1"/>
            <a:r>
              <a:rPr lang="en-US" dirty="0"/>
              <a:t>Every member has a job, a path, and purpose!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Foster professional development and leadership skills via </a:t>
            </a:r>
            <a:r>
              <a:rPr lang="en-US" b="1" dirty="0" err="1"/>
              <a:t>MyRotary</a:t>
            </a:r>
            <a:r>
              <a:rPr lang="en-US" b="1" dirty="0"/>
              <a:t> courses.</a:t>
            </a:r>
          </a:p>
          <a:p>
            <a:pPr lvl="1"/>
            <a:r>
              <a:rPr lang="en-US" dirty="0"/>
              <a:t>Every Rotary </a:t>
            </a:r>
            <a:r>
              <a:rPr lang="en-US" dirty="0" err="1"/>
              <a:t>RoundUp</a:t>
            </a:r>
            <a:r>
              <a:rPr lang="en-US" dirty="0"/>
              <a:t> will have an Education section.</a:t>
            </a:r>
          </a:p>
          <a:p>
            <a:pPr lvl="1"/>
            <a:r>
              <a:rPr lang="en-US" dirty="0"/>
              <a:t>Hire an intern to develop Professional Mentor profiles based on “What’s my Job?”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2A323-1066-3AB4-E7F5-7A28C714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BF198-0476-C674-907D-C31F0EC1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FC0A-50AF-E0F1-97F7-61C8FC37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FF9966"/>
                </a:solidFill>
              </a:rPr>
            </a:br>
            <a:r>
              <a:rPr lang="en-US" sz="4000" b="1" dirty="0">
                <a:solidFill>
                  <a:srgbClr val="FF9966"/>
                </a:solidFill>
              </a:rPr>
              <a:t>Enhance Participant Engagement</a:t>
            </a:r>
            <a:br>
              <a:rPr lang="en-US" sz="4000" b="1" dirty="0">
                <a:solidFill>
                  <a:srgbClr val="FF9966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BE1D-207B-7E47-86F7-02046816F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Increase collaboration and connection, especially between Rotary and Rotaract Clubs. </a:t>
            </a:r>
          </a:p>
          <a:p>
            <a:r>
              <a:rPr lang="en-US" dirty="0"/>
              <a:t>Investigate developing/sponsoring a regional Rotaract Club with other area Rotary clubs: Livonia (2), Plymouth (2), Canton, Garden City, and Northville.</a:t>
            </a:r>
          </a:p>
          <a:p>
            <a:r>
              <a:rPr lang="en-US" dirty="0"/>
              <a:t>Make a strong regional alliance with colleges/universities: Schoolcraft, Madonna, Eastern, LTU, UM-Dearborn,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2A323-1066-3AB4-E7F5-7A28C714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BF198-0476-C674-907D-C31F0EC1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DD92-39D4-50A3-4977-C021F855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Increase Our Ability to Adapt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8D5F-D77B-FE47-15D8-A6BF552D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Explore Rotary Action Groups and Rotary Fellowships.</a:t>
            </a:r>
          </a:p>
          <a:p>
            <a:r>
              <a:rPr lang="en-US" dirty="0"/>
              <a:t>Part of the Education Series.</a:t>
            </a:r>
          </a:p>
          <a:p>
            <a:r>
              <a:rPr lang="en-US" dirty="0"/>
              <a:t>Direct learning to come.</a:t>
            </a:r>
          </a:p>
          <a:p>
            <a:pPr marL="0" indent="0">
              <a:buNone/>
            </a:pPr>
            <a:r>
              <a:rPr lang="en-US" b="1" dirty="0"/>
              <a:t>Attend inspirational and informative district learning sessions at your club on Membership, Foundation, and Public Image.</a:t>
            </a:r>
            <a:endParaRPr lang="en-US" dirty="0"/>
          </a:p>
          <a:p>
            <a:r>
              <a:rPr lang="en-US" dirty="0"/>
              <a:t>Invite District and external speakers on these topics.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8FB14-1DA2-7D8B-B0FA-524BA5D8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10443-FE37-FBCA-753D-78D0F0C4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DD92-39D4-50A3-4977-C021F855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Increase Our Ability to Adapt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8D5F-D77B-FE47-15D8-A6BF552D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Plant a Peace Pole in your community.</a:t>
            </a:r>
          </a:p>
          <a:p>
            <a:r>
              <a:rPr lang="en-US" dirty="0"/>
              <a:t>How many do we want?</a:t>
            </a:r>
          </a:p>
          <a:p>
            <a:r>
              <a:rPr lang="en-US" dirty="0"/>
              <a:t>Working directly with Living &amp; Learning to make our own Peace Poles.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Attend the Calgary Convention in June 2025.</a:t>
            </a:r>
          </a:p>
          <a:p>
            <a:r>
              <a:rPr lang="en-US" dirty="0"/>
              <a:t>Have 20% member participation for the District 6400 conference in Windsor.</a:t>
            </a:r>
          </a:p>
          <a:p>
            <a:r>
              <a:rPr lang="en-US" dirty="0"/>
              <a:t>Commit to 3-5 members attend Calgary?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8FB14-1DA2-7D8B-B0FA-524BA5D8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10443-FE37-FBCA-753D-78D0F0C4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78B3-0E03-43EC-42D5-92B87F7B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71770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Calendar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AE0D7E-4321-685F-E981-3CA390342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731" y="2193925"/>
            <a:ext cx="4334538" cy="40243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A62DB-4CFD-E0B1-305E-7EB26440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54B0B-0671-27D1-7C82-A2187E34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cap="small">
                <a:latin typeface="+mn-lt"/>
              </a:rPr>
              <a:t>Raffles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5D61BE-59B7-4DB1-AFB2-142B58319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89" y="1325563"/>
            <a:ext cx="7802880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data:image/png;base64,iVBORw0KGgoAAAANSUhEUgAAABQAAAAHCAYAAAAIy204AAABE0lEQVQokYWQsUoDURBFz32ERUFCDKmChNRiaeUH+AkWFrufIWhnKVjY2uW1NhaKmE+wFAsrSZEiSCpRkLC8a2GCb0nhwDAMM3Nm5orcYtzHvgKekW6AT8ryaVW2PQRawLftQlLH9kzSTFICCBmsDzwAI+BsOXhPjDu2C9sbQM/2UNJUUhvoSToA+itMK7vvCPuOqrpe5mNivN0uihK4kLRIKU0kDWwf2n6TNAOGQA+YNoF2G5g3JLDfv+p6U1INEEKYr/XALE/+XpbGwDEx7mQSlIuUHjMN2ymlru2O7a7tbkppKweqsWs0OkU6AV6APexLqurcdgvoAGnpIYurZR8hhLoJ/L1sAOwCr5TlZK3+j/0ARnZ35kTcGt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" descr="data:image/png;base64,iVBORw0KGgoAAAANSUhEUgAAABQAAAAICAYAAAD5nd/tAAABN0lEQVQokZ2RvWqUYRCFn/OyfCzLEkJQCBIw2OgVCIFA2pDC1gsIWHgDlpbegSm8AmsL78DKgIKFhYSYiD+BiIiEJSzz2LwJmy5kYIoZzpk5cwZuGOpEvaNOF/u5BnEAtoFD9by19ll9COwC/4AZcAq8TDJrnfSoqp52Murq5cbkHHinHiX5qd4CNoH9jnvToduXCqvqBTAk+areTrICvAYeAx+Bs76okozVP0m2gDmwCrwF7qvPW1fxqw8bARPgGHgArAF3gffARpJvwO8k68BSzzNgTW2ttVr0aqRO1Qsbmjq+8LGqnlTVoC6re71+pe6oe+rOladU1b0kE3UpSQEjdUgyBU6AAfie5Iu6rj7r1/0ADtRPrbUPiwNHSRowUUkyA6bAXJ0nGYC/SeYd35KMgVkXAMB/yBK5Ianpt3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6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96B0A70-4C71-45DB-A825-28D09D32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524">
            <a:off x="3257787" y="3049766"/>
            <a:ext cx="3275964" cy="31449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cap="small">
                <a:latin typeface="+mn-lt"/>
              </a:rPr>
              <a:t>The Four-Way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59" y="1758490"/>
            <a:ext cx="8937195" cy="4460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500" dirty="0"/>
          </a:p>
          <a:p>
            <a:pPr marL="0" indent="0" algn="ctr">
              <a:buNone/>
            </a:pPr>
            <a:r>
              <a:rPr lang="en-US" sz="2400" dirty="0"/>
              <a:t>Of the things we think, say, or do:</a:t>
            </a:r>
          </a:p>
          <a:p>
            <a:pPr marL="0" indent="0" algn="ctr">
              <a:buNone/>
            </a:pPr>
            <a:endParaRPr lang="en-US" sz="1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Is it the TRUTH?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Is it FAIR to all concerned?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Will it build GOODWILL and BETTER FRIENDSHIPS?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Will it be BENEFICIAL to all concerned?</a:t>
            </a:r>
          </a:p>
        </p:txBody>
      </p:sp>
      <p:sp>
        <p:nvSpPr>
          <p:cNvPr id="10" name="AutoShape 1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data:image/png;base64,iVBORw0KGgoAAAANSUhEUgAAABQAAAAHCAYAAAAIy204AAABE0lEQVQokYWQsUoDURBFz32ERUFCDKmChNRiaeUH+AkWFrufIWhnKVjY2uW1NhaKmE+wFAsrSZEiSCpRkLC8a2GCb0nhwDAMM3Nm5orcYtzHvgKekW6AT8ryaVW2PQRawLftQlLH9kzSTFICCBmsDzwAI+BsOXhPjDu2C9sbQM/2UNJUUhvoSToA+itMK7vvCPuOqrpe5mNivN0uihK4kLRIKU0kDWwf2n6TNAOGQA+YNoF2G5g3JLDfv+p6U1INEEKYr/XALE/+XpbGwDEx7mQSlIuUHjMN2ymlru2O7a7tbkppKweqsWs0OkU6AV6APexLqurcdgvoAGnpIYurZR8hhLoJ/L1sAOwCr5TlZK3+j/0ARnZ35kTcGt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" descr="data:image/png;base64,iVBORw0KGgoAAAANSUhEUgAAABQAAAAICAYAAAD5nd/tAAABN0lEQVQokZ2RvWqUYRCFn/OyfCzLEkJQCBIw2OgVCIFA2pDC1gsIWHgDlpbegSm8AmsL78DKgIKFhYSYiD+BiIiEJSzz2LwJmy5kYIoZzpk5cwZuGOpEvaNOF/u5BnEAtoFD9by19ll9COwC/4AZcAq8TDJrnfSoqp52Murq5cbkHHinHiX5qd4CNoH9jnvToduXCqvqBTAk+areTrICvAYeAx+Bs76okozVP0m2gDmwCrwF7qvPW1fxqw8bARPgGHgArAF3gffARpJvwO8k68BSzzNgTW2ttVr0aqRO1Qsbmjq+8LGqnlTVoC6re71+pe6oe+rOladU1b0kE3UpSQEjdUgyBU6AAfie5Iu6rj7r1/0ADtRPrbUPiwNHSRowUUkyA6bAXJ0nGYC/SeYd35KMgVkXAMB/yBK5Ianpt3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-300082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Pledge of Allegiance</a:t>
            </a:r>
          </a:p>
        </p:txBody>
      </p:sp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DD6EE0CC-C364-5F46-7D2F-FB868C1A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338" y="1452996"/>
            <a:ext cx="6177937" cy="3251545"/>
          </a:xfrm>
          <a:prstGeom prst="rect">
            <a:avLst/>
          </a:prstGeom>
        </p:spPr>
      </p:pic>
      <p:sp>
        <p:nvSpPr>
          <p:cNvPr id="10" name="AutoShape 1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data:image/png;base64,iVBORw0KGgoAAAANSUhEUgAAABQAAAAHCAYAAAAIy204AAABE0lEQVQokYWQsUoDURBFz32ERUFCDKmChNRiaeUH+AkWFrufIWhnKVjY2uW1NhaKmE+wFAsrSZEiSCpRkLC8a2GCb0nhwDAMM3Nm5orcYtzHvgKekW6AT8ryaVW2PQRawLftQlLH9kzSTFICCBmsDzwAI+BsOXhPjDu2C9sbQM/2UNJUUhvoSToA+itMK7vvCPuOqrpe5mNivN0uihK4kLRIKU0kDWwf2n6TNAOGQA+YNoF2G5g3JLDfv+p6U1INEEKYr/XALE/+XpbGwDEx7mQSlIuUHjMN2ymlru2O7a7tbkppKweqsWs0OkU6AV6APexLqurcdgvoAGnpIYurZR8hhLoJ/L1sAOwCr5TlZK3+j/0ARnZ35kTcGt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" descr="data:image/png;base64,iVBORw0KGgoAAAANSUhEUgAAABQAAAAICAYAAAD5nd/tAAABN0lEQVQokZ2RvWqUYRCFn/OyfCzLEkJQCBIw2OgVCIFA2pDC1gsIWHgDlpbegSm8AmsL78DKgIKFhYSYiD+BiIiEJSzz2LwJmy5kYIoZzpk5cwZuGOpEvaNOF/u5BnEAtoFD9by19ll9COwC/4AZcAq8TDJrnfSoqp52Murq5cbkHHinHiX5qd4CNoH9jnvToduXCqvqBTAk+areTrICvAYeAx+Bs76okozVP0m2gDmwCrwF7qvPW1fxqw8bARPgGHgArAF3gffARpJvwO8k68BSzzNgTW2ttVr0aqRO1Qsbmjq+8LGqnlTVoC6re71+pe6oe+rOladU1b0kE3UpSQEjdUgyBU6AAfie5Iu6rj7r1/0ADtRPrbUPiwNHSRowUUkyA6bAXJ0nGYC/SeYd35KMgVkXAMB/yBK5Ianpt3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-300082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cap="small" dirty="0">
                <a:latin typeface="+mn-lt"/>
              </a:rPr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59" y="1758490"/>
            <a:ext cx="8937195" cy="44601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/>
              <a:t>Pledge of Allegiance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Invocation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Introduction of Guests and Induction of New Member, Greg Rivers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Lunch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President’s Remarks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Education: Calendar of Events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Raffle Drawings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Four-Way Test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Adjournment</a:t>
            </a:r>
          </a:p>
        </p:txBody>
      </p:sp>
      <p:sp>
        <p:nvSpPr>
          <p:cNvPr id="10" name="AutoShape 1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data:image/png;base64,iVBORw0KGgoAAAANSUhEUgAAABQAAAAHCAYAAAAIy204AAABE0lEQVQokYWQsUoDURBFz32ERUFCDKmChNRiaeUH+AkWFrufIWhnKVjY2uW1NhaKmE+wFAsrSZEiSCpRkLC8a2GCb0nhwDAMM3Nm5orcYtzHvgKekW6AT8ryaVW2PQRawLftQlLH9kzSTFICCBmsDzwAI+BsOXhPjDu2C9sbQM/2UNJUUhvoSToA+itMK7vvCPuOqrpe5mNivN0uihK4kLRIKU0kDWwf2n6TNAOGQA+YNoF2G5g3JLDfv+p6U1INEEKYr/XALE/+XpbGwDEx7mQSlIuUHjMN2ymlru2O7a7tbkppKweqsWs0OkU6AV6APexLqurcdgvoAGnpIYurZR8hhLoJ/L1sAOwCr5TlZK3+j/0ARnZ35kTcGt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" descr="data:image/png;base64,iVBORw0KGgoAAAANSUhEUgAAABQAAAAICAYAAAD5nd/tAAABN0lEQVQokZ2RvWqUYRCFn/OyfCzLEkJQCBIw2OgVCIFA2pDC1gsIWHgDlpbegSm8AmsL78DKgIKFhYSYiD+BiIiEJSzz2LwJmy5kYIoZzpk5cwZuGOpEvaNOF/u5BnEAtoFD9by19ll9COwC/4AZcAq8TDJrnfSoqp52Murq5cbkHHinHiX5qd4CNoH9jnvToduXCqvqBTAk+areTrICvAYeAx+Bs76okozVP0m2gDmwCrwF7qvPW1fxqw8bARPgGHgArAF3gffARpJvwO8k68BSzzNgTW2ttVr0aqRO1Qsbmjq+8LGqnlTVoC6re71+pe6oe+rOladU1b0kE3UpSQEjdUgyBU6AAfie5Iu6rj7r1/0ADtRPrbUPiwNHSRowUUkyA6bAXJ0nGYC/SeYd35KMgVkXAMB/yBK5Ianpt3Y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png;base64,iVBORw0KGgoAAAANSUhEUgAAABQAAAAHCAYAAAAIy204AAABZElEQVQokXWRv0tbcRTFP+dr8vLybENCIxSp0tpFuwqlSze76OSUrf0n7J9QKDj4Jzj7F7iETqWg4CAImg62KWlsBOOPvrwk5uV7XYwExbMcOJx77r0cASx++rr+ZCG79v84S+l5jvOTPgJI+9/3Nj+/5xF47186536PaxmADytviQtN/Nws+z9q5J+G9DpDcP6xLLz3gaQ3ZvZH0p3RAcS5Oq3rAUGxRXlOBKGYzGdBhlUrzqoVBzBiAEll4Booji9yAMNOmbQ/IEimafwcMugZ7541WX11EmJsYPbRqpVlMzZGoZKaZvZNUvvByzvVGrl58bd+wIvZiMvWgFp3hn5y1UP1L6AYA8Gulra8mRVu5wPvfSIpMrO2c85nAPLRBDoPKZZCXhfKTM1Mkg49vxr/0NLW6dgBiZllgNDMvKRUUgT4W44zAN2Lq+0o5aydJhwlHQ4NDOgmceN+GZJS4PS+PsIN7U6XuqcCQr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-300082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6005-AACF-3701-8AE1-27FADA90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6400 Action </a:t>
            </a:r>
            <a:r>
              <a:rPr lang="en-US" dirty="0" err="1"/>
              <a:t>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804F-F01D-CDD3-F838-3AB8FB70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Increase Our Impact</a:t>
            </a:r>
          </a:p>
          <a:p>
            <a:r>
              <a:rPr lang="en-US" sz="2400" b="1" dirty="0">
                <a:solidFill>
                  <a:srgbClr val="009999"/>
                </a:solidFill>
              </a:rPr>
              <a:t>Expand Our Reach</a:t>
            </a:r>
          </a:p>
          <a:p>
            <a:r>
              <a:rPr lang="en-US" sz="2400" b="1" dirty="0">
                <a:solidFill>
                  <a:srgbClr val="FF9966"/>
                </a:solidFill>
              </a:rPr>
              <a:t>Enhance Participant Engagement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Increase Our Ability to Adapt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3A2A0-051F-DAFC-6658-1B401199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BB119-2F41-2284-5FA5-49E22450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6556-A838-449E-5961-19B366A2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Increase Our Impact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7BBC-EC35-5184-E6C6-1F0695EE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Host a creative Polio event to raise $1,500+ for World Polio Day, 10/24/24</a:t>
            </a:r>
          </a:p>
          <a:p>
            <a:r>
              <a:rPr lang="en-US" sz="2400" dirty="0"/>
              <a:t>Become a Benefactor or a Bequest Society member and support Rotary’s endowment goal of 2.25B by 2025</a:t>
            </a:r>
          </a:p>
          <a:p>
            <a:r>
              <a:rPr lang="en-US" sz="2400" dirty="0"/>
              <a:t>Join TRF Direct. It’s an easy way to contribute and Do Good in the World.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9D511-9762-7A9C-BC59-002C5753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AFFA8-143A-74B9-6512-5B2C8CF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6556-A838-449E-5961-19B366A2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Increase Our Impact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7BBC-EC35-5184-E6C6-1F0695EE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4560"/>
            <a:ext cx="11049000" cy="4024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Host a creative Polio event to raise $1,500+ for World Polio Day, 10/24/24</a:t>
            </a:r>
          </a:p>
          <a:p>
            <a:pPr lvl="1"/>
            <a:r>
              <a:rPr lang="en-US" sz="2400" dirty="0"/>
              <a:t>Effortless generosity to </a:t>
            </a:r>
            <a:r>
              <a:rPr lang="en-US" sz="2400" b="1" dirty="0">
                <a:solidFill>
                  <a:srgbClr val="00B050"/>
                </a:solidFill>
              </a:rPr>
              <a:t>grow</a:t>
            </a:r>
            <a:r>
              <a:rPr lang="en-US" sz="2400" dirty="0"/>
              <a:t> our Polio fund.</a:t>
            </a:r>
          </a:p>
          <a:p>
            <a:pPr lvl="1"/>
            <a:r>
              <a:rPr lang="en-US" sz="2400" dirty="0"/>
              <a:t>Last year, we gave $2,000. What can we give this year?</a:t>
            </a:r>
          </a:p>
          <a:p>
            <a:pPr lvl="1"/>
            <a:r>
              <a:rPr lang="en-US" sz="2400" dirty="0"/>
              <a:t>Save the Date: Birthday Party! August 21, 2024</a:t>
            </a:r>
          </a:p>
          <a:p>
            <a:pPr lvl="1"/>
            <a:r>
              <a:rPr lang="en-US" sz="2400" dirty="0"/>
              <a:t>Looking Forward: </a:t>
            </a:r>
            <a:r>
              <a:rPr lang="en-US" sz="2400" dirty="0" err="1"/>
              <a:t>Bowlio</a:t>
            </a:r>
            <a:r>
              <a:rPr lang="en-US" sz="2400" dirty="0"/>
              <a:t> for Polio!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9D511-9762-7A9C-BC59-002C5753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AFFA8-143A-74B9-6512-5B2C8CF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6556-A838-449E-5961-19B366A2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Increase Our Impact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7BBC-EC35-5184-E6C6-1F0695EE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Become a Benefactor or a Bequest Society member and support Rotary’s endowment goal of 2.25B by 2025.</a:t>
            </a:r>
          </a:p>
          <a:p>
            <a:r>
              <a:rPr lang="en-US" dirty="0"/>
              <a:t>Increase Rotary Club of Northville Benefactor and/or Bequest Society by 25%</a:t>
            </a:r>
            <a:endParaRPr lang="en-US" b="1" dirty="0"/>
          </a:p>
          <a:p>
            <a:r>
              <a:rPr lang="en-US" dirty="0"/>
              <a:t>Direct learning events on this to come.</a:t>
            </a:r>
          </a:p>
          <a:p>
            <a:pPr marL="0" indent="0">
              <a:buNone/>
            </a:pPr>
            <a:r>
              <a:rPr lang="en-US" b="1" dirty="0"/>
              <a:t>Join TRF Direct. It’s an easy way to contribute and Do Good in the World. </a:t>
            </a:r>
          </a:p>
          <a:p>
            <a:r>
              <a:rPr lang="en-US" dirty="0"/>
              <a:t>Increase Rotary Club of Northville TRF by 50%.</a:t>
            </a:r>
          </a:p>
          <a:p>
            <a:r>
              <a:rPr lang="en-US" dirty="0"/>
              <a:t>Direct learning events on this to come.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9D511-9762-7A9C-BC59-002C5753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AFFA8-143A-74B9-6512-5B2C8CF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18B7-B78E-E0AD-2C31-19FEEF9D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009999"/>
                </a:solidFill>
              </a:rPr>
            </a:br>
            <a:r>
              <a:rPr lang="en-US" sz="4000" b="1" dirty="0">
                <a:solidFill>
                  <a:srgbClr val="009999"/>
                </a:solidFill>
              </a:rPr>
              <a:t>Expand Our Reach</a:t>
            </a:r>
            <a:br>
              <a:rPr lang="en-US" sz="4000" b="1" dirty="0">
                <a:solidFill>
                  <a:srgbClr val="009999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EFB2-A84F-AF8A-4CA2-D49F161A3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Grow your district by identifying new clubs: Traditional, Cause-Based, Satellite, Interest-Based, etc. </a:t>
            </a:r>
          </a:p>
          <a:p>
            <a:pPr lvl="1"/>
            <a:r>
              <a:rPr lang="en-US" dirty="0"/>
              <a:t>Reintroduce virtual meetings to expand our club reach and attract new members</a:t>
            </a:r>
          </a:p>
          <a:p>
            <a:pPr lvl="1"/>
            <a:r>
              <a:rPr lang="en-US" dirty="0"/>
              <a:t>Invite our Rotary in Training Team to as many family events as possible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C91B2-003D-AFD7-7B12-D82A0FF5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39549-0BFD-5F90-F797-1698D1D4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18B7-B78E-E0AD-2C31-19FEEF9D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009999"/>
                </a:solidFill>
              </a:rPr>
            </a:br>
            <a:r>
              <a:rPr lang="en-US" sz="4000" b="1" dirty="0">
                <a:solidFill>
                  <a:srgbClr val="009999"/>
                </a:solidFill>
              </a:rPr>
              <a:t>Expand Our Reach</a:t>
            </a:r>
            <a:br>
              <a:rPr lang="en-US" sz="4000" b="1" dirty="0">
                <a:solidFill>
                  <a:srgbClr val="009999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EFB2-A84F-AF8A-4CA2-D49F161A3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Increase Public Awareness and understanding of Rotary and our impact locally and globally.</a:t>
            </a:r>
          </a:p>
          <a:p>
            <a:pPr lvl="1"/>
            <a:r>
              <a:rPr lang="en-US" sz="2400" dirty="0"/>
              <a:t>Increase our social media presence. </a:t>
            </a:r>
          </a:p>
          <a:p>
            <a:pPr lvl="1"/>
            <a:r>
              <a:rPr lang="en-US" sz="2400" dirty="0"/>
              <a:t>Commit to wear our gear, display our 4-way test prominently, be prepared to talk about Rotary succinctly to friends and family. </a:t>
            </a:r>
          </a:p>
          <a:p>
            <a:pPr lvl="1"/>
            <a:r>
              <a:rPr lang="en-US" sz="2400" dirty="0"/>
              <a:t>Direct learning to come.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C91B2-003D-AFD7-7B12-D82A0FF5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39549-0BFD-5F90-F797-1698D1D4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625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774</Words>
  <Application>Microsoft Office PowerPoint</Application>
  <PresentationFormat>Widescreen</PresentationFormat>
  <Paragraphs>119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Century Gothic</vt:lpstr>
      <vt:lpstr>Vapor Trail</vt:lpstr>
      <vt:lpstr>Custom Design</vt:lpstr>
      <vt:lpstr>1_Vapor Trail</vt:lpstr>
      <vt:lpstr>Welcome to the  Rotary Club of Northville</vt:lpstr>
      <vt:lpstr>Pledge of Allegiance</vt:lpstr>
      <vt:lpstr>Meeting Agenda</vt:lpstr>
      <vt:lpstr>District 6400 Action PLan</vt:lpstr>
      <vt:lpstr> Increase Our Impact </vt:lpstr>
      <vt:lpstr> Increase Our Impact </vt:lpstr>
      <vt:lpstr> Increase Our Impact </vt:lpstr>
      <vt:lpstr> Expand Our Reach </vt:lpstr>
      <vt:lpstr> Expand Our Reach </vt:lpstr>
      <vt:lpstr> Expand Our Reach </vt:lpstr>
      <vt:lpstr> Enhance Participant Engagement </vt:lpstr>
      <vt:lpstr> Enhance Participant Engagement </vt:lpstr>
      <vt:lpstr> Increase Our Ability to Adapt </vt:lpstr>
      <vt:lpstr> Increase Our Ability to Adapt </vt:lpstr>
      <vt:lpstr>Calendar </vt:lpstr>
      <vt:lpstr>Raffles</vt:lpstr>
      <vt:lpstr>The Four-Way Test</vt:lpstr>
    </vt:vector>
  </TitlesOfParts>
  <Company>Schoolcraft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Kelly</dc:creator>
  <cp:lastModifiedBy>Michele Kelly</cp:lastModifiedBy>
  <cp:revision>2</cp:revision>
  <dcterms:created xsi:type="dcterms:W3CDTF">2024-07-13T16:28:26Z</dcterms:created>
  <dcterms:modified xsi:type="dcterms:W3CDTF">2024-07-13T16:48:53Z</dcterms:modified>
</cp:coreProperties>
</file>