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7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498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9" y="6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8" y="4548115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defTabSz="959056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9" y="9096224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42" tIns="47920" rIns="95842" bIns="47920" numCol="1" anchor="b" anchorCtr="0" compatLnSpc="1">
            <a:prstTxWarp prst="textNoShape">
              <a:avLst/>
            </a:prstTxWarp>
          </a:bodyPr>
          <a:lstStyle>
            <a:lvl1pPr algn="r" defTabSz="959056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272BBF-9C93-45FA-9AB8-2B4138358F91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DFA85-7BF5-4404-B0CF-D8F3DE49C9FB}" type="slidenum">
              <a:rPr lang="en-US"/>
              <a:pPr/>
              <a:t>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Williamston:</a:t>
            </a:r>
            <a:endParaRPr lang="en-US" dirty="0">
              <a:latin typeface="Arial" charset="0"/>
              <a:cs typeface="Arial" charset="0"/>
            </a:endParaRPr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Webberville: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+mj-lt"/>
                <a:cs typeface="Calibri" pitchFamily="34" charset="0"/>
              </a:rPr>
              <a:t>HONORS</a:t>
            </a:r>
            <a:r>
              <a:rPr lang="en-US" sz="3600" b="1" dirty="0" smtClean="0">
                <a:latin typeface="+mj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err="1" smtClean="0"/>
              <a:t>Meah</a:t>
            </a:r>
            <a:r>
              <a:rPr lang="en-US" sz="4800" b="1" i="1" dirty="0" smtClean="0"/>
              <a:t> </a:t>
            </a:r>
            <a:r>
              <a:rPr lang="en-US" sz="4800" b="1" i="1" dirty="0" err="1" smtClean="0"/>
              <a:t>Palmatier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>
                <a:latin typeface="+mj-lt"/>
              </a:rPr>
              <a:t>With The Narda Murphy Student of Excellence Award</a:t>
            </a:r>
            <a:r>
              <a:rPr lang="en-US" sz="1800" dirty="0" smtClean="0">
                <a:latin typeface="+mj-lt"/>
              </a:rPr>
              <a:t/>
            </a:r>
            <a:br>
              <a:rPr lang="en-US" sz="18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for</a:t>
            </a:r>
            <a:endParaRPr lang="en-US" sz="300" dirty="0">
              <a:latin typeface="+mj-lt"/>
            </a:endParaRPr>
          </a:p>
          <a:p>
            <a:pPr algn="ctr">
              <a:spcBef>
                <a:spcPct val="50000"/>
              </a:spcBef>
            </a:pPr>
            <a:r>
              <a:rPr lang="en-US" sz="1800" dirty="0" smtClean="0">
                <a:latin typeface="+mn-lt"/>
              </a:rPr>
              <a:t>Academic </a:t>
            </a:r>
            <a:r>
              <a:rPr lang="en-US" sz="1800" dirty="0">
                <a:latin typeface="+mn-lt"/>
              </a:rPr>
              <a:t>Achievements and Exemplifying the Rotary Principles Of Service Above Self and Outstanding Leadership at Williamston High School</a:t>
            </a:r>
          </a:p>
        </p:txBody>
      </p:sp>
      <p:pic>
        <p:nvPicPr>
          <p:cNvPr id="2064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2066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</a:t>
            </a:r>
            <a:r>
              <a:rPr lang="en-US" sz="1400" dirty="0" smtClean="0"/>
              <a:t>President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7010400" y="6248400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Date</a:t>
            </a:r>
            <a:endParaRPr lang="en-US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0800" y="58674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15, </a:t>
            </a:r>
            <a:r>
              <a:rPr lang="en-US" sz="1400" dirty="0" smtClean="0"/>
              <a:t>2022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Cassandra Bosworth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Webberville High School</a:t>
            </a:r>
            <a:endParaRPr lang="en-US" sz="1800" dirty="0"/>
          </a:p>
        </p:txBody>
      </p:sp>
      <p:pic>
        <p:nvPicPr>
          <p:cNvPr id="13" name="Picture 16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981200"/>
            <a:ext cx="1438275" cy="1600200"/>
          </a:xfrm>
          <a:prstGeom prst="rect">
            <a:avLst/>
          </a:prstGeom>
          <a:noFill/>
        </p:spPr>
      </p:pic>
      <p:pic>
        <p:nvPicPr>
          <p:cNvPr id="14" name="Picture 18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1524000" cy="1524000"/>
          </a:xfrm>
          <a:prstGeom prst="rect">
            <a:avLst/>
          </a:prstGeom>
          <a:noFill/>
        </p:spPr>
      </p:pic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President</a:t>
            </a:r>
            <a:endParaRPr lang="en-US" sz="1400" dirty="0"/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15, </a:t>
            </a:r>
            <a:r>
              <a:rPr lang="en-US" sz="1400" dirty="0" smtClean="0"/>
              <a:t>2022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3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533400" y="1905000"/>
            <a:ext cx="8001000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cs typeface="Calibri" pitchFamily="34" charset="0"/>
              </a:rPr>
              <a:t>HONORS</a:t>
            </a:r>
            <a:r>
              <a:rPr lang="en-US" sz="3600" b="1" dirty="0" smtClean="0"/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4800" b="1" i="1" dirty="0" smtClean="0"/>
              <a:t>Maggie </a:t>
            </a:r>
            <a:r>
              <a:rPr lang="en-US" sz="4800" b="1" i="1" dirty="0" err="1" smtClean="0"/>
              <a:t>Kodish</a:t>
            </a: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400" i="1" dirty="0" smtClean="0"/>
              <a:t/>
            </a:r>
            <a:br>
              <a:rPr lang="en-US" sz="1400" i="1" dirty="0" smtClean="0"/>
            </a:br>
            <a:r>
              <a:rPr lang="en-US" sz="1800" b="1" dirty="0" smtClean="0"/>
              <a:t>With The Narda Murphy Student of Excellence Award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2000" dirty="0" smtClean="0"/>
              <a:t>for</a:t>
            </a:r>
            <a:endParaRPr lang="en-US" sz="300" dirty="0" smtClean="0"/>
          </a:p>
          <a:p>
            <a:pPr algn="ctr">
              <a:spcBef>
                <a:spcPct val="50000"/>
              </a:spcBef>
            </a:pPr>
            <a:r>
              <a:rPr lang="en-US" sz="1800" dirty="0" smtClean="0"/>
              <a:t>Academic Achievements and Exemplifying the Rotary Principles Of Service Above Self and Outstanding Leadership at Dansville High School</a:t>
            </a:r>
            <a:endParaRPr lang="en-US" sz="1800" dirty="0"/>
          </a:p>
        </p:txBody>
      </p:sp>
      <p:pic>
        <p:nvPicPr>
          <p:cNvPr id="16" name="Picture 16" descr="Front face duck 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1905000"/>
            <a:ext cx="1438275" cy="1600200"/>
          </a:xfrm>
          <a:prstGeom prst="rect">
            <a:avLst/>
          </a:prstGeom>
          <a:noFill/>
        </p:spPr>
      </p:pic>
      <p:pic>
        <p:nvPicPr>
          <p:cNvPr id="17" name="Picture 18" descr="wh_c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57400"/>
            <a:ext cx="1524000" cy="1524000"/>
          </a:xfrm>
          <a:prstGeom prst="rect">
            <a:avLst/>
          </a:prstGeom>
          <a:noFill/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09600" y="6248400"/>
            <a:ext cx="358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Laska Creagh, </a:t>
            </a:r>
            <a:r>
              <a:rPr lang="en-US" sz="1400" dirty="0" smtClean="0"/>
              <a:t>President</a:t>
            </a:r>
            <a:endParaRPr lang="en-US" sz="14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0960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096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6019800" y="6248400"/>
            <a:ext cx="23622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0600" y="5715000"/>
            <a:ext cx="297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Freestyle Script" pitchFamily="66" charset="0"/>
              </a:rPr>
              <a:t>Wanda Bloomquist</a:t>
            </a:r>
            <a:endParaRPr lang="en-US" sz="3200" dirty="0">
              <a:solidFill>
                <a:schemeClr val="bg1"/>
              </a:solidFill>
              <a:latin typeface="Freestyle Script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24600" y="5885674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November 15, </a:t>
            </a:r>
            <a:r>
              <a:rPr lang="en-US" sz="1400" dirty="0" smtClean="0"/>
              <a:t>2022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3302</TotalTime>
  <Words>67</Words>
  <Application>Microsoft Office PowerPoint</Application>
  <PresentationFormat>On-screen Show (4:3)</PresentationFormat>
  <Paragraphs>30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20041019 Students of the Quarter</vt:lpstr>
      <vt:lpstr>Slide 1</vt:lpstr>
      <vt:lpstr>Slide 2</vt:lpstr>
      <vt:lpstr>Slide 3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159</cp:revision>
  <cp:lastPrinted>2000-11-19T18:13:51Z</cp:lastPrinted>
  <dcterms:created xsi:type="dcterms:W3CDTF">2005-01-25T03:10:52Z</dcterms:created>
  <dcterms:modified xsi:type="dcterms:W3CDTF">2022-11-10T15:27:06Z</dcterms:modified>
</cp:coreProperties>
</file>