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49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8" y="4548115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+mj-lt"/>
                <a:cs typeface="Calibri" pitchFamily="34" charset="0"/>
              </a:rPr>
              <a:t>HONORS</a:t>
            </a:r>
            <a:r>
              <a:rPr lang="en-US" sz="3600" b="1" dirty="0" smtClean="0">
                <a:latin typeface="+mj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Will Geiger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>
                <a:latin typeface="+mj-lt"/>
              </a:rPr>
              <a:t>With The Narda Murphy Student of Excellence Award</a:t>
            </a:r>
            <a:r>
              <a:rPr lang="en-US" sz="1800" dirty="0" smtClean="0">
                <a:latin typeface="+mj-lt"/>
              </a:rPr>
              <a:t/>
            </a:r>
            <a:br>
              <a:rPr lang="en-US" sz="18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for</a:t>
            </a:r>
            <a:endParaRPr lang="en-US" sz="300" dirty="0"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+mn-lt"/>
              </a:rPr>
              <a:t>Academic </a:t>
            </a:r>
            <a:r>
              <a:rPr lang="en-US" sz="1800" dirty="0">
                <a:latin typeface="+mn-lt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Laska Creagh, President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010400" y="6248400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Date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58674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February 21, 2023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Joshua Fairfield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/>
              <a:t>With The Narda Murphy Student of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Webberville High School</a:t>
            </a:r>
            <a:endParaRPr lang="en-US" sz="1800" dirty="0"/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Laska Creagh,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February 21, 2023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err="1" smtClean="0"/>
              <a:t>Maddison</a:t>
            </a:r>
            <a:r>
              <a:rPr lang="en-US" sz="4800" b="1" i="1" dirty="0" smtClean="0"/>
              <a:t> </a:t>
            </a:r>
            <a:r>
              <a:rPr lang="en-US" sz="4800" b="1" i="1" dirty="0" err="1" smtClean="0"/>
              <a:t>Heberlein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800" b="1" dirty="0" smtClean="0"/>
              <a:t>With The Narda Murphy Student of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Dansville High School</a:t>
            </a:r>
            <a:endParaRPr lang="en-US" sz="1800" dirty="0"/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Laska Creagh, 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February 21, 2023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3308</TotalTime>
  <Words>67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160</cp:revision>
  <cp:lastPrinted>2000-11-19T18:13:51Z</cp:lastPrinted>
  <dcterms:created xsi:type="dcterms:W3CDTF">2005-01-25T03:10:52Z</dcterms:created>
  <dcterms:modified xsi:type="dcterms:W3CDTF">2023-02-16T20:49:00Z</dcterms:modified>
</cp:coreProperties>
</file>