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58" r:id="rId3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576" autoAdjust="0"/>
  </p:normalViewPr>
  <p:slideViewPr>
    <p:cSldViewPr>
      <p:cViewPr>
        <p:scale>
          <a:sx n="81" d="100"/>
          <a:sy n="81" d="100"/>
        </p:scale>
        <p:origin x="-1056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1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7172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7173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255BD88C-ACEC-46E4-ADEB-AF430E0C10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9839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776" y="3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96988" y="757238"/>
            <a:ext cx="4721225" cy="35401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05" y="4548112"/>
            <a:ext cx="5365797" cy="42972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defTabSz="959585"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776" y="9096221"/>
            <a:ext cx="3169426" cy="504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894" tIns="47947" rIns="95894" bIns="47947" numCol="1" anchor="b" anchorCtr="0" compatLnSpc="1">
            <a:prstTxWarp prst="textNoShape">
              <a:avLst/>
            </a:prstTxWarp>
          </a:bodyPr>
          <a:lstStyle>
            <a:lvl1pPr algn="r" defTabSz="959585">
              <a:defRPr sz="1200"/>
            </a:lvl1pPr>
          </a:lstStyle>
          <a:p>
            <a:fld id="{A0C97E20-8E0A-4236-BEC9-45A43E4FFB5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51151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85A15-3136-43C4-B786-65018AFA3A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06D7C0-930A-4BF9-B22C-E84274EB254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1A6FC-12A7-42C9-817F-F278A0BC6B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57495F-D5F9-46F8-B274-FB03ECD6A1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1B495-3B18-4BDE-BB6E-81F2BBD3C3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0E4E2-F34B-4ED3-A348-F2B9362258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0DA33-089E-46B7-A305-A234A91B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926436-5B8D-4A07-9E77-146D3E0F0A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F24E43-3033-4EB6-BE87-74170D4C6A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38EB85-FA3E-4515-8FC1-D0A22A410B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197F1-C9CC-4E5E-871C-E1EC31957A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7332D0A-953A-430B-A9E9-101AE7E2B6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57200" y="1905000"/>
            <a:ext cx="8458200" cy="35855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b="1" dirty="0" smtClean="0">
                <a:latin typeface="Blue Ridge Heavy SF" pitchFamily="2" charset="0"/>
              </a:rPr>
              <a:t>HONORS</a:t>
            </a:r>
            <a:r>
              <a:rPr lang="en-US" sz="2800" b="1" dirty="0" smtClean="0">
                <a:latin typeface="Blue Ridge Heavy SF" pitchFamily="2" charset="0"/>
              </a:rPr>
              <a:t/>
            </a:r>
            <a:br>
              <a:rPr lang="en-US" sz="2800" b="1" dirty="0" smtClean="0">
                <a:latin typeface="Blue Ridge Heavy SF" pitchFamily="2" charset="0"/>
              </a:rPr>
            </a:br>
            <a:r>
              <a:rPr lang="en-US" sz="7200" b="1" i="1" cap="small" dirty="0" err="1" smtClean="0">
                <a:latin typeface="Blue Ridge Heavy SF" pitchFamily="2" charset="0"/>
              </a:rPr>
              <a:t>Aanchal</a:t>
            </a:r>
            <a:r>
              <a:rPr lang="en-US" sz="7200" b="1" i="1" cap="small" dirty="0" smtClean="0">
                <a:latin typeface="Blue Ridge Heavy SF" pitchFamily="2" charset="0"/>
              </a:rPr>
              <a:t> </a:t>
            </a:r>
            <a:r>
              <a:rPr lang="en-US" sz="7200" b="1" i="1" cap="small" dirty="0" err="1" smtClean="0">
                <a:latin typeface="Blue Ridge Heavy SF" pitchFamily="2" charset="0"/>
              </a:rPr>
              <a:t>Sran</a:t>
            </a:r>
            <a:r>
              <a:rPr lang="en-US" b="1" i="1" cap="small" dirty="0">
                <a:latin typeface="Blue Ridge Heavy SF" pitchFamily="2" charset="0"/>
              </a:rPr>
              <a:t/>
            </a:r>
            <a:br>
              <a:rPr lang="en-US" b="1" i="1" cap="small" dirty="0">
                <a:latin typeface="Blue Ridge Heavy SF" pitchFamily="2" charset="0"/>
              </a:rPr>
            </a:br>
            <a:r>
              <a:rPr lang="en-US" sz="2800" b="1" dirty="0" smtClean="0"/>
              <a:t>with an  </a:t>
            </a:r>
            <a:br>
              <a:rPr lang="en-US" sz="2800" b="1" dirty="0" smtClean="0"/>
            </a:br>
            <a:r>
              <a:rPr lang="en-US" sz="3200" b="1" dirty="0" smtClean="0"/>
              <a:t>Honorary Membership</a:t>
            </a: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700" b="1" dirty="0" smtClean="0">
                <a:latin typeface="Blue Ridge Heavy SF" pitchFamily="2" charset="0"/>
              </a:rPr>
              <a:t>for outstanding assistance and dedicated service to our club</a:t>
            </a:r>
            <a:endParaRPr lang="en-US" sz="2700" b="1" dirty="0">
              <a:latin typeface="Blue Ridge Heavy SF" pitchFamily="2" charset="0"/>
            </a:endParaRPr>
          </a:p>
        </p:txBody>
      </p:sp>
      <p:pic>
        <p:nvPicPr>
          <p:cNvPr id="4" name="Picture 10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0925" y="2062162"/>
            <a:ext cx="1438275" cy="1600200"/>
          </a:xfrm>
          <a:prstGeom prst="rect">
            <a:avLst/>
          </a:prstGeom>
          <a:noFill/>
        </p:spPr>
      </p:pic>
      <p:pic>
        <p:nvPicPr>
          <p:cNvPr id="5" name="Picture 11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138362"/>
            <a:ext cx="1524000" cy="1524000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 bwMode="auto">
          <a:xfrm>
            <a:off x="762000" y="6176962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>
            <a:off x="6096000" y="6176962"/>
            <a:ext cx="2209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685800" y="61722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Raj Wiener, </a:t>
            </a:r>
            <a:r>
              <a:rPr lang="en-US" sz="1400" dirty="0"/>
              <a:t>President</a:t>
            </a:r>
          </a:p>
        </p:txBody>
      </p:sp>
      <p:sp>
        <p:nvSpPr>
          <p:cNvPr id="10" name="Text Box 8"/>
          <p:cNvSpPr txBox="1">
            <a:spLocks noChangeArrowheads="1"/>
          </p:cNvSpPr>
          <p:nvPr/>
        </p:nvSpPr>
        <p:spPr bwMode="auto">
          <a:xfrm>
            <a:off x="6019800" y="61722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Effective Date</a:t>
            </a:r>
            <a:endParaRPr lang="en-US" sz="1800" dirty="0"/>
          </a:p>
        </p:txBody>
      </p:sp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WordArt 3"/>
          <p:cNvSpPr>
            <a:spLocks noChangeArrowheads="1" noChangeShapeType="1" noTextEdit="1"/>
          </p:cNvSpPr>
          <p:nvPr/>
        </p:nvSpPr>
        <p:spPr bwMode="auto">
          <a:xfrm>
            <a:off x="457200" y="304800"/>
            <a:ext cx="8153400" cy="1981200"/>
          </a:xfrm>
          <a:prstGeom prst="rect">
            <a:avLst/>
          </a:prstGeom>
          <a:noFill/>
        </p:spPr>
        <p:txBody>
          <a:bodyPr wrap="none" fromWordArt="1">
            <a:prstTxWarp prst="textCanUp">
              <a:avLst>
                <a:gd name="adj" fmla="val 73236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/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 Williamston </a:t>
            </a:r>
            <a:r>
              <a:rPr lang="en-US" sz="3600" kern="10" dirty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Sunrise Rotary </a:t>
            </a:r>
            <a:r>
              <a:rPr lang="en-US" sz="3600" kern="10" dirty="0" smtClean="0">
                <a:ln w="9525">
                  <a:round/>
                  <a:headEnd/>
                  <a:tailEnd/>
                </a:ln>
                <a:gradFill flip="none"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5400000" scaled="0"/>
                  <a:tileRect r="-100000" b="-100000"/>
                </a:gradFill>
                <a:latin typeface="English111 Vivace BT"/>
              </a:rPr>
              <a:t>Club </a:t>
            </a:r>
            <a:endParaRPr lang="en-US" sz="3600" kern="10" dirty="0">
              <a:ln w="9525">
                <a:round/>
                <a:headEnd/>
                <a:tailEnd/>
              </a:ln>
              <a:gradFill flip="none" rotWithShape="1">
                <a:gsLst>
                  <a:gs pos="0">
                    <a:srgbClr val="FF3399"/>
                  </a:gs>
                  <a:gs pos="25000">
                    <a:srgbClr val="FF6633"/>
                  </a:gs>
                  <a:gs pos="50000">
                    <a:srgbClr val="FFFF00"/>
                  </a:gs>
                  <a:gs pos="75000">
                    <a:srgbClr val="01A78F"/>
                  </a:gs>
                  <a:gs pos="100000">
                    <a:srgbClr val="3366FF"/>
                  </a:gs>
                </a:gsLst>
                <a:lin ang="5400000" scaled="0"/>
                <a:tileRect r="-100000" b="-100000"/>
              </a:gradFill>
              <a:latin typeface="English111 Vivace BT"/>
            </a:endParaRP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81000" y="1976438"/>
            <a:ext cx="8458200" cy="3570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 smtClean="0">
                <a:latin typeface="Blue Ridge Heavy SF" pitchFamily="2" charset="0"/>
              </a:rPr>
              <a:t>HONORS</a:t>
            </a:r>
            <a:br>
              <a:rPr lang="en-US" sz="2800" b="1" dirty="0" smtClean="0">
                <a:latin typeface="Blue Ridge Heavy SF" pitchFamily="2" charset="0"/>
              </a:rPr>
            </a:br>
            <a:r>
              <a:rPr lang="en-US" sz="6000" b="1" i="1" cap="small" dirty="0" smtClean="0">
                <a:latin typeface="Blue Ridge Heavy SF" pitchFamily="2" charset="0"/>
              </a:rPr>
              <a:t>Jill </a:t>
            </a:r>
            <a:r>
              <a:rPr lang="en-US" sz="6000" b="1" i="1" cap="small" dirty="0">
                <a:latin typeface="Blue Ridge Heavy SF" pitchFamily="2" charset="0"/>
              </a:rPr>
              <a:t/>
            </a:r>
            <a:br>
              <a:rPr lang="en-US" sz="6000" b="1" i="1" cap="small" dirty="0">
                <a:latin typeface="Blue Ridge Heavy SF" pitchFamily="2" charset="0"/>
              </a:rPr>
            </a:br>
            <a:r>
              <a:rPr lang="en-US" sz="2800" b="1" dirty="0" smtClean="0"/>
              <a:t>as our 2011 </a:t>
            </a:r>
            <a:br>
              <a:rPr lang="en-US" sz="2800" b="1" dirty="0" smtClean="0"/>
            </a:br>
            <a:r>
              <a:rPr lang="en-US" sz="2800" b="1" dirty="0" smtClean="0"/>
              <a:t>Community Service Award Recipient </a:t>
            </a:r>
            <a:br>
              <a:rPr lang="en-US" sz="2800" b="1" dirty="0" smtClean="0"/>
            </a:br>
            <a:r>
              <a:rPr lang="en-US" sz="2800" b="1" dirty="0" smtClean="0"/>
              <a:t/>
            </a:r>
            <a:br>
              <a:rPr lang="en-US" sz="2800" b="1" dirty="0" smtClean="0"/>
            </a:br>
            <a:r>
              <a:rPr lang="en-US" sz="2700" b="1" dirty="0" smtClean="0">
                <a:latin typeface="Blue Ridge Heavy SF" pitchFamily="2" charset="0"/>
              </a:rPr>
              <a:t>for Community Achievements </a:t>
            </a:r>
            <a:r>
              <a:rPr lang="en-US" sz="2700" b="1" dirty="0">
                <a:latin typeface="Blue Ridge Heavy SF" pitchFamily="2" charset="0"/>
              </a:rPr>
              <a:t>and Exemplifying the Rotary Principles </a:t>
            </a:r>
            <a:r>
              <a:rPr lang="en-US" sz="2700" b="1" dirty="0" smtClean="0">
                <a:latin typeface="Blue Ridge Heavy SF" pitchFamily="2" charset="0"/>
              </a:rPr>
              <a:t/>
            </a:r>
            <a:br>
              <a:rPr lang="en-US" sz="2700" b="1" dirty="0" smtClean="0">
                <a:latin typeface="Blue Ridge Heavy SF" pitchFamily="2" charset="0"/>
              </a:rPr>
            </a:br>
            <a:r>
              <a:rPr lang="en-US" sz="2700" b="1" dirty="0" smtClean="0">
                <a:latin typeface="Blue Ridge Heavy SF" pitchFamily="2" charset="0"/>
              </a:rPr>
              <a:t>Of </a:t>
            </a:r>
            <a:r>
              <a:rPr lang="en-US" sz="2700" b="1" dirty="0">
                <a:latin typeface="Blue Ridge Heavy SF" pitchFamily="2" charset="0"/>
              </a:rPr>
              <a:t>Service Above Self and Outstanding </a:t>
            </a:r>
            <a:r>
              <a:rPr lang="en-US" sz="2700" b="1" dirty="0" smtClean="0">
                <a:latin typeface="Blue Ridge Heavy SF" pitchFamily="2" charset="0"/>
              </a:rPr>
              <a:t>Leadership</a:t>
            </a:r>
            <a:endParaRPr lang="en-US" sz="2700" b="1" dirty="0">
              <a:latin typeface="Blue Ridge Heavy SF" pitchFamily="2" charset="0"/>
            </a:endParaRPr>
          </a:p>
        </p:txBody>
      </p:sp>
      <p:pic>
        <p:nvPicPr>
          <p:cNvPr id="3" name="Picture 10" descr="Front face duck col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24725" y="2133600"/>
            <a:ext cx="1438275" cy="1600200"/>
          </a:xfrm>
          <a:prstGeom prst="rect">
            <a:avLst/>
          </a:prstGeom>
          <a:noFill/>
        </p:spPr>
      </p:pic>
      <p:pic>
        <p:nvPicPr>
          <p:cNvPr id="4" name="Picture 11" descr="wh_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2209800"/>
            <a:ext cx="1524000" cy="1524000"/>
          </a:xfrm>
          <a:prstGeom prst="rect">
            <a:avLst/>
          </a:prstGeom>
          <a:noFill/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5800" y="6248400"/>
            <a:ext cx="3505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 smtClean="0"/>
              <a:t>Merlin Hopkins, </a:t>
            </a:r>
            <a:r>
              <a:rPr lang="en-US" sz="1400" dirty="0"/>
              <a:t>President</a:t>
            </a: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6019800" y="6248400"/>
            <a:ext cx="2209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400" dirty="0"/>
              <a:t>Date</a:t>
            </a:r>
            <a:endParaRPr lang="en-US" sz="1800" dirty="0"/>
          </a:p>
        </p:txBody>
      </p:sp>
      <p:sp>
        <p:nvSpPr>
          <p:cNvPr id="10" name="TextBox 9"/>
          <p:cNvSpPr txBox="1"/>
          <p:nvPr/>
        </p:nvSpPr>
        <p:spPr>
          <a:xfrm>
            <a:off x="6324601" y="5885674"/>
            <a:ext cx="16273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December 6, 2013</a:t>
            </a:r>
            <a:endParaRPr lang="en-US" sz="14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685800" y="6248400"/>
            <a:ext cx="35814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019800" y="6248400"/>
            <a:ext cx="2209800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41019 Students of the Quarter">
  <a:themeElements>
    <a:clrScheme name="20041019 Students of the Quar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20041019 Students of the Quarte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20041019 Students of the Quar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0041019 Students of the Quart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0041019 Students of the Quar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20041019 Students of the Quarter</Template>
  <TotalTime>3152</TotalTime>
  <Words>27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20041019 Students of the Quarter</vt:lpstr>
      <vt:lpstr>Slide 1</vt:lpstr>
      <vt:lpstr>Slide 2</vt:lpstr>
    </vt:vector>
  </TitlesOfParts>
  <Company>Agricultural &amp; Rural Advocates,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 E. Penn</dc:creator>
  <cp:lastModifiedBy>Gene Klco</cp:lastModifiedBy>
  <cp:revision>129</cp:revision>
  <cp:lastPrinted>2000-11-19T18:13:51Z</cp:lastPrinted>
  <dcterms:created xsi:type="dcterms:W3CDTF">2005-01-25T03:10:52Z</dcterms:created>
  <dcterms:modified xsi:type="dcterms:W3CDTF">2018-10-12T17:09:59Z</dcterms:modified>
</cp:coreProperties>
</file>