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576" autoAdjust="0"/>
  </p:normalViewPr>
  <p:slideViewPr>
    <p:cSldViewPr>
      <p:cViewPr>
        <p:scale>
          <a:sx n="81" d="100"/>
          <a:sy n="81" d="100"/>
        </p:scale>
        <p:origin x="-1546" y="-1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3169426" cy="504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94" tIns="47947" rIns="95894" bIns="47947" numCol="1" anchor="t" anchorCtr="0" compatLnSpc="1">
            <a:prstTxWarp prst="textNoShape">
              <a:avLst/>
            </a:prstTxWarp>
          </a:bodyPr>
          <a:lstStyle>
            <a:lvl1pPr defTabSz="959585">
              <a:defRPr sz="1200"/>
            </a:lvl1pPr>
          </a:lstStyle>
          <a:p>
            <a:endParaRPr lang="en-US"/>
          </a:p>
        </p:txBody>
      </p:sp>
      <p:sp>
        <p:nvSpPr>
          <p:cNvPr id="7171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5776" y="3"/>
            <a:ext cx="3169426" cy="504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94" tIns="47947" rIns="95894" bIns="47947" numCol="1" anchor="t" anchorCtr="0" compatLnSpc="1">
            <a:prstTxWarp prst="textNoShape">
              <a:avLst/>
            </a:prstTxWarp>
          </a:bodyPr>
          <a:lstStyle>
            <a:lvl1pPr algn="r" defTabSz="959585">
              <a:defRPr sz="1200"/>
            </a:lvl1pPr>
          </a:lstStyle>
          <a:p>
            <a:endParaRPr lang="en-US"/>
          </a:p>
        </p:txBody>
      </p:sp>
      <p:sp>
        <p:nvSpPr>
          <p:cNvPr id="7172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096221"/>
            <a:ext cx="3169426" cy="504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94" tIns="47947" rIns="95894" bIns="47947" numCol="1" anchor="b" anchorCtr="0" compatLnSpc="1">
            <a:prstTxWarp prst="textNoShape">
              <a:avLst/>
            </a:prstTxWarp>
          </a:bodyPr>
          <a:lstStyle>
            <a:lvl1pPr defTabSz="959585">
              <a:defRPr sz="1200"/>
            </a:lvl1pPr>
          </a:lstStyle>
          <a:p>
            <a:endParaRPr lang="en-US"/>
          </a:p>
        </p:txBody>
      </p:sp>
      <p:sp>
        <p:nvSpPr>
          <p:cNvPr id="7173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5776" y="9096221"/>
            <a:ext cx="3169426" cy="504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94" tIns="47947" rIns="95894" bIns="47947" numCol="1" anchor="b" anchorCtr="0" compatLnSpc="1">
            <a:prstTxWarp prst="textNoShape">
              <a:avLst/>
            </a:prstTxWarp>
          </a:bodyPr>
          <a:lstStyle>
            <a:lvl1pPr algn="r" defTabSz="959585">
              <a:defRPr sz="1200"/>
            </a:lvl1pPr>
          </a:lstStyle>
          <a:p>
            <a:fld id="{255BD88C-ACEC-46E4-ADEB-AF430E0C104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498392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3169426" cy="504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94" tIns="47947" rIns="95894" bIns="47947" numCol="1" anchor="t" anchorCtr="0" compatLnSpc="1">
            <a:prstTxWarp prst="textNoShape">
              <a:avLst/>
            </a:prstTxWarp>
          </a:bodyPr>
          <a:lstStyle>
            <a:lvl1pPr defTabSz="959585"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5776" y="3"/>
            <a:ext cx="3169426" cy="504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94" tIns="47947" rIns="95894" bIns="47947" numCol="1" anchor="t" anchorCtr="0" compatLnSpc="1">
            <a:prstTxWarp prst="textNoShape">
              <a:avLst/>
            </a:prstTxWarp>
          </a:bodyPr>
          <a:lstStyle>
            <a:lvl1pPr algn="r" defTabSz="959585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96988" y="757238"/>
            <a:ext cx="4721225" cy="35401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05" y="4548112"/>
            <a:ext cx="5365797" cy="4297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94" tIns="47947" rIns="95894" bIns="4794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096221"/>
            <a:ext cx="3169426" cy="504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94" tIns="47947" rIns="95894" bIns="47947" numCol="1" anchor="b" anchorCtr="0" compatLnSpc="1">
            <a:prstTxWarp prst="textNoShape">
              <a:avLst/>
            </a:prstTxWarp>
          </a:bodyPr>
          <a:lstStyle>
            <a:lvl1pPr defTabSz="959585"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5776" y="9096221"/>
            <a:ext cx="3169426" cy="504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94" tIns="47947" rIns="95894" bIns="47947" numCol="1" anchor="b" anchorCtr="0" compatLnSpc="1">
            <a:prstTxWarp prst="textNoShape">
              <a:avLst/>
            </a:prstTxWarp>
          </a:bodyPr>
          <a:lstStyle>
            <a:lvl1pPr algn="r" defTabSz="959585">
              <a:defRPr sz="1200"/>
            </a:lvl1pPr>
          </a:lstStyle>
          <a:p>
            <a:fld id="{A0C97E20-8E0A-4236-BEC9-45A43E4FFB5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151151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A85A15-3136-43C4-B786-65018AFA3A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06D7C0-930A-4BF9-B22C-E84274EB254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91A6FC-12A7-42C9-817F-F278A0BC6B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57495F-D5F9-46F8-B274-FB03ECD6A1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A1B495-3B18-4BDE-BB6E-81F2BBD3C3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10E4E2-F34B-4ED3-A348-F2B93622589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C0DA33-089E-46B7-A305-A234A91BA9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926436-5B8D-4A07-9E77-146D3E0F0AC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F24E43-3033-4EB6-BE87-74170D4C6A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38EB85-FA3E-4515-8FC1-D0A22A410B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3197F1-C9CC-4E5E-871C-E1EC31957A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7332D0A-953A-430B-A9E9-101AE7E2B67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3"/>
          <p:cNvSpPr>
            <a:spLocks noChangeArrowheads="1" noChangeShapeType="1" noTextEdit="1"/>
          </p:cNvSpPr>
          <p:nvPr/>
        </p:nvSpPr>
        <p:spPr bwMode="auto">
          <a:xfrm>
            <a:off x="457200" y="304800"/>
            <a:ext cx="8153400" cy="1981200"/>
          </a:xfrm>
          <a:prstGeom prst="rect">
            <a:avLst/>
          </a:prstGeom>
          <a:noFill/>
        </p:spPr>
        <p:txBody>
          <a:bodyPr wrap="none" fromWordArt="1">
            <a:prstTxWarp prst="textCanUp">
              <a:avLst>
                <a:gd name="adj" fmla="val 73236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pPr algn="ctr"/>
            <a:r>
              <a:rPr lang="en-US" sz="3600" kern="10" dirty="0" smtClean="0">
                <a:ln w="9525">
                  <a:round/>
                  <a:headEnd/>
                  <a:tailEnd/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0"/>
                  <a:tileRect r="-100000" b="-100000"/>
                </a:gradFill>
                <a:latin typeface="English111 Vivace BT"/>
              </a:rPr>
              <a:t> Williamston </a:t>
            </a:r>
            <a:r>
              <a:rPr lang="en-US" sz="3600" kern="10" dirty="0">
                <a:ln w="9525">
                  <a:round/>
                  <a:headEnd/>
                  <a:tailEnd/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0"/>
                  <a:tileRect r="-100000" b="-100000"/>
                </a:gradFill>
                <a:latin typeface="English111 Vivace BT"/>
              </a:rPr>
              <a:t>Sunrise Rotary </a:t>
            </a:r>
            <a:r>
              <a:rPr lang="en-US" sz="3600" kern="10" dirty="0" smtClean="0">
                <a:ln w="9525">
                  <a:round/>
                  <a:headEnd/>
                  <a:tailEnd/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0"/>
                  <a:tileRect r="-100000" b="-100000"/>
                </a:gradFill>
                <a:latin typeface="English111 Vivace BT"/>
              </a:rPr>
              <a:t>Club </a:t>
            </a:r>
            <a:endParaRPr lang="en-US" sz="3600" kern="10" dirty="0">
              <a:ln w="9525">
                <a:round/>
                <a:headEnd/>
                <a:tailEnd/>
              </a:ln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5400000" scaled="0"/>
                <a:tileRect r="-100000" b="-100000"/>
              </a:gradFill>
              <a:latin typeface="English111 Vivace BT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381000" y="1976438"/>
            <a:ext cx="8458200" cy="315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smtClean="0">
                <a:latin typeface="Blue Ridge Heavy SF" pitchFamily="2" charset="0"/>
              </a:rPr>
              <a:t>HONORS</a:t>
            </a:r>
            <a:br>
              <a:rPr lang="en-US" sz="2800" b="1" dirty="0" smtClean="0">
                <a:latin typeface="Blue Ridge Heavy SF" pitchFamily="2" charset="0"/>
              </a:rPr>
            </a:br>
            <a:r>
              <a:rPr lang="en-US" sz="6000" dirty="0" smtClean="0"/>
              <a:t> </a:t>
            </a:r>
            <a:r>
              <a:rPr lang="en-US" sz="6000" b="1" i="1" dirty="0" smtClean="0"/>
              <a:t>Claire Daniels</a:t>
            </a:r>
            <a:r>
              <a:rPr lang="en-US" sz="6000" b="1" i="1" cap="small" dirty="0" smtClean="0">
                <a:latin typeface="Blue Ridge Heavy SF" pitchFamily="2" charset="0"/>
              </a:rPr>
              <a:t> </a:t>
            </a:r>
            <a:r>
              <a:rPr lang="en-US" sz="6000" b="1" i="1" cap="small" dirty="0">
                <a:latin typeface="Blue Ridge Heavy SF" pitchFamily="2" charset="0"/>
              </a:rPr>
              <a:t/>
            </a:r>
            <a:br>
              <a:rPr lang="en-US" sz="6000" b="1" i="1" cap="small" dirty="0">
                <a:latin typeface="Blue Ridge Heavy SF" pitchFamily="2" charset="0"/>
              </a:rPr>
            </a:br>
            <a:r>
              <a:rPr lang="en-US" sz="2800" b="1" dirty="0" smtClean="0"/>
              <a:t>as </a:t>
            </a:r>
            <a:r>
              <a:rPr lang="en-US" sz="2800" b="1" dirty="0" smtClean="0"/>
              <a:t>the 2022 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>Tom Clay Memorial Scholarship 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700" b="1" dirty="0" smtClean="0">
                <a:latin typeface="Blue Ridge Heavy SF" pitchFamily="2" charset="0"/>
              </a:rPr>
              <a:t>Selected for </a:t>
            </a:r>
            <a:endParaRPr lang="en-US" sz="2700" b="1" dirty="0">
              <a:latin typeface="Blue Ridge Heavy SF" pitchFamily="2" charset="0"/>
            </a:endParaRPr>
          </a:p>
        </p:txBody>
      </p:sp>
      <p:pic>
        <p:nvPicPr>
          <p:cNvPr id="4" name="Picture 10" descr="Front face duck colo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24725" y="2133600"/>
            <a:ext cx="1438275" cy="1600200"/>
          </a:xfrm>
          <a:prstGeom prst="rect">
            <a:avLst/>
          </a:prstGeom>
          <a:noFill/>
        </p:spPr>
      </p:pic>
      <p:pic>
        <p:nvPicPr>
          <p:cNvPr id="5" name="Picture 11" descr="wh_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2209800"/>
            <a:ext cx="1524000" cy="1524000"/>
          </a:xfrm>
          <a:prstGeom prst="rect">
            <a:avLst/>
          </a:prstGeom>
          <a:noFill/>
        </p:spPr>
      </p:pic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685800" y="6248400"/>
            <a:ext cx="3505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smtClean="0"/>
              <a:t>Wanda Bloomquist, </a:t>
            </a:r>
            <a:r>
              <a:rPr lang="en-US" sz="1400" dirty="0"/>
              <a:t>President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6019800" y="6248400"/>
            <a:ext cx="2209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/>
              <a:t>Date</a:t>
            </a:r>
            <a:endParaRPr lang="en-US" sz="1800" dirty="0"/>
          </a:p>
        </p:txBody>
      </p:sp>
      <p:sp>
        <p:nvSpPr>
          <p:cNvPr id="8" name="TextBox 7"/>
          <p:cNvSpPr txBox="1"/>
          <p:nvPr/>
        </p:nvSpPr>
        <p:spPr>
          <a:xfrm>
            <a:off x="6324601" y="5885674"/>
            <a:ext cx="16273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May 24, 2022</a:t>
            </a:r>
            <a:endParaRPr lang="en-US" sz="1400" dirty="0"/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685800" y="6248400"/>
            <a:ext cx="35814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6019800" y="6248400"/>
            <a:ext cx="22098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20041019 Students of the Quarter">
  <a:themeElements>
    <a:clrScheme name="20041019 Students of the Quar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20041019 Students of the Quarter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20041019 Students of the Quar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41019 Students of the Quarter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41019 Students of the Quarter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41019 Students of the Quarter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41019 Students of the Quarte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41019 Students of the Quarte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41019 Students of the Quarte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20041019 Students of the Quarter</Template>
  <TotalTime>3158</TotalTime>
  <Words>15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20041019 Students of the Quarter</vt:lpstr>
      <vt:lpstr>Slide 1</vt:lpstr>
    </vt:vector>
  </TitlesOfParts>
  <Company>Agricultural &amp; Rural Advocates, PLC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William E. Penn</dc:creator>
  <cp:lastModifiedBy>Gene Klco</cp:lastModifiedBy>
  <cp:revision>131</cp:revision>
  <cp:lastPrinted>2000-11-19T18:13:51Z</cp:lastPrinted>
  <dcterms:created xsi:type="dcterms:W3CDTF">2005-01-25T03:10:52Z</dcterms:created>
  <dcterms:modified xsi:type="dcterms:W3CDTF">2022-05-19T00:45:08Z</dcterms:modified>
</cp:coreProperties>
</file>