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68580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498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5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t" anchorCtr="0" compatLnSpc="1">
            <a:prstTxWarp prst="textNoShape">
              <a:avLst/>
            </a:prstTxWarp>
          </a:bodyPr>
          <a:lstStyle>
            <a:lvl1pPr defTabSz="912518">
              <a:defRPr sz="11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667" y="5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t" anchorCtr="0" compatLnSpc="1">
            <a:prstTxWarp prst="textNoShape">
              <a:avLst/>
            </a:prstTxWarp>
          </a:bodyPr>
          <a:lstStyle>
            <a:lvl1pPr algn="r" defTabSz="912518">
              <a:defRPr sz="11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50302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b" anchorCtr="0" compatLnSpc="1">
            <a:prstTxWarp prst="textNoShape">
              <a:avLst/>
            </a:prstTxWarp>
          </a:bodyPr>
          <a:lstStyle>
            <a:lvl1pPr defTabSz="912518">
              <a:defRPr sz="11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667" y="8750302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b" anchorCtr="0" compatLnSpc="1">
            <a:prstTxWarp prst="textNoShape">
              <a:avLst/>
            </a:prstTxWarp>
          </a:bodyPr>
          <a:lstStyle>
            <a:lvl1pPr algn="r" defTabSz="912518">
              <a:defRPr sz="11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5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t" anchorCtr="0" compatLnSpc="1">
            <a:prstTxWarp prst="textNoShape">
              <a:avLst/>
            </a:prstTxWarp>
          </a:bodyPr>
          <a:lstStyle>
            <a:lvl1pPr defTabSz="912518">
              <a:defRPr sz="11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67" y="5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t" anchorCtr="0" compatLnSpc="1">
            <a:prstTxWarp prst="textNoShape">
              <a:avLst/>
            </a:prstTxWarp>
          </a:bodyPr>
          <a:lstStyle>
            <a:lvl1pPr algn="r" defTabSz="912518">
              <a:defRPr sz="11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728663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88" y="4375154"/>
            <a:ext cx="5030435" cy="41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750302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b" anchorCtr="0" compatLnSpc="1">
            <a:prstTxWarp prst="textNoShape">
              <a:avLst/>
            </a:prstTxWarp>
          </a:bodyPr>
          <a:lstStyle>
            <a:lvl1pPr defTabSz="912518">
              <a:defRPr sz="11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67" y="8750302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5" rIns="91191" bIns="45595" numCol="1" anchor="b" anchorCtr="0" compatLnSpc="1">
            <a:prstTxWarp prst="textNoShape">
              <a:avLst/>
            </a:prstTxWarp>
          </a:bodyPr>
          <a:lstStyle>
            <a:lvl1pPr algn="r" defTabSz="912518">
              <a:defRPr sz="11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+mj-lt"/>
                <a:cs typeface="Calibri" pitchFamily="34" charset="0"/>
              </a:rPr>
              <a:t>HONORS</a:t>
            </a:r>
            <a:r>
              <a:rPr lang="en-US" sz="3600" b="1" dirty="0" smtClean="0">
                <a:latin typeface="+mj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Emily Preston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>
                <a:latin typeface="+mj-lt"/>
              </a:rPr>
              <a:t>With The Narda Murphy Student Excellence Award</a:t>
            </a:r>
            <a:r>
              <a:rPr lang="en-US" sz="1800" dirty="0" smtClean="0">
                <a:latin typeface="+mj-lt"/>
              </a:rPr>
              <a:t/>
            </a:r>
            <a:br>
              <a:rPr lang="en-US" sz="1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for</a:t>
            </a:r>
            <a:endParaRPr lang="en-US" sz="300" dirty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Academic </a:t>
            </a:r>
            <a:r>
              <a:rPr lang="en-US" sz="1800" dirty="0">
                <a:latin typeface="+mn-lt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President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586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November 16, 2021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Logan Pierce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/>
              <a:t>With The Narda Murphy Student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Webberville High School</a:t>
            </a:r>
            <a:endParaRPr lang="en-US" sz="1800" dirty="0"/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November 16, 2021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Sam Hodgson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800" b="1" dirty="0" smtClean="0"/>
              <a:t>With The Narda Murphy Student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Dansville High School</a:t>
            </a:r>
            <a:endParaRPr lang="en-US" sz="1800" dirty="0"/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November 16, 2021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3278</TotalTime>
  <Words>67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153</cp:revision>
  <cp:lastPrinted>2000-11-19T18:13:51Z</cp:lastPrinted>
  <dcterms:created xsi:type="dcterms:W3CDTF">2005-01-25T03:10:52Z</dcterms:created>
  <dcterms:modified xsi:type="dcterms:W3CDTF">2021-11-09T21:31:47Z</dcterms:modified>
</cp:coreProperties>
</file>