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8" y="4548115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Hannah Parsons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of Excellence 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</a:t>
            </a:r>
            <a:r>
              <a:rPr lang="en-US" sz="1400" dirty="0" smtClean="0"/>
              <a:t>17, </a:t>
            </a:r>
            <a:r>
              <a:rPr lang="en-US" sz="1400" dirty="0" smtClean="0"/>
              <a:t>2022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Ks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17, 2022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Erin Sherwood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17, 2022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3295</TotalTime>
  <Words>66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158</cp:revision>
  <cp:lastPrinted>2000-11-19T18:13:51Z</cp:lastPrinted>
  <dcterms:created xsi:type="dcterms:W3CDTF">2005-01-25T03:10:52Z</dcterms:created>
  <dcterms:modified xsi:type="dcterms:W3CDTF">2022-05-13T00:39:23Z</dcterms:modified>
</cp:coreProperties>
</file>