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68580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t" anchorCtr="0" compatLnSpc="1">
            <a:prstTxWarp prst="textNoShape">
              <a:avLst/>
            </a:prstTxWarp>
          </a:bodyPr>
          <a:lstStyle>
            <a:lvl1pPr defTabSz="912686">
              <a:defRPr sz="11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666" y="4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t" anchorCtr="0" compatLnSpc="1">
            <a:prstTxWarp prst="textNoShape">
              <a:avLst/>
            </a:prstTxWarp>
          </a:bodyPr>
          <a:lstStyle>
            <a:lvl1pPr algn="r" defTabSz="912686">
              <a:defRPr sz="11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750301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b" anchorCtr="0" compatLnSpc="1">
            <a:prstTxWarp prst="textNoShape">
              <a:avLst/>
            </a:prstTxWarp>
          </a:bodyPr>
          <a:lstStyle>
            <a:lvl1pPr defTabSz="912686">
              <a:defRPr sz="11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666" y="8750301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b" anchorCtr="0" compatLnSpc="1">
            <a:prstTxWarp prst="textNoShape">
              <a:avLst/>
            </a:prstTxWarp>
          </a:bodyPr>
          <a:lstStyle>
            <a:lvl1pPr algn="r" defTabSz="912686">
              <a:defRPr sz="11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t" anchorCtr="0" compatLnSpc="1">
            <a:prstTxWarp prst="textNoShape">
              <a:avLst/>
            </a:prstTxWarp>
          </a:bodyPr>
          <a:lstStyle>
            <a:lvl1pPr defTabSz="912686">
              <a:defRPr sz="11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66" y="4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t" anchorCtr="0" compatLnSpc="1">
            <a:prstTxWarp prst="textNoShape">
              <a:avLst/>
            </a:prstTxWarp>
          </a:bodyPr>
          <a:lstStyle>
            <a:lvl1pPr algn="r" defTabSz="912686">
              <a:defRPr sz="11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728663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87" y="4375153"/>
            <a:ext cx="5030435" cy="41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750301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b" anchorCtr="0" compatLnSpc="1">
            <a:prstTxWarp prst="textNoShape">
              <a:avLst/>
            </a:prstTxWarp>
          </a:bodyPr>
          <a:lstStyle>
            <a:lvl1pPr defTabSz="912686">
              <a:defRPr sz="11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66" y="8750301"/>
            <a:ext cx="2971337" cy="48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7" tIns="45603" rIns="91207" bIns="45603" numCol="1" anchor="b" anchorCtr="0" compatLnSpc="1">
            <a:prstTxWarp prst="textNoShape">
              <a:avLst/>
            </a:prstTxWarp>
          </a:bodyPr>
          <a:lstStyle>
            <a:lvl1pPr algn="r" defTabSz="912686">
              <a:defRPr sz="11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Matthew Wilson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Excellence 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Kay Goluska, President</a:t>
            </a:r>
            <a:endParaRPr lang="en-US" sz="1400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019800" y="5867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May 11, 2021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57912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Freestyle Script" pitchFamily="66" charset="0"/>
              </a:rPr>
              <a:t>Kay </a:t>
            </a:r>
            <a:r>
              <a:rPr lang="en-US" sz="3200" dirty="0" err="1" smtClean="0">
                <a:latin typeface="Freestyle Script" pitchFamily="66" charset="0"/>
              </a:rPr>
              <a:t>Goluska</a:t>
            </a:r>
            <a:endParaRPr lang="en-US" sz="3200" dirty="0"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Dana </a:t>
            </a:r>
            <a:r>
              <a:rPr lang="en-US" sz="4800" b="1" i="1" dirty="0" err="1" smtClean="0"/>
              <a:t>Gorski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Student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Kay Goluska,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11, 2021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912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Freestyle Script" pitchFamily="66" charset="0"/>
              </a:rPr>
              <a:t>Kay </a:t>
            </a:r>
            <a:r>
              <a:rPr lang="en-US" sz="3200" dirty="0" err="1" smtClean="0">
                <a:latin typeface="Freestyle Script" pitchFamily="66" charset="0"/>
              </a:rPr>
              <a:t>Goluska</a:t>
            </a:r>
            <a:endParaRPr lang="en-US" sz="3200" dirty="0"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Sydney </a:t>
            </a:r>
            <a:r>
              <a:rPr lang="en-US" sz="4800" b="1" i="1" dirty="0" err="1" smtClean="0"/>
              <a:t>Hagelberger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Kay Goluska,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11, 2021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57912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Freestyle Script" pitchFamily="66" charset="0"/>
              </a:rPr>
              <a:t>Kay </a:t>
            </a:r>
            <a:r>
              <a:rPr lang="en-US" sz="3200" dirty="0" err="1" smtClean="0">
                <a:latin typeface="Freestyle Script" pitchFamily="66" charset="0"/>
              </a:rPr>
              <a:t>Goluska</a:t>
            </a:r>
            <a:endParaRPr lang="en-US" sz="3200" dirty="0"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3263</TotalTime>
  <Words>67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147</cp:revision>
  <cp:lastPrinted>2000-11-19T18:13:51Z</cp:lastPrinted>
  <dcterms:created xsi:type="dcterms:W3CDTF">2005-01-25T03:10:52Z</dcterms:created>
  <dcterms:modified xsi:type="dcterms:W3CDTF">2021-05-07T20:20:15Z</dcterms:modified>
</cp:coreProperties>
</file>