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056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5" y="4548112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Williamston:</a:t>
            </a:r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Courier New" pitchFamily="49" charset="0"/>
                <a:cs typeface="Courier New" pitchFamily="49" charset="0"/>
              </a:rPr>
              <a:t>Webberville: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Williamston:</a:t>
            </a:r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Courier New" pitchFamily="49" charset="0"/>
                <a:cs typeface="Courier New" pitchFamily="49" charset="0"/>
              </a:rPr>
              <a:t>Webberville: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405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Blue Ridge Heavy SF" pitchFamily="2" charset="0"/>
              </a:rPr>
              <a:t>HONORS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Gabe </a:t>
            </a:r>
            <a:r>
              <a:rPr lang="en-US" sz="4800" b="1" i="1" dirty="0" err="1" smtClean="0"/>
              <a:t>Lounsbury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3600" b="1" dirty="0" smtClean="0">
                <a:latin typeface="Blue Ridge Heavy SF" pitchFamily="2" charset="0"/>
              </a:rPr>
              <a:t>With The Narda Murphy Student Excellence Award</a:t>
            </a:r>
            <a:r>
              <a:rPr lang="en-US" sz="3200" b="1" dirty="0" smtClean="0">
                <a:latin typeface="Blue Ridge Heavy SF" pitchFamily="2" charset="0"/>
              </a:rPr>
              <a:t/>
            </a:r>
            <a:br>
              <a:rPr lang="en-US" sz="3200" b="1" dirty="0" smtClean="0">
                <a:latin typeface="Blue Ridge Heavy SF" pitchFamily="2" charset="0"/>
              </a:rPr>
            </a:br>
            <a:r>
              <a:rPr lang="en-US" sz="3200" b="1" dirty="0" smtClean="0">
                <a:latin typeface="Blue Ridge Heavy SF" pitchFamily="2" charset="0"/>
              </a:rPr>
              <a:t>for</a:t>
            </a:r>
            <a:endParaRPr lang="en-US" sz="300" b="1" dirty="0">
              <a:latin typeface="Blue Ridge Heavy SF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2700" dirty="0" smtClean="0">
                <a:latin typeface="Blue Ridge Heavy SF" pitchFamily="2" charset="0"/>
              </a:rPr>
              <a:t>Academic </a:t>
            </a:r>
            <a:r>
              <a:rPr lang="en-US" sz="2700" dirty="0">
                <a:latin typeface="Blue Ridge Heavy SF" pitchFamily="2" charset="0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Brian Tort, President</a:t>
            </a:r>
            <a:endParaRPr lang="en-US" sz="1400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019800" y="5867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May 19, 2020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010400" y="6248400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Date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405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Blue Ridge Heavy SF" pitchFamily="2" charset="0"/>
              </a:rPr>
              <a:t>HONORS </a:t>
            </a:r>
          </a:p>
          <a:p>
            <a:pPr algn="ctr">
              <a:spcBef>
                <a:spcPct val="50000"/>
              </a:spcBef>
            </a:pPr>
            <a:r>
              <a:rPr lang="en-US" sz="4800" dirty="0" smtClean="0"/>
              <a:t> </a:t>
            </a:r>
            <a:r>
              <a:rPr lang="en-US" sz="4800" b="1" i="1" dirty="0" smtClean="0"/>
              <a:t>Alexis </a:t>
            </a:r>
            <a:r>
              <a:rPr lang="en-US" sz="4800" b="1" i="1" dirty="0" err="1" smtClean="0"/>
              <a:t>Krumbach</a:t>
            </a:r>
            <a:r>
              <a:rPr lang="en-US" sz="4800" dirty="0" smtClean="0"/>
              <a:t> 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3600" b="1" dirty="0" smtClean="0">
                <a:latin typeface="Blue Ridge Heavy SF" pitchFamily="2" charset="0"/>
              </a:rPr>
              <a:t>With The Narda Murphy Student Excellence Award</a:t>
            </a:r>
            <a:r>
              <a:rPr lang="en-US" sz="3200" b="1" dirty="0" smtClean="0">
                <a:latin typeface="Blue Ridge Heavy SF" pitchFamily="2" charset="0"/>
              </a:rPr>
              <a:t/>
            </a:r>
            <a:br>
              <a:rPr lang="en-US" sz="3200" b="1" dirty="0" smtClean="0">
                <a:latin typeface="Blue Ridge Heavy SF" pitchFamily="2" charset="0"/>
              </a:rPr>
            </a:br>
            <a:r>
              <a:rPr lang="en-US" sz="3200" b="1" dirty="0" smtClean="0">
                <a:latin typeface="Blue Ridge Heavy SF" pitchFamily="2" charset="0"/>
              </a:rPr>
              <a:t>for</a:t>
            </a:r>
            <a:endParaRPr lang="en-US" sz="300" b="1" dirty="0">
              <a:latin typeface="Blue Ridge Heavy SF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2700" dirty="0" smtClean="0">
                <a:latin typeface="Blue Ridge Heavy SF" pitchFamily="2" charset="0"/>
              </a:rPr>
              <a:t>Academic </a:t>
            </a:r>
            <a:r>
              <a:rPr lang="en-US" sz="2700" dirty="0">
                <a:latin typeface="Blue Ridge Heavy SF" pitchFamily="2" charset="0"/>
              </a:rPr>
              <a:t>Achievements and Exemplifying the Rotary Principles Of Service Above Self and Outstanding Leadership at </a:t>
            </a:r>
            <a:r>
              <a:rPr lang="en-US" sz="2700" dirty="0" smtClean="0">
                <a:latin typeface="Blue Ridge Heavy SF" pitchFamily="2" charset="0"/>
              </a:rPr>
              <a:t>Dansville </a:t>
            </a:r>
            <a:r>
              <a:rPr lang="en-US" sz="2700" dirty="0">
                <a:latin typeface="Blue Ridge Heavy SF" pitchFamily="2" charset="0"/>
              </a:rPr>
              <a:t>High School</a:t>
            </a:r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Brian Tort,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19, 2020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Blue Ridge Heavy SF" pitchFamily="2" charset="0"/>
              </a:rPr>
              <a:t>HONORS </a:t>
            </a:r>
          </a:p>
          <a:p>
            <a:pPr algn="ctr">
              <a:spcBef>
                <a:spcPct val="50000"/>
              </a:spcBef>
            </a:pPr>
            <a:r>
              <a:rPr lang="en-US" sz="4400" b="1" i="1" smtClean="0"/>
              <a:t>Mackenzie </a:t>
            </a:r>
            <a:r>
              <a:rPr lang="en-US" sz="4400" b="1" i="1" dirty="0" err="1" smtClean="0"/>
              <a:t>Winebarger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3600" b="1" dirty="0" smtClean="0">
                <a:latin typeface="Blue Ridge Heavy SF" pitchFamily="2" charset="0"/>
              </a:rPr>
              <a:t>With The Narda Murphy Student Excellence Award</a:t>
            </a:r>
            <a:r>
              <a:rPr lang="en-US" sz="3200" b="1" dirty="0" smtClean="0">
                <a:latin typeface="Blue Ridge Heavy SF" pitchFamily="2" charset="0"/>
              </a:rPr>
              <a:t/>
            </a:r>
            <a:br>
              <a:rPr lang="en-US" sz="3200" b="1" dirty="0" smtClean="0">
                <a:latin typeface="Blue Ridge Heavy SF" pitchFamily="2" charset="0"/>
              </a:rPr>
            </a:br>
            <a:r>
              <a:rPr lang="en-US" sz="3200" b="1" dirty="0" smtClean="0">
                <a:latin typeface="Blue Ridge Heavy SF" pitchFamily="2" charset="0"/>
              </a:rPr>
              <a:t>for</a:t>
            </a:r>
            <a:endParaRPr lang="en-US" sz="300" b="1" dirty="0">
              <a:latin typeface="Blue Ridge Heavy SF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2700" dirty="0" smtClean="0">
                <a:latin typeface="Blue Ridge Heavy SF" pitchFamily="2" charset="0"/>
              </a:rPr>
              <a:t>Academic </a:t>
            </a:r>
            <a:r>
              <a:rPr lang="en-US" sz="2700" dirty="0">
                <a:latin typeface="Blue Ridge Heavy SF" pitchFamily="2" charset="0"/>
              </a:rPr>
              <a:t>Achievements and Exemplifying the Rotary Principles Of Service Above Self and Outstanding Leadership at </a:t>
            </a:r>
            <a:r>
              <a:rPr lang="en-US" sz="2700" dirty="0" smtClean="0">
                <a:latin typeface="Blue Ridge Heavy SF" pitchFamily="2" charset="0"/>
              </a:rPr>
              <a:t>Webberville </a:t>
            </a:r>
            <a:r>
              <a:rPr lang="en-US" sz="2700" dirty="0">
                <a:latin typeface="Blue Ridge Heavy SF" pitchFamily="2" charset="0"/>
              </a:rPr>
              <a:t>High School</a:t>
            </a:r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Brian Tort, 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19, 2020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3176</TotalTime>
  <Words>59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138</cp:revision>
  <cp:lastPrinted>2000-11-19T18:13:51Z</cp:lastPrinted>
  <dcterms:created xsi:type="dcterms:W3CDTF">2005-01-25T03:10:52Z</dcterms:created>
  <dcterms:modified xsi:type="dcterms:W3CDTF">2020-05-18T20:39:34Z</dcterms:modified>
</cp:coreProperties>
</file>