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7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81" d="100"/>
          <a:sy n="81" d="100"/>
        </p:scale>
        <p:origin x="-1056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776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776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fld id="{255BD88C-ACEC-46E4-ADEB-AF430E0C1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983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776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757238"/>
            <a:ext cx="4721225" cy="3540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05" y="4548112"/>
            <a:ext cx="5365797" cy="429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776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fld id="{A0C97E20-8E0A-4236-BEC9-45A43E4FFB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51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72BBF-9C93-45FA-9AB8-2B4138358F9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Williamston:</a:t>
            </a:r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Courier New" pitchFamily="49" charset="0"/>
                <a:cs typeface="Courier New" pitchFamily="49" charset="0"/>
              </a:rPr>
              <a:t>Webberville: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DFA85-7BF5-4404-B0CF-D8F3DE49C9FB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Williamston:</a:t>
            </a:r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Courier New" pitchFamily="49" charset="0"/>
                <a:cs typeface="Courier New" pitchFamily="49" charset="0"/>
              </a:rPr>
              <a:t>Webberville: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85A15-3136-43C4-B786-65018AFA3A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6D7C0-930A-4BF9-B22C-E84274EB2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A6FC-12A7-42C9-817F-F278A0BC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7495F-D5F9-46F8-B274-FB03ECD6A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1B495-3B18-4BDE-BB6E-81F2BBD3C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0E4E2-F34B-4ED3-A348-F2B936225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0DA33-089E-46B7-A305-A234A91B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6436-5B8D-4A07-9E77-146D3E0F0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24E43-3033-4EB6-BE87-74170D4C6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8EB85-FA3E-4515-8FC1-D0A22A410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197F1-C9CC-4E5E-871C-E1EC31957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332D0A-953A-430B-A9E9-101AE7E2B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405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Blue Ridge Heavy SF" pitchFamily="2" charset="0"/>
              </a:rPr>
              <a:t>HONORS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Gabby </a:t>
            </a:r>
            <a:r>
              <a:rPr lang="en-US" sz="4800" b="1" i="1" dirty="0" smtClean="0"/>
              <a:t>Berger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3600" b="1" dirty="0" smtClean="0">
                <a:latin typeface="Blue Ridge Heavy SF" pitchFamily="2" charset="0"/>
              </a:rPr>
              <a:t>With The Narda Murphy Student Excellence Award</a:t>
            </a:r>
            <a:r>
              <a:rPr lang="en-US" sz="3200" b="1" dirty="0" smtClean="0">
                <a:latin typeface="Blue Ridge Heavy SF" pitchFamily="2" charset="0"/>
              </a:rPr>
              <a:t/>
            </a:r>
            <a:br>
              <a:rPr lang="en-US" sz="3200" b="1" dirty="0" smtClean="0">
                <a:latin typeface="Blue Ridge Heavy SF" pitchFamily="2" charset="0"/>
              </a:rPr>
            </a:br>
            <a:r>
              <a:rPr lang="en-US" sz="3200" b="1" dirty="0" smtClean="0">
                <a:latin typeface="Blue Ridge Heavy SF" pitchFamily="2" charset="0"/>
              </a:rPr>
              <a:t>for</a:t>
            </a:r>
            <a:endParaRPr lang="en-US" sz="300" b="1" dirty="0">
              <a:latin typeface="Blue Ridge Heavy SF" pitchFamily="2" charset="0"/>
            </a:endParaRPr>
          </a:p>
          <a:p>
            <a:pPr algn="ctr">
              <a:spcBef>
                <a:spcPct val="50000"/>
              </a:spcBef>
            </a:pPr>
            <a:r>
              <a:rPr lang="en-US" sz="2700" dirty="0" smtClean="0">
                <a:latin typeface="Blue Ridge Heavy SF" pitchFamily="2" charset="0"/>
              </a:rPr>
              <a:t>Academic </a:t>
            </a:r>
            <a:r>
              <a:rPr lang="en-US" sz="2700" dirty="0">
                <a:latin typeface="Blue Ridge Heavy SF" pitchFamily="2" charset="0"/>
              </a:rPr>
              <a:t>Achievements and Exemplifying the Rotary Principles Of Service Above Self and Outstanding Leadership at Williamston High School</a:t>
            </a:r>
          </a:p>
        </p:txBody>
      </p:sp>
      <p:pic>
        <p:nvPicPr>
          <p:cNvPr id="2064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2066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Nick Horstman, President</a:t>
            </a:r>
            <a:endParaRPr lang="en-US" sz="1400" dirty="0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May 14, 2019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405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Blue Ridge Heavy SF" pitchFamily="2" charset="0"/>
              </a:rPr>
              <a:t>HONORS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Ashley Ahrens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3600" b="1" dirty="0" smtClean="0">
                <a:latin typeface="Blue Ridge Heavy SF" pitchFamily="2" charset="0"/>
              </a:rPr>
              <a:t>With The Narda Murphy Student Excellence Award</a:t>
            </a:r>
            <a:r>
              <a:rPr lang="en-US" sz="3200" b="1" dirty="0" smtClean="0">
                <a:latin typeface="Blue Ridge Heavy SF" pitchFamily="2" charset="0"/>
              </a:rPr>
              <a:t/>
            </a:r>
            <a:br>
              <a:rPr lang="en-US" sz="3200" b="1" dirty="0" smtClean="0">
                <a:latin typeface="Blue Ridge Heavy SF" pitchFamily="2" charset="0"/>
              </a:rPr>
            </a:br>
            <a:r>
              <a:rPr lang="en-US" sz="3200" b="1" dirty="0" smtClean="0">
                <a:latin typeface="Blue Ridge Heavy SF" pitchFamily="2" charset="0"/>
              </a:rPr>
              <a:t>for</a:t>
            </a:r>
            <a:endParaRPr lang="en-US" sz="300" b="1" dirty="0">
              <a:latin typeface="Blue Ridge Heavy SF" pitchFamily="2" charset="0"/>
            </a:endParaRPr>
          </a:p>
          <a:p>
            <a:pPr algn="ctr">
              <a:spcBef>
                <a:spcPct val="50000"/>
              </a:spcBef>
            </a:pPr>
            <a:r>
              <a:rPr lang="en-US" sz="2700" dirty="0" smtClean="0">
                <a:latin typeface="Blue Ridge Heavy SF" pitchFamily="2" charset="0"/>
              </a:rPr>
              <a:t>Academic </a:t>
            </a:r>
            <a:r>
              <a:rPr lang="en-US" sz="2700" dirty="0">
                <a:latin typeface="Blue Ridge Heavy SF" pitchFamily="2" charset="0"/>
              </a:rPr>
              <a:t>Achievements and Exemplifying the Rotary Principles Of Service Above Self and Outstanding Leadership at </a:t>
            </a:r>
            <a:r>
              <a:rPr lang="en-US" sz="2700" dirty="0" smtClean="0">
                <a:latin typeface="Blue Ridge Heavy SF" pitchFamily="2" charset="0"/>
              </a:rPr>
              <a:t>Dansville </a:t>
            </a:r>
            <a:r>
              <a:rPr lang="en-US" sz="2700" dirty="0">
                <a:latin typeface="Blue Ridge Heavy SF" pitchFamily="2" charset="0"/>
              </a:rPr>
              <a:t>High School</a:t>
            </a:r>
          </a:p>
        </p:txBody>
      </p:sp>
      <p:pic>
        <p:nvPicPr>
          <p:cNvPr id="13" name="Picture 16" descr="Front face duck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14" name="Picture 18" descr="wh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Nick Horstman, President</a:t>
            </a:r>
            <a:endParaRPr lang="en-US" sz="1400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May 14, 2019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870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Blue Ridge Heavy SF" pitchFamily="2" charset="0"/>
              </a:rPr>
              <a:t>HONORS </a:t>
            </a:r>
          </a:p>
          <a:p>
            <a:pPr algn="ctr">
              <a:spcBef>
                <a:spcPct val="50000"/>
              </a:spcBef>
            </a:pPr>
            <a:r>
              <a:rPr lang="en-US" sz="4000" b="1" i="1" dirty="0" smtClean="0"/>
              <a:t>Brennan Slick-Robinson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3600" b="1" dirty="0" smtClean="0">
                <a:latin typeface="Blue Ridge Heavy SF" pitchFamily="2" charset="0"/>
              </a:rPr>
              <a:t>With The Narda Murphy Student Excellence Award</a:t>
            </a:r>
            <a:r>
              <a:rPr lang="en-US" sz="3200" b="1" dirty="0" smtClean="0">
                <a:latin typeface="Blue Ridge Heavy SF" pitchFamily="2" charset="0"/>
              </a:rPr>
              <a:t/>
            </a:r>
            <a:br>
              <a:rPr lang="en-US" sz="3200" b="1" dirty="0" smtClean="0">
                <a:latin typeface="Blue Ridge Heavy SF" pitchFamily="2" charset="0"/>
              </a:rPr>
            </a:br>
            <a:r>
              <a:rPr lang="en-US" sz="3200" b="1" dirty="0" smtClean="0">
                <a:latin typeface="Blue Ridge Heavy SF" pitchFamily="2" charset="0"/>
              </a:rPr>
              <a:t>for</a:t>
            </a:r>
            <a:endParaRPr lang="en-US" sz="300" b="1" dirty="0">
              <a:latin typeface="Blue Ridge Heavy SF" pitchFamily="2" charset="0"/>
            </a:endParaRPr>
          </a:p>
          <a:p>
            <a:pPr algn="ctr">
              <a:spcBef>
                <a:spcPct val="50000"/>
              </a:spcBef>
            </a:pPr>
            <a:r>
              <a:rPr lang="en-US" sz="2700" dirty="0" smtClean="0">
                <a:latin typeface="Blue Ridge Heavy SF" pitchFamily="2" charset="0"/>
              </a:rPr>
              <a:t>Academic </a:t>
            </a:r>
            <a:r>
              <a:rPr lang="en-US" sz="2700" dirty="0">
                <a:latin typeface="Blue Ridge Heavy SF" pitchFamily="2" charset="0"/>
              </a:rPr>
              <a:t>Achievements and Exemplifying the Rotary Principles Of Service Above Self and Outstanding Leadership at </a:t>
            </a:r>
            <a:r>
              <a:rPr lang="en-US" sz="2700" dirty="0" smtClean="0">
                <a:latin typeface="Blue Ridge Heavy SF" pitchFamily="2" charset="0"/>
              </a:rPr>
              <a:t>Webberville </a:t>
            </a:r>
            <a:r>
              <a:rPr lang="en-US" sz="2700" dirty="0">
                <a:latin typeface="Blue Ridge Heavy SF" pitchFamily="2" charset="0"/>
              </a:rPr>
              <a:t>High School</a:t>
            </a:r>
          </a:p>
        </p:txBody>
      </p:sp>
      <p:pic>
        <p:nvPicPr>
          <p:cNvPr id="16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905000"/>
            <a:ext cx="1438275" cy="1600200"/>
          </a:xfrm>
          <a:prstGeom prst="rect">
            <a:avLst/>
          </a:prstGeom>
          <a:noFill/>
        </p:spPr>
      </p:pic>
      <p:pic>
        <p:nvPicPr>
          <p:cNvPr id="17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057400"/>
            <a:ext cx="1524000" cy="1524000"/>
          </a:xfrm>
          <a:prstGeom prst="rect">
            <a:avLst/>
          </a:prstGeom>
          <a:noFill/>
        </p:spPr>
      </p:pic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Nick Horstman, President</a:t>
            </a:r>
            <a:endParaRPr lang="en-US" sz="1400" dirty="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May 14, 2019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41019 Students of the Quarter">
  <a:themeElements>
    <a:clrScheme name="20041019 Students of the Quar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41019 Students of the Quar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41019 Students of the Quar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41019 Students of the Quar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20041019 Students of the Quarter</Template>
  <TotalTime>3163</TotalTime>
  <Words>61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20041019 Students of the Quarter</vt:lpstr>
      <vt:lpstr>Slide 1</vt:lpstr>
      <vt:lpstr>Slide 2</vt:lpstr>
      <vt:lpstr>Slide 3</vt:lpstr>
    </vt:vector>
  </TitlesOfParts>
  <Company>Agricultural &amp; Rural Advocates,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E. Penn</dc:creator>
  <cp:lastModifiedBy>Gene Klco</cp:lastModifiedBy>
  <cp:revision>133</cp:revision>
  <cp:lastPrinted>2000-11-19T18:13:51Z</cp:lastPrinted>
  <dcterms:created xsi:type="dcterms:W3CDTF">2005-01-25T03:10:52Z</dcterms:created>
  <dcterms:modified xsi:type="dcterms:W3CDTF">2019-05-14T15:24:58Z</dcterms:modified>
</cp:coreProperties>
</file>