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2" r:id="rId9"/>
    <p:sldId id="280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78" r:id="rId24"/>
    <p:sldId id="27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D55ED-D231-40AE-9171-CD5F2DDA6361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8F732-F80E-4156-88F9-47821666B4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8F732-F80E-4156-88F9-47821666B4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A2A5-E09B-4E3F-A17B-CF76F50031F0}" type="datetimeFigureOut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E9BF-E7D7-4E44-882D-60D59C2E45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Quixley LET" pitchFamily="2" charset="0"/>
              </a:rPr>
              <a:t>Williamston Sunrise Rotary</a:t>
            </a:r>
            <a:endParaRPr lang="en-US" sz="6000" dirty="0">
              <a:latin typeface="Quixley LE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2016-17</a:t>
            </a:r>
            <a:br>
              <a:rPr lang="en-US" sz="4000" b="1" dirty="0" smtClean="0"/>
            </a:br>
            <a:r>
              <a:rPr lang="en-US" sz="4000" b="1" dirty="0" smtClean="0"/>
              <a:t>A Year to Remember</a:t>
            </a:r>
            <a:endParaRPr lang="en-US" sz="4000" b="1" dirty="0"/>
          </a:p>
        </p:txBody>
      </p:sp>
      <p:pic>
        <p:nvPicPr>
          <p:cNvPr id="4" name="Picture 3" descr="D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3962400"/>
            <a:ext cx="1838325" cy="1993805"/>
          </a:xfrm>
          <a:prstGeom prst="rect">
            <a:avLst/>
          </a:prstGeom>
        </p:spPr>
      </p:pic>
      <p:pic>
        <p:nvPicPr>
          <p:cNvPr id="5" name="Picture 4" descr="Theme-2017-8-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533400"/>
            <a:ext cx="2895600" cy="1695450"/>
          </a:xfrm>
          <a:prstGeom prst="rect">
            <a:avLst/>
          </a:prstGeom>
        </p:spPr>
      </p:pic>
      <p:pic>
        <p:nvPicPr>
          <p:cNvPr id="6" name="Picture 5" descr="2000riw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533400"/>
            <a:ext cx="17526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5410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Home of the Duck Race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Many Hands Presentation</a:t>
            </a:r>
            <a:endParaRPr lang="en-US" b="1" dirty="0"/>
          </a:p>
        </p:txBody>
      </p:sp>
      <p:pic>
        <p:nvPicPr>
          <p:cNvPr id="4" name="Picture 3" descr="17-03-14-Jeff-Gors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371600"/>
            <a:ext cx="4648200" cy="427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48400" y="594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4,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Rotarian </a:t>
            </a:r>
            <a:r>
              <a:rPr lang="en-US" sz="2000" b="1" dirty="0" smtClean="0"/>
              <a:t>Jeff </a:t>
            </a:r>
            <a:r>
              <a:rPr lang="en-US" sz="2000" b="1" dirty="0" err="1" smtClean="0"/>
              <a:t>Gorsline</a:t>
            </a:r>
            <a:r>
              <a:rPr lang="en-US" sz="2000" b="1" dirty="0" smtClean="0"/>
              <a:t> </a:t>
            </a:r>
            <a:r>
              <a:rPr lang="en-US" sz="2000" dirty="0" smtClean="0"/>
              <a:t>told us about </a:t>
            </a:r>
            <a:r>
              <a:rPr lang="en-US" sz="2000" b="1" dirty="0" smtClean="0"/>
              <a:t>Many Hands </a:t>
            </a:r>
            <a:r>
              <a:rPr lang="en-US" sz="2000" b="1" dirty="0"/>
              <a:t>Weekend Survival Kits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Students of the Quarter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75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Shea </a:t>
            </a:r>
            <a:r>
              <a:rPr lang="en-US" b="1" dirty="0" err="1"/>
              <a:t>Monette</a:t>
            </a:r>
            <a:r>
              <a:rPr lang="en-US" b="1" dirty="0"/>
              <a:t> -</a:t>
            </a:r>
            <a:r>
              <a:rPr lang="en-US" dirty="0"/>
              <a:t> Williamston</a:t>
            </a:r>
          </a:p>
        </p:txBody>
      </p:sp>
      <p:pic>
        <p:nvPicPr>
          <p:cNvPr id="5" name="Picture 4" descr="17-05-02-SOQ-Jianwei-Kapp-Dansville.jpg"/>
          <p:cNvPicPr>
            <a:picLocks noChangeAspect="1"/>
          </p:cNvPicPr>
          <p:nvPr/>
        </p:nvPicPr>
        <p:blipFill>
          <a:blip r:embed="rId2" cstate="print"/>
          <a:srcRect t="4096" b="3752"/>
          <a:stretch>
            <a:fillRect/>
          </a:stretch>
        </p:blipFill>
        <p:spPr>
          <a:xfrm>
            <a:off x="5867400" y="1828800"/>
            <a:ext cx="29260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7-05-02-SOQ-Rebecca-Teed-Webberv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556407"/>
            <a:ext cx="2926080" cy="330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7-05-02-SOQ-Shea-Monette-Williams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292608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198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Jianwei</a:t>
            </a:r>
            <a:r>
              <a:rPr lang="en-US" b="1" dirty="0"/>
              <a:t> </a:t>
            </a:r>
            <a:r>
              <a:rPr lang="en-US" b="1" dirty="0" err="1"/>
              <a:t>Kapp</a:t>
            </a:r>
            <a:r>
              <a:rPr lang="en-US" dirty="0"/>
              <a:t> - Dansville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Rebecca Teed</a:t>
            </a:r>
            <a:r>
              <a:rPr lang="en-US" dirty="0"/>
              <a:t> - Webberville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121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2,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Rotary Heroes Recognition</a:t>
            </a:r>
            <a:endParaRPr lang="en-US" b="1" dirty="0"/>
          </a:p>
        </p:txBody>
      </p:sp>
      <p:pic>
        <p:nvPicPr>
          <p:cNvPr id="4" name="Picture 3" descr="17-05-12--Jim--Raj-Narda-at-District-Co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733800"/>
            <a:ext cx="5715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7-05-13-Rotary Hero-Conroy-2017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600200"/>
            <a:ext cx="1828800" cy="2670048"/>
          </a:xfrm>
          <a:prstGeom prst="rect">
            <a:avLst/>
          </a:prstGeom>
        </p:spPr>
      </p:pic>
      <p:pic>
        <p:nvPicPr>
          <p:cNvPr id="6" name="Picture 5" descr="17-05-13-Rotary Hero-Conroy-2017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295400"/>
            <a:ext cx="38100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4343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Jim Conroy </a:t>
            </a:r>
            <a:r>
              <a:rPr lang="en-US" dirty="0" smtClean="0"/>
              <a:t>was presented as our </a:t>
            </a:r>
            <a:r>
              <a:rPr lang="en-US" b="1" dirty="0" smtClean="0"/>
              <a:t>Rotary Hero </a:t>
            </a:r>
            <a:r>
              <a:rPr lang="en-US" dirty="0" smtClean="0"/>
              <a:t>at the </a:t>
            </a:r>
            <a:r>
              <a:rPr lang="en-US" b="1" dirty="0" smtClean="0"/>
              <a:t>District Conference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143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 13,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Nose Day at Rotary</a:t>
            </a:r>
            <a:endParaRPr lang="en-US" b="1" dirty="0"/>
          </a:p>
        </p:txBody>
      </p:sp>
      <p:pic>
        <p:nvPicPr>
          <p:cNvPr id="5" name="Picture 4" descr="17-05-23-Red Nose Day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8752686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5943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donned our Red Noses to help end Child Poverty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29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23,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BPA Students</a:t>
            </a:r>
            <a:endParaRPr lang="en-US" b="1" dirty="0"/>
          </a:p>
        </p:txBody>
      </p:sp>
      <p:pic>
        <p:nvPicPr>
          <p:cNvPr id="4" name="Picture 3" descr="17-06-06-BPA-Students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685800" y="1371600"/>
            <a:ext cx="7639050" cy="460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943601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Williamston HD Business Professional Association Students told us about their club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838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 ,2017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Rotarian of the Year </a:t>
            </a:r>
            <a:endParaRPr lang="en-US" b="1" dirty="0"/>
          </a:p>
        </p:txBody>
      </p:sp>
      <p:pic>
        <p:nvPicPr>
          <p:cNvPr id="4" name="Picture 3" descr="17-06-06-Rotarian-of-Yr-Mur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134236"/>
            <a:ext cx="4171877" cy="540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President Narda Murphy </a:t>
            </a:r>
            <a:r>
              <a:rPr lang="en-US" sz="2000" dirty="0" smtClean="0"/>
              <a:t>was named our “</a:t>
            </a:r>
            <a:r>
              <a:rPr lang="en-US" sz="2000" b="1" dirty="0" smtClean="0"/>
              <a:t>Rotarian of the Year for 2016-17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6,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for International Project</a:t>
            </a:r>
            <a:endParaRPr lang="en-US" b="1" dirty="0"/>
          </a:p>
        </p:txBody>
      </p:sp>
      <p:pic>
        <p:nvPicPr>
          <p:cNvPr id="4" name="Picture 3" descr="17-06-20-Uma-Umakan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143000"/>
            <a:ext cx="4265226" cy="548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17526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Mark Steinberg </a:t>
            </a:r>
            <a:r>
              <a:rPr lang="en-US" sz="2000" dirty="0" smtClean="0"/>
              <a:t>presented a check to </a:t>
            </a:r>
            <a:r>
              <a:rPr lang="en-US" sz="2000" b="1" dirty="0" smtClean="0"/>
              <a:t>Uma</a:t>
            </a:r>
            <a:r>
              <a:rPr lang="en-US" sz="2000" dirty="0" smtClean="0"/>
              <a:t> of the East Lansing Rotary Club for the Rising Star Project – to aid leprosy victims in India.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20,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2017 Duck Race </a:t>
            </a:r>
            <a:endParaRPr lang="en-US" b="1" dirty="0"/>
          </a:p>
        </p:txBody>
      </p:sp>
      <p:pic>
        <p:nvPicPr>
          <p:cNvPr id="3" name="Picture 2" descr="IMG_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3473304" cy="260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G_0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29540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0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537">
            <a:off x="3709535" y="2512468"/>
            <a:ext cx="3473304" cy="260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71-Duck R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937000"/>
            <a:ext cx="37338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28-Duck Rac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105400" y="4724400"/>
            <a:ext cx="3810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858000" y="76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24,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Officer Exchange Night</a:t>
            </a:r>
            <a:endParaRPr lang="en-US" b="1" dirty="0"/>
          </a:p>
        </p:txBody>
      </p:sp>
      <p:pic>
        <p:nvPicPr>
          <p:cNvPr id="4" name="Picture 3" descr="17-06-27-Narda-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6400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9342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27,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8956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Narda</a:t>
            </a:r>
            <a:r>
              <a:rPr lang="en-US" sz="2000" dirty="0" smtClean="0"/>
              <a:t> passed the gavel to </a:t>
            </a:r>
            <a:r>
              <a:rPr lang="en-US" sz="2000" b="1" dirty="0" smtClean="0"/>
              <a:t>Raj.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She asked all past Presidents to join them.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Imagination Skit</a:t>
            </a:r>
            <a:endParaRPr lang="en-US" dirty="0"/>
          </a:p>
        </p:txBody>
      </p:sp>
      <p:pic>
        <p:nvPicPr>
          <p:cNvPr id="4" name="Picture 3" descr="17-07-11-Destination-Imagination-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5715000" cy="450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05600" y="30480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Middle School Destination Imagination Team presented their skit that got them to Nationals in Atlanta.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11 ,2017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 the Candidates</a:t>
            </a:r>
            <a:endParaRPr lang="en-US" b="1" dirty="0"/>
          </a:p>
        </p:txBody>
      </p:sp>
      <p:pic>
        <p:nvPicPr>
          <p:cNvPr id="4" name="Picture 3" descr="16-10-11-Suzanna-Shkr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371600"/>
            <a:ext cx="4137339" cy="320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6-10-18b-Rep-Mike-Bish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971800"/>
            <a:ext cx="3810000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541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Republican </a:t>
            </a:r>
            <a:r>
              <a:rPr lang="en-US" b="1" dirty="0"/>
              <a:t>US Rep. Mike Bishop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82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Democratic Candidate </a:t>
            </a:r>
            <a:r>
              <a:rPr lang="en-US" b="1" dirty="0"/>
              <a:t>Suzanna </a:t>
            </a:r>
            <a:r>
              <a:rPr lang="en-US" b="1" dirty="0" err="1"/>
              <a:t>Shkreli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1143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Oct. 11 &amp; 18,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Members Inducted</a:t>
            </a:r>
            <a:endParaRPr lang="en-US" b="1" dirty="0"/>
          </a:p>
        </p:txBody>
      </p:sp>
      <p:pic>
        <p:nvPicPr>
          <p:cNvPr id="4" name="Content Placeholder 3" descr="17-07-11-Induct-Tort-&amp;-Ey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5915526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24600" y="152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11,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505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members </a:t>
            </a:r>
            <a:r>
              <a:rPr lang="en-US" sz="2000" b="1" dirty="0" smtClean="0"/>
              <a:t>Brian Tort</a:t>
            </a:r>
            <a:r>
              <a:rPr lang="en-US" sz="2000" dirty="0" smtClean="0"/>
              <a:t> and </a:t>
            </a:r>
            <a:r>
              <a:rPr lang="en-US" sz="2000" b="1" dirty="0" smtClean="0"/>
              <a:t>Janet Eyster </a:t>
            </a:r>
            <a:r>
              <a:rPr lang="en-US" sz="2000" dirty="0" smtClean="0"/>
              <a:t>were inducted into the club.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-09-19-Aanch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6172200" cy="451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Rotary Exchange Student Welcomed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121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22,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362200"/>
            <a:ext cx="198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Rotary Exchange Student </a:t>
            </a:r>
            <a:r>
              <a:rPr lang="en-US" sz="2000" b="1" dirty="0" err="1" smtClean="0"/>
              <a:t>Aanchal</a:t>
            </a:r>
            <a:r>
              <a:rPr lang="en-US" sz="2000" dirty="0" smtClean="0"/>
              <a:t> from India was introduced to the club.  </a:t>
            </a:r>
            <a:r>
              <a:rPr lang="en-US" sz="2000" b="1" dirty="0" smtClean="0"/>
              <a:t>Deborah &amp; Earl Wolf </a:t>
            </a:r>
            <a:r>
              <a:rPr lang="en-US" sz="2000" dirty="0" smtClean="0"/>
              <a:t>are her host family.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Taste of Williamston Prep</a:t>
            </a:r>
            <a:endParaRPr lang="en-US" b="1" dirty="0"/>
          </a:p>
        </p:txBody>
      </p:sp>
      <p:pic>
        <p:nvPicPr>
          <p:cNvPr id="4" name="Content Placeholder 3" descr="17-08-22-Jack-w-ToW-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3886201" cy="541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2895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Jack Helder </a:t>
            </a:r>
            <a:r>
              <a:rPr lang="en-US" sz="2000" dirty="0" smtClean="0"/>
              <a:t>shows off the </a:t>
            </a:r>
            <a:r>
              <a:rPr lang="en-US" sz="2000" b="1" dirty="0" smtClean="0"/>
              <a:t>Taste of Williamston </a:t>
            </a:r>
            <a:r>
              <a:rPr lang="en-US" sz="2000" dirty="0" smtClean="0"/>
              <a:t>Poster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August 22,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ste of Williamston Logo-2017-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3034" y="762000"/>
            <a:ext cx="2270966" cy="1956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          Taste of Williamston</a:t>
            </a:r>
            <a:endParaRPr lang="en-US" b="1" dirty="0"/>
          </a:p>
        </p:txBody>
      </p:sp>
      <p:pic>
        <p:nvPicPr>
          <p:cNvPr id="5" name="Picture 4" descr="06-Rotary-Taste of Williams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95400"/>
            <a:ext cx="3017520" cy="226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08-Rotary-Taste of Williams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295400"/>
            <a:ext cx="3017520" cy="226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1-Rotary-Taste of Williamston.jpg"/>
          <p:cNvPicPr>
            <a:picLocks noChangeAspect="1"/>
          </p:cNvPicPr>
          <p:nvPr/>
        </p:nvPicPr>
        <p:blipFill>
          <a:blip r:embed="rId5" cstate="print"/>
          <a:srcRect t="12903"/>
          <a:stretch>
            <a:fillRect/>
          </a:stretch>
        </p:blipFill>
        <p:spPr>
          <a:xfrm>
            <a:off x="533400" y="3657599"/>
            <a:ext cx="4191000" cy="273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04-Rotary-Taste of Williamst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895600"/>
            <a:ext cx="3017520" cy="226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0-Rotary-Taste of Williamst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47244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1628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Sept. 28,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First ‘Narda Murphy Student Excellence Award’ Presentations</a:t>
            </a:r>
            <a:endParaRPr lang="en-US" b="1" dirty="0"/>
          </a:p>
        </p:txBody>
      </p:sp>
      <p:pic>
        <p:nvPicPr>
          <p:cNvPr id="4" name="Content Placeholder 3" descr="17-10-24-Jordan-Simon-Dansvi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4038600"/>
            <a:ext cx="3108960" cy="258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7-10-24-Kelsey-Mayville-Webberv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667000"/>
            <a:ext cx="3108960" cy="253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7-10-24-Lia-Bommarito-Williams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447800"/>
            <a:ext cx="3108960" cy="257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5486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Jordan Simon </a:t>
            </a:r>
          </a:p>
          <a:p>
            <a:r>
              <a:rPr lang="en-US" sz="2000" dirty="0" smtClean="0"/>
              <a:t>- Dansville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447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b="1" dirty="0" smtClean="0"/>
              <a:t>Student of the Quarter </a:t>
            </a:r>
            <a:r>
              <a:rPr lang="en-US" dirty="0" smtClean="0"/>
              <a:t>presentations were renamed to “</a:t>
            </a:r>
            <a:r>
              <a:rPr lang="en-US" b="1" dirty="0" smtClean="0"/>
              <a:t>The Narda Murphy Student Excellence Awards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352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Kelsey Mayville -</a:t>
            </a:r>
            <a:r>
              <a:rPr lang="en-US" dirty="0" smtClean="0"/>
              <a:t>Webberville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2590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Lia</a:t>
            </a:r>
            <a:r>
              <a:rPr lang="en-US" b="1" dirty="0" smtClean="0"/>
              <a:t> </a:t>
            </a:r>
            <a:r>
              <a:rPr lang="en-US" b="1" dirty="0" err="1" smtClean="0"/>
              <a:t>Bommarito</a:t>
            </a:r>
            <a:r>
              <a:rPr lang="en-US" b="1" dirty="0" smtClean="0"/>
              <a:t> </a:t>
            </a:r>
            <a:r>
              <a:rPr lang="en-US" dirty="0" smtClean="0"/>
              <a:t>-Williamston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October 24,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RYLA Students</a:t>
            </a:r>
            <a:endParaRPr lang="en-US" b="1" dirty="0"/>
          </a:p>
        </p:txBody>
      </p:sp>
      <p:pic>
        <p:nvPicPr>
          <p:cNvPr id="4" name="Picture 3" descr="17-11-14-RYLA-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6705600" cy="464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President Raj Wiener, Tasha </a:t>
            </a:r>
            <a:r>
              <a:rPr lang="en-US" b="1" dirty="0" err="1" smtClean="0"/>
              <a:t>Hagelberg</a:t>
            </a:r>
            <a:r>
              <a:rPr lang="en-US" b="1" dirty="0" smtClean="0"/>
              <a:t> &amp; Erin Bowling (Williamston), Carson Nolan &amp; Taylor </a:t>
            </a:r>
            <a:r>
              <a:rPr lang="en-US" b="1" dirty="0" err="1" smtClean="0"/>
              <a:t>Detting</a:t>
            </a:r>
            <a:r>
              <a:rPr lang="en-US" b="1" dirty="0" smtClean="0"/>
              <a:t> (Williamston), Caleb Hodgson (Dansville) &amp; Merlin Hopkins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83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November 14,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Service Award</a:t>
            </a:r>
            <a:endParaRPr lang="en-US" b="1" dirty="0"/>
          </a:p>
        </p:txBody>
      </p:sp>
      <p:pic>
        <p:nvPicPr>
          <p:cNvPr id="4" name="Content Placeholder 3" descr="16-11-08-Susan-Cocker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385188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2286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Susan </a:t>
            </a:r>
            <a:r>
              <a:rPr lang="en-US" b="1" dirty="0" err="1" smtClean="0"/>
              <a:t>Cockrill</a:t>
            </a:r>
            <a:r>
              <a:rPr lang="en-US" b="1" dirty="0" smtClean="0"/>
              <a:t> </a:t>
            </a:r>
            <a:r>
              <a:rPr lang="en-US" dirty="0" smtClean="0"/>
              <a:t>was chosen by Rotarians for the </a:t>
            </a:r>
            <a:r>
              <a:rPr lang="en-US" b="1" dirty="0" smtClean="0"/>
              <a:t>2016 Community Service Award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219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Nov. 8,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Students of the Quarter</a:t>
            </a:r>
            <a:endParaRPr lang="en-US" dirty="0"/>
          </a:p>
        </p:txBody>
      </p:sp>
      <p:pic>
        <p:nvPicPr>
          <p:cNvPr id="4" name="Picture 3" descr="16-11-15-SOQ-Danv-Addison-Dun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038600"/>
            <a:ext cx="2926080" cy="248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6-11-15-SOQ-Web-Emily-Wisu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2743200" cy="280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6-11-15-SOQ-Will-Camille-Flo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2186" y="1752601"/>
            <a:ext cx="2743200" cy="29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57800" y="5257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Addison Dunham</a:t>
            </a:r>
            <a:r>
              <a:rPr lang="en-US" dirty="0" smtClean="0"/>
              <a:t> –</a:t>
            </a:r>
            <a:br>
              <a:rPr lang="en-US" dirty="0" smtClean="0"/>
            </a:br>
            <a:r>
              <a:rPr lang="en-US" dirty="0" smtClean="0"/>
              <a:t>Dansville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3400" y="3124200"/>
            <a:ext cx="1684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CamilleFlores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Williamston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1752600"/>
            <a:ext cx="1752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Emily </a:t>
            </a:r>
            <a:r>
              <a:rPr lang="en-US" b="1" dirty="0" err="1" smtClean="0"/>
              <a:t>Wisuri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Webberville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14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Nov. 15.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RYLA Presentations</a:t>
            </a:r>
            <a:endParaRPr lang="en-US" b="1" dirty="0"/>
          </a:p>
        </p:txBody>
      </p:sp>
      <p:pic>
        <p:nvPicPr>
          <p:cNvPr id="4" name="Picture 3" descr="16-12-06-RYLA-Ethan-Hannah-(Webv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3930904" cy="324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6-12-06-RYLA-Nick-(Dansvl)-Lillie-Jacob-(Willmst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81400"/>
            <a:ext cx="4159503" cy="264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2133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Ethan </a:t>
            </a:r>
            <a:r>
              <a:rPr lang="en-US" b="1" dirty="0" err="1"/>
              <a:t>Stiffler</a:t>
            </a:r>
            <a:r>
              <a:rPr lang="en-US" dirty="0"/>
              <a:t> </a:t>
            </a:r>
            <a:r>
              <a:rPr lang="en-US" dirty="0" smtClean="0"/>
              <a:t> &amp; </a:t>
            </a:r>
            <a:r>
              <a:rPr lang="en-US" b="1" dirty="0"/>
              <a:t>Hannah Fairfield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From Webberville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800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Nicholas </a:t>
            </a:r>
            <a:r>
              <a:rPr lang="en-US" b="1" dirty="0" err="1" smtClean="0"/>
              <a:t>Ressagre</a:t>
            </a:r>
            <a:r>
              <a:rPr lang="en-US" dirty="0" smtClean="0"/>
              <a:t>  from Dansville  and </a:t>
            </a:r>
            <a:br>
              <a:rPr lang="en-US" dirty="0" smtClean="0"/>
            </a:br>
            <a:r>
              <a:rPr lang="en-US" b="1" dirty="0" smtClean="0"/>
              <a:t>Lillie </a:t>
            </a:r>
            <a:r>
              <a:rPr lang="en-US" b="1" dirty="0"/>
              <a:t>Wilson-</a:t>
            </a:r>
            <a:r>
              <a:rPr lang="en-US" b="1" dirty="0" err="1"/>
              <a:t>Daeschein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b="1" dirty="0" smtClean="0"/>
              <a:t>Jacob Milam</a:t>
            </a:r>
            <a:r>
              <a:rPr lang="en-US" dirty="0" smtClean="0"/>
              <a:t> from Williamston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29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Dec. 6,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ne Klco\AppData\Local\Microsoft\Windows\Temporary Internet Files\Content.IE5\FK3SQ1TQ\christmas-1410972122pn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57875" cy="3905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Christmas Families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We  obtained names and info on 3 area families that needed gifts for their children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From the list, Rotarians bought &amp; wrapped gifts for them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They were taken to a Rotarian’s office for distribution for Christmas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Guest Speaker – City Manager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Alan </a:t>
            </a:r>
            <a:r>
              <a:rPr lang="en-US" b="1" dirty="0" err="1"/>
              <a:t>Dolley</a:t>
            </a:r>
            <a:r>
              <a:rPr lang="en-US" dirty="0"/>
              <a:t> </a:t>
            </a:r>
            <a:r>
              <a:rPr lang="en-US" dirty="0" smtClean="0"/>
              <a:t>– </a:t>
            </a:r>
          </a:p>
          <a:p>
            <a:r>
              <a:rPr lang="en-US" dirty="0" smtClean="0"/>
              <a:t>City </a:t>
            </a:r>
            <a:r>
              <a:rPr lang="en-US" dirty="0"/>
              <a:t>Manager</a:t>
            </a:r>
          </a:p>
        </p:txBody>
      </p:sp>
      <p:pic>
        <p:nvPicPr>
          <p:cNvPr id="5" name="Picture 4" descr="17-01-17-Alan-Do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1"/>
            <a:ext cx="3997377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48400" y="137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Jan. 17,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Students of the Quarter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2133600" cy="761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Myles Douglas</a:t>
            </a:r>
            <a:r>
              <a:rPr lang="en-US" sz="2000" dirty="0"/>
              <a:t> - Dansville</a:t>
            </a:r>
          </a:p>
        </p:txBody>
      </p:sp>
      <p:pic>
        <p:nvPicPr>
          <p:cNvPr id="4" name="Picture 3" descr="17-02-07-SOQ-Emma-Drake-Willms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438400"/>
            <a:ext cx="3017520" cy="257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7-02-07-SOQ-Mackenzie-Tyler-Webbv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267200"/>
            <a:ext cx="3017520" cy="216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7-02-07-SOQ-Myles-Douglas-Dansv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447800"/>
            <a:ext cx="3017520" cy="253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324600" y="1295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Feb. 7.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48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/>
              <a:t>Mackenzie Tyler </a:t>
            </a:r>
            <a:r>
              <a:rPr lang="en-US" dirty="0"/>
              <a:t>- Webberville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429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/>
              <a:t>Emma Drake</a:t>
            </a:r>
            <a:r>
              <a:rPr lang="en-US" dirty="0"/>
              <a:t> - Williamston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Charity Poker</a:t>
            </a:r>
            <a:endParaRPr lang="en-US" b="1" dirty="0"/>
          </a:p>
        </p:txBody>
      </p:sp>
      <p:pic>
        <p:nvPicPr>
          <p:cNvPr id="4" name="Picture 3" descr="08-Rotary-Poker at Renos E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685800" y="1752600"/>
            <a:ext cx="77724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5029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 do Charity Poker 3-4 times per year for fund raising.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Feb 27-March 1,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Also May 1-3, 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943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Nov. &amp; Dec. dates cancelled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541</Words>
  <Application>Microsoft Office PowerPoint</Application>
  <PresentationFormat>On-screen Show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Williamston Sunrise Rotary</vt:lpstr>
      <vt:lpstr>Meet the Candidates</vt:lpstr>
      <vt:lpstr>Community Service Award</vt:lpstr>
      <vt:lpstr>Students of the Quarter</vt:lpstr>
      <vt:lpstr>RYLA Presentations</vt:lpstr>
      <vt:lpstr>Christmas Families</vt:lpstr>
      <vt:lpstr>Guest Speaker – City Manager</vt:lpstr>
      <vt:lpstr>Students of the Quarter</vt:lpstr>
      <vt:lpstr>Charity Poker</vt:lpstr>
      <vt:lpstr>Many Hands Presentation</vt:lpstr>
      <vt:lpstr>Students of the Quarter</vt:lpstr>
      <vt:lpstr>Rotary Heroes Recognition</vt:lpstr>
      <vt:lpstr>Red Nose Day at Rotary</vt:lpstr>
      <vt:lpstr>BPA Students</vt:lpstr>
      <vt:lpstr>Rotarian of the Year </vt:lpstr>
      <vt:lpstr>Check for International Project</vt:lpstr>
      <vt:lpstr>2017 Duck Race </vt:lpstr>
      <vt:lpstr>Officer Exchange Night</vt:lpstr>
      <vt:lpstr>Destination Imagination Skit</vt:lpstr>
      <vt:lpstr>New Members Inducted</vt:lpstr>
      <vt:lpstr>Rotary Exchange Student Welcomed</vt:lpstr>
      <vt:lpstr>Taste of Williamston Prep</vt:lpstr>
      <vt:lpstr>          Taste of Williamston</vt:lpstr>
      <vt:lpstr>First ‘Narda Murphy Student Excellence Award’ Presentations</vt:lpstr>
      <vt:lpstr>RYLA Students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Williamston Sunrise Rotary</dc:title>
  <dc:creator>Gene Klco</dc:creator>
  <cp:lastModifiedBy>Gene Klco</cp:lastModifiedBy>
  <cp:revision>24</cp:revision>
  <dcterms:created xsi:type="dcterms:W3CDTF">2017-11-06T20:35:54Z</dcterms:created>
  <dcterms:modified xsi:type="dcterms:W3CDTF">2017-11-15T21:16:09Z</dcterms:modified>
</cp:coreProperties>
</file>