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0A462-090D-4C8B-8A80-352F45942A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25B18CC-63E3-46B5-BE59-D6180C90EB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3840CE8-129F-4E0D-B62F-846906C83DCF}"/>
              </a:ext>
            </a:extLst>
          </p:cNvPr>
          <p:cNvSpPr>
            <a:spLocks noGrp="1"/>
          </p:cNvSpPr>
          <p:nvPr>
            <p:ph type="dt" sz="half" idx="10"/>
          </p:nvPr>
        </p:nvSpPr>
        <p:spPr/>
        <p:txBody>
          <a:bodyPr/>
          <a:lstStyle/>
          <a:p>
            <a:fld id="{27A83E3D-B84C-4E49-8334-826E98A470AA}" type="datetimeFigureOut">
              <a:rPr lang="en-US" smtClean="0"/>
              <a:t>2/6/2020</a:t>
            </a:fld>
            <a:endParaRPr lang="en-US"/>
          </a:p>
        </p:txBody>
      </p:sp>
      <p:sp>
        <p:nvSpPr>
          <p:cNvPr id="5" name="Footer Placeholder 4">
            <a:extLst>
              <a:ext uri="{FF2B5EF4-FFF2-40B4-BE49-F238E27FC236}">
                <a16:creationId xmlns:a16="http://schemas.microsoft.com/office/drawing/2014/main" id="{EECC1CE8-555C-4F0C-89AE-0F74080696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4F95CD-A0AC-48FA-AA86-28D328C988F1}"/>
              </a:ext>
            </a:extLst>
          </p:cNvPr>
          <p:cNvSpPr>
            <a:spLocks noGrp="1"/>
          </p:cNvSpPr>
          <p:nvPr>
            <p:ph type="sldNum" sz="quarter" idx="12"/>
          </p:nvPr>
        </p:nvSpPr>
        <p:spPr/>
        <p:txBody>
          <a:bodyPr/>
          <a:lstStyle/>
          <a:p>
            <a:fld id="{099BCC3F-3950-4BF0-BDE0-26ED27328C44}" type="slidenum">
              <a:rPr lang="en-US" smtClean="0"/>
              <a:t>‹#›</a:t>
            </a:fld>
            <a:endParaRPr lang="en-US"/>
          </a:p>
        </p:txBody>
      </p:sp>
    </p:spTree>
    <p:extLst>
      <p:ext uri="{BB962C8B-B14F-4D97-AF65-F5344CB8AC3E}">
        <p14:creationId xmlns:p14="http://schemas.microsoft.com/office/powerpoint/2010/main" val="807569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BBB73-9621-437D-9692-E9F9E7A2464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165823D-FA5F-4E1B-98EE-020BAC9DA62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03A8AA-087B-4001-90B0-BA95CE9D235A}"/>
              </a:ext>
            </a:extLst>
          </p:cNvPr>
          <p:cNvSpPr>
            <a:spLocks noGrp="1"/>
          </p:cNvSpPr>
          <p:nvPr>
            <p:ph type="dt" sz="half" idx="10"/>
          </p:nvPr>
        </p:nvSpPr>
        <p:spPr/>
        <p:txBody>
          <a:bodyPr/>
          <a:lstStyle/>
          <a:p>
            <a:fld id="{27A83E3D-B84C-4E49-8334-826E98A470AA}" type="datetimeFigureOut">
              <a:rPr lang="en-US" smtClean="0"/>
              <a:t>2/6/2020</a:t>
            </a:fld>
            <a:endParaRPr lang="en-US"/>
          </a:p>
        </p:txBody>
      </p:sp>
      <p:sp>
        <p:nvSpPr>
          <p:cNvPr id="5" name="Footer Placeholder 4">
            <a:extLst>
              <a:ext uri="{FF2B5EF4-FFF2-40B4-BE49-F238E27FC236}">
                <a16:creationId xmlns:a16="http://schemas.microsoft.com/office/drawing/2014/main" id="{E7A90406-12A7-4176-A43A-D922989FB5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BA6FA6-E775-4C84-8C52-A91DC5358B0D}"/>
              </a:ext>
            </a:extLst>
          </p:cNvPr>
          <p:cNvSpPr>
            <a:spLocks noGrp="1"/>
          </p:cNvSpPr>
          <p:nvPr>
            <p:ph type="sldNum" sz="quarter" idx="12"/>
          </p:nvPr>
        </p:nvSpPr>
        <p:spPr/>
        <p:txBody>
          <a:bodyPr/>
          <a:lstStyle/>
          <a:p>
            <a:fld id="{099BCC3F-3950-4BF0-BDE0-26ED27328C44}" type="slidenum">
              <a:rPr lang="en-US" smtClean="0"/>
              <a:t>‹#›</a:t>
            </a:fld>
            <a:endParaRPr lang="en-US"/>
          </a:p>
        </p:txBody>
      </p:sp>
    </p:spTree>
    <p:extLst>
      <p:ext uri="{BB962C8B-B14F-4D97-AF65-F5344CB8AC3E}">
        <p14:creationId xmlns:p14="http://schemas.microsoft.com/office/powerpoint/2010/main" val="2652593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3E1D15-DE2D-4F86-821E-5C35FA8AED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ABFF26-2CC1-4C1D-9D49-11D6B2D67E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7EEA91-5474-44F1-92BF-28BEEFB25805}"/>
              </a:ext>
            </a:extLst>
          </p:cNvPr>
          <p:cNvSpPr>
            <a:spLocks noGrp="1"/>
          </p:cNvSpPr>
          <p:nvPr>
            <p:ph type="dt" sz="half" idx="10"/>
          </p:nvPr>
        </p:nvSpPr>
        <p:spPr/>
        <p:txBody>
          <a:bodyPr/>
          <a:lstStyle/>
          <a:p>
            <a:fld id="{27A83E3D-B84C-4E49-8334-826E98A470AA}" type="datetimeFigureOut">
              <a:rPr lang="en-US" smtClean="0"/>
              <a:t>2/6/2020</a:t>
            </a:fld>
            <a:endParaRPr lang="en-US"/>
          </a:p>
        </p:txBody>
      </p:sp>
      <p:sp>
        <p:nvSpPr>
          <p:cNvPr id="5" name="Footer Placeholder 4">
            <a:extLst>
              <a:ext uri="{FF2B5EF4-FFF2-40B4-BE49-F238E27FC236}">
                <a16:creationId xmlns:a16="http://schemas.microsoft.com/office/drawing/2014/main" id="{B3212018-D836-4701-BF4C-3C2268E999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1509E9-AC6B-4AD4-92CA-34D245410633}"/>
              </a:ext>
            </a:extLst>
          </p:cNvPr>
          <p:cNvSpPr>
            <a:spLocks noGrp="1"/>
          </p:cNvSpPr>
          <p:nvPr>
            <p:ph type="sldNum" sz="quarter" idx="12"/>
          </p:nvPr>
        </p:nvSpPr>
        <p:spPr/>
        <p:txBody>
          <a:bodyPr/>
          <a:lstStyle/>
          <a:p>
            <a:fld id="{099BCC3F-3950-4BF0-BDE0-26ED27328C44}" type="slidenum">
              <a:rPr lang="en-US" smtClean="0"/>
              <a:t>‹#›</a:t>
            </a:fld>
            <a:endParaRPr lang="en-US"/>
          </a:p>
        </p:txBody>
      </p:sp>
    </p:spTree>
    <p:extLst>
      <p:ext uri="{BB962C8B-B14F-4D97-AF65-F5344CB8AC3E}">
        <p14:creationId xmlns:p14="http://schemas.microsoft.com/office/powerpoint/2010/main" val="3553891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3ACAE-34AA-41BF-A482-858A1D9488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E15C3F-9D79-4283-AD52-9293ECD5116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3CF197-CF01-49E9-9340-D56C674A7F07}"/>
              </a:ext>
            </a:extLst>
          </p:cNvPr>
          <p:cNvSpPr>
            <a:spLocks noGrp="1"/>
          </p:cNvSpPr>
          <p:nvPr>
            <p:ph type="dt" sz="half" idx="10"/>
          </p:nvPr>
        </p:nvSpPr>
        <p:spPr/>
        <p:txBody>
          <a:bodyPr/>
          <a:lstStyle/>
          <a:p>
            <a:fld id="{27A83E3D-B84C-4E49-8334-826E98A470AA}" type="datetimeFigureOut">
              <a:rPr lang="en-US" smtClean="0"/>
              <a:t>2/6/2020</a:t>
            </a:fld>
            <a:endParaRPr lang="en-US"/>
          </a:p>
        </p:txBody>
      </p:sp>
      <p:sp>
        <p:nvSpPr>
          <p:cNvPr id="5" name="Footer Placeholder 4">
            <a:extLst>
              <a:ext uri="{FF2B5EF4-FFF2-40B4-BE49-F238E27FC236}">
                <a16:creationId xmlns:a16="http://schemas.microsoft.com/office/drawing/2014/main" id="{403ABB95-D4A9-4774-9F56-A544F15BC9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959004-6413-4722-8614-6AFAE61AE1F1}"/>
              </a:ext>
            </a:extLst>
          </p:cNvPr>
          <p:cNvSpPr>
            <a:spLocks noGrp="1"/>
          </p:cNvSpPr>
          <p:nvPr>
            <p:ph type="sldNum" sz="quarter" idx="12"/>
          </p:nvPr>
        </p:nvSpPr>
        <p:spPr/>
        <p:txBody>
          <a:bodyPr/>
          <a:lstStyle/>
          <a:p>
            <a:fld id="{099BCC3F-3950-4BF0-BDE0-26ED27328C44}" type="slidenum">
              <a:rPr lang="en-US" smtClean="0"/>
              <a:t>‹#›</a:t>
            </a:fld>
            <a:endParaRPr lang="en-US"/>
          </a:p>
        </p:txBody>
      </p:sp>
    </p:spTree>
    <p:extLst>
      <p:ext uri="{BB962C8B-B14F-4D97-AF65-F5344CB8AC3E}">
        <p14:creationId xmlns:p14="http://schemas.microsoft.com/office/powerpoint/2010/main" val="2013218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6B597-BC0F-4C47-B5CC-60C8C84E4B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157D00-6D23-4852-B8E1-362B2AF849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8543AE-806E-48D2-BF5F-378B1E2800B9}"/>
              </a:ext>
            </a:extLst>
          </p:cNvPr>
          <p:cNvSpPr>
            <a:spLocks noGrp="1"/>
          </p:cNvSpPr>
          <p:nvPr>
            <p:ph type="dt" sz="half" idx="10"/>
          </p:nvPr>
        </p:nvSpPr>
        <p:spPr/>
        <p:txBody>
          <a:bodyPr/>
          <a:lstStyle/>
          <a:p>
            <a:fld id="{27A83E3D-B84C-4E49-8334-826E98A470AA}" type="datetimeFigureOut">
              <a:rPr lang="en-US" smtClean="0"/>
              <a:t>2/6/2020</a:t>
            </a:fld>
            <a:endParaRPr lang="en-US"/>
          </a:p>
        </p:txBody>
      </p:sp>
      <p:sp>
        <p:nvSpPr>
          <p:cNvPr id="5" name="Footer Placeholder 4">
            <a:extLst>
              <a:ext uri="{FF2B5EF4-FFF2-40B4-BE49-F238E27FC236}">
                <a16:creationId xmlns:a16="http://schemas.microsoft.com/office/drawing/2014/main" id="{FCB741DE-D92E-4193-9EAC-D50DA86BC0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938E0A-ED21-4069-8A6D-ADCAEEBE23DF}"/>
              </a:ext>
            </a:extLst>
          </p:cNvPr>
          <p:cNvSpPr>
            <a:spLocks noGrp="1"/>
          </p:cNvSpPr>
          <p:nvPr>
            <p:ph type="sldNum" sz="quarter" idx="12"/>
          </p:nvPr>
        </p:nvSpPr>
        <p:spPr/>
        <p:txBody>
          <a:bodyPr/>
          <a:lstStyle/>
          <a:p>
            <a:fld id="{099BCC3F-3950-4BF0-BDE0-26ED27328C44}" type="slidenum">
              <a:rPr lang="en-US" smtClean="0"/>
              <a:t>‹#›</a:t>
            </a:fld>
            <a:endParaRPr lang="en-US"/>
          </a:p>
        </p:txBody>
      </p:sp>
    </p:spTree>
    <p:extLst>
      <p:ext uri="{BB962C8B-B14F-4D97-AF65-F5344CB8AC3E}">
        <p14:creationId xmlns:p14="http://schemas.microsoft.com/office/powerpoint/2010/main" val="880628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92DB3-6980-454B-A1F0-434D0F3EC4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4998D2-B0C3-4710-B6CE-396C9B01F6A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73F2768-1338-4C8C-B3F9-115771AA60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FE357E-626A-4E91-AD6A-E1A6A50E80EF}"/>
              </a:ext>
            </a:extLst>
          </p:cNvPr>
          <p:cNvSpPr>
            <a:spLocks noGrp="1"/>
          </p:cNvSpPr>
          <p:nvPr>
            <p:ph type="dt" sz="half" idx="10"/>
          </p:nvPr>
        </p:nvSpPr>
        <p:spPr/>
        <p:txBody>
          <a:bodyPr/>
          <a:lstStyle/>
          <a:p>
            <a:fld id="{27A83E3D-B84C-4E49-8334-826E98A470AA}" type="datetimeFigureOut">
              <a:rPr lang="en-US" smtClean="0"/>
              <a:t>2/6/2020</a:t>
            </a:fld>
            <a:endParaRPr lang="en-US"/>
          </a:p>
        </p:txBody>
      </p:sp>
      <p:sp>
        <p:nvSpPr>
          <p:cNvPr id="6" name="Footer Placeholder 5">
            <a:extLst>
              <a:ext uri="{FF2B5EF4-FFF2-40B4-BE49-F238E27FC236}">
                <a16:creationId xmlns:a16="http://schemas.microsoft.com/office/drawing/2014/main" id="{1FBBBC81-899E-4F9F-BCCA-10001EA176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AB41D7-6925-491B-B95B-237B6E002091}"/>
              </a:ext>
            </a:extLst>
          </p:cNvPr>
          <p:cNvSpPr>
            <a:spLocks noGrp="1"/>
          </p:cNvSpPr>
          <p:nvPr>
            <p:ph type="sldNum" sz="quarter" idx="12"/>
          </p:nvPr>
        </p:nvSpPr>
        <p:spPr/>
        <p:txBody>
          <a:bodyPr/>
          <a:lstStyle/>
          <a:p>
            <a:fld id="{099BCC3F-3950-4BF0-BDE0-26ED27328C44}" type="slidenum">
              <a:rPr lang="en-US" smtClean="0"/>
              <a:t>‹#›</a:t>
            </a:fld>
            <a:endParaRPr lang="en-US"/>
          </a:p>
        </p:txBody>
      </p:sp>
    </p:spTree>
    <p:extLst>
      <p:ext uri="{BB962C8B-B14F-4D97-AF65-F5344CB8AC3E}">
        <p14:creationId xmlns:p14="http://schemas.microsoft.com/office/powerpoint/2010/main" val="1178236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2DC0F-D969-493C-AD7B-4CCA4F32ED3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7C6649-FD04-4362-813C-6F7610AF0B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17A6869-3A57-4AD5-BB8A-976333EA68B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8818981-573C-40E5-923E-8B6A7B3261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1D4165-A9C5-4C29-885D-BA7D7D3A9B8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E0A1833-8089-40AC-9BD3-66C32279FE4B}"/>
              </a:ext>
            </a:extLst>
          </p:cNvPr>
          <p:cNvSpPr>
            <a:spLocks noGrp="1"/>
          </p:cNvSpPr>
          <p:nvPr>
            <p:ph type="dt" sz="half" idx="10"/>
          </p:nvPr>
        </p:nvSpPr>
        <p:spPr/>
        <p:txBody>
          <a:bodyPr/>
          <a:lstStyle/>
          <a:p>
            <a:fld id="{27A83E3D-B84C-4E49-8334-826E98A470AA}" type="datetimeFigureOut">
              <a:rPr lang="en-US" smtClean="0"/>
              <a:t>2/6/2020</a:t>
            </a:fld>
            <a:endParaRPr lang="en-US"/>
          </a:p>
        </p:txBody>
      </p:sp>
      <p:sp>
        <p:nvSpPr>
          <p:cNvPr id="8" name="Footer Placeholder 7">
            <a:extLst>
              <a:ext uri="{FF2B5EF4-FFF2-40B4-BE49-F238E27FC236}">
                <a16:creationId xmlns:a16="http://schemas.microsoft.com/office/drawing/2014/main" id="{D9EAC0D8-9FE9-4708-8AB8-BF05A61192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BA38FE9-C8F6-4A3C-A019-10C5F05EC481}"/>
              </a:ext>
            </a:extLst>
          </p:cNvPr>
          <p:cNvSpPr>
            <a:spLocks noGrp="1"/>
          </p:cNvSpPr>
          <p:nvPr>
            <p:ph type="sldNum" sz="quarter" idx="12"/>
          </p:nvPr>
        </p:nvSpPr>
        <p:spPr/>
        <p:txBody>
          <a:bodyPr/>
          <a:lstStyle/>
          <a:p>
            <a:fld id="{099BCC3F-3950-4BF0-BDE0-26ED27328C44}" type="slidenum">
              <a:rPr lang="en-US" smtClean="0"/>
              <a:t>‹#›</a:t>
            </a:fld>
            <a:endParaRPr lang="en-US"/>
          </a:p>
        </p:txBody>
      </p:sp>
    </p:spTree>
    <p:extLst>
      <p:ext uri="{BB962C8B-B14F-4D97-AF65-F5344CB8AC3E}">
        <p14:creationId xmlns:p14="http://schemas.microsoft.com/office/powerpoint/2010/main" val="330542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EB699-2AB7-421C-B3BB-75A0F97F0A5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16967D-C969-40CD-8C9A-70F810E63AD5}"/>
              </a:ext>
            </a:extLst>
          </p:cNvPr>
          <p:cNvSpPr>
            <a:spLocks noGrp="1"/>
          </p:cNvSpPr>
          <p:nvPr>
            <p:ph type="dt" sz="half" idx="10"/>
          </p:nvPr>
        </p:nvSpPr>
        <p:spPr/>
        <p:txBody>
          <a:bodyPr/>
          <a:lstStyle/>
          <a:p>
            <a:fld id="{27A83E3D-B84C-4E49-8334-826E98A470AA}" type="datetimeFigureOut">
              <a:rPr lang="en-US" smtClean="0"/>
              <a:t>2/6/2020</a:t>
            </a:fld>
            <a:endParaRPr lang="en-US"/>
          </a:p>
        </p:txBody>
      </p:sp>
      <p:sp>
        <p:nvSpPr>
          <p:cNvPr id="4" name="Footer Placeholder 3">
            <a:extLst>
              <a:ext uri="{FF2B5EF4-FFF2-40B4-BE49-F238E27FC236}">
                <a16:creationId xmlns:a16="http://schemas.microsoft.com/office/drawing/2014/main" id="{DEFD3AE2-82A8-4582-84CB-628C5BEF72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53CF6D3-6361-46D8-8E57-7EE8ED27CDB0}"/>
              </a:ext>
            </a:extLst>
          </p:cNvPr>
          <p:cNvSpPr>
            <a:spLocks noGrp="1"/>
          </p:cNvSpPr>
          <p:nvPr>
            <p:ph type="sldNum" sz="quarter" idx="12"/>
          </p:nvPr>
        </p:nvSpPr>
        <p:spPr/>
        <p:txBody>
          <a:bodyPr/>
          <a:lstStyle/>
          <a:p>
            <a:fld id="{099BCC3F-3950-4BF0-BDE0-26ED27328C44}" type="slidenum">
              <a:rPr lang="en-US" smtClean="0"/>
              <a:t>‹#›</a:t>
            </a:fld>
            <a:endParaRPr lang="en-US"/>
          </a:p>
        </p:txBody>
      </p:sp>
    </p:spTree>
    <p:extLst>
      <p:ext uri="{BB962C8B-B14F-4D97-AF65-F5344CB8AC3E}">
        <p14:creationId xmlns:p14="http://schemas.microsoft.com/office/powerpoint/2010/main" val="3971332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21F19C-A5B5-4294-B192-EC64FD305DCD}"/>
              </a:ext>
            </a:extLst>
          </p:cNvPr>
          <p:cNvSpPr>
            <a:spLocks noGrp="1"/>
          </p:cNvSpPr>
          <p:nvPr>
            <p:ph type="dt" sz="half" idx="10"/>
          </p:nvPr>
        </p:nvSpPr>
        <p:spPr/>
        <p:txBody>
          <a:bodyPr/>
          <a:lstStyle/>
          <a:p>
            <a:fld id="{27A83E3D-B84C-4E49-8334-826E98A470AA}" type="datetimeFigureOut">
              <a:rPr lang="en-US" smtClean="0"/>
              <a:t>2/6/2020</a:t>
            </a:fld>
            <a:endParaRPr lang="en-US"/>
          </a:p>
        </p:txBody>
      </p:sp>
      <p:sp>
        <p:nvSpPr>
          <p:cNvPr id="3" name="Footer Placeholder 2">
            <a:extLst>
              <a:ext uri="{FF2B5EF4-FFF2-40B4-BE49-F238E27FC236}">
                <a16:creationId xmlns:a16="http://schemas.microsoft.com/office/drawing/2014/main" id="{653DA268-6DFF-4D93-91BA-B3F35C44897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993F3AD-D174-4677-8061-DE5F98469C1E}"/>
              </a:ext>
            </a:extLst>
          </p:cNvPr>
          <p:cNvSpPr>
            <a:spLocks noGrp="1"/>
          </p:cNvSpPr>
          <p:nvPr>
            <p:ph type="sldNum" sz="quarter" idx="12"/>
          </p:nvPr>
        </p:nvSpPr>
        <p:spPr/>
        <p:txBody>
          <a:bodyPr/>
          <a:lstStyle/>
          <a:p>
            <a:fld id="{099BCC3F-3950-4BF0-BDE0-26ED27328C44}" type="slidenum">
              <a:rPr lang="en-US" smtClean="0"/>
              <a:t>‹#›</a:t>
            </a:fld>
            <a:endParaRPr lang="en-US"/>
          </a:p>
        </p:txBody>
      </p:sp>
    </p:spTree>
    <p:extLst>
      <p:ext uri="{BB962C8B-B14F-4D97-AF65-F5344CB8AC3E}">
        <p14:creationId xmlns:p14="http://schemas.microsoft.com/office/powerpoint/2010/main" val="2164291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ADDBB-B9E4-4E55-AA85-4399A95095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0458D4-9F65-4BF2-BA1F-4416825C68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0C02D28-D20C-4E6A-80F6-D26A4B7F43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2C8DDB-72F4-4ACE-AFE3-166028411099}"/>
              </a:ext>
            </a:extLst>
          </p:cNvPr>
          <p:cNvSpPr>
            <a:spLocks noGrp="1"/>
          </p:cNvSpPr>
          <p:nvPr>
            <p:ph type="dt" sz="half" idx="10"/>
          </p:nvPr>
        </p:nvSpPr>
        <p:spPr/>
        <p:txBody>
          <a:bodyPr/>
          <a:lstStyle/>
          <a:p>
            <a:fld id="{27A83E3D-B84C-4E49-8334-826E98A470AA}" type="datetimeFigureOut">
              <a:rPr lang="en-US" smtClean="0"/>
              <a:t>2/6/2020</a:t>
            </a:fld>
            <a:endParaRPr lang="en-US"/>
          </a:p>
        </p:txBody>
      </p:sp>
      <p:sp>
        <p:nvSpPr>
          <p:cNvPr id="6" name="Footer Placeholder 5">
            <a:extLst>
              <a:ext uri="{FF2B5EF4-FFF2-40B4-BE49-F238E27FC236}">
                <a16:creationId xmlns:a16="http://schemas.microsoft.com/office/drawing/2014/main" id="{CC077A01-C8BC-44E4-AE31-57D40E9960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9C4093-A490-4612-BBD8-CCD1F5E2897B}"/>
              </a:ext>
            </a:extLst>
          </p:cNvPr>
          <p:cNvSpPr>
            <a:spLocks noGrp="1"/>
          </p:cNvSpPr>
          <p:nvPr>
            <p:ph type="sldNum" sz="quarter" idx="12"/>
          </p:nvPr>
        </p:nvSpPr>
        <p:spPr/>
        <p:txBody>
          <a:bodyPr/>
          <a:lstStyle/>
          <a:p>
            <a:fld id="{099BCC3F-3950-4BF0-BDE0-26ED27328C44}" type="slidenum">
              <a:rPr lang="en-US" smtClean="0"/>
              <a:t>‹#›</a:t>
            </a:fld>
            <a:endParaRPr lang="en-US"/>
          </a:p>
        </p:txBody>
      </p:sp>
    </p:spTree>
    <p:extLst>
      <p:ext uri="{BB962C8B-B14F-4D97-AF65-F5344CB8AC3E}">
        <p14:creationId xmlns:p14="http://schemas.microsoft.com/office/powerpoint/2010/main" val="3386635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DAFCF-C8B6-487B-800B-C4C95B5978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6122BDF-88D6-4122-A187-1BA35AAF4D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AE4840-14F6-4FE2-8B3C-A4CA1650BA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82F702-0383-4161-B7A2-B1FCA95A1F5F}"/>
              </a:ext>
            </a:extLst>
          </p:cNvPr>
          <p:cNvSpPr>
            <a:spLocks noGrp="1"/>
          </p:cNvSpPr>
          <p:nvPr>
            <p:ph type="dt" sz="half" idx="10"/>
          </p:nvPr>
        </p:nvSpPr>
        <p:spPr/>
        <p:txBody>
          <a:bodyPr/>
          <a:lstStyle/>
          <a:p>
            <a:fld id="{27A83E3D-B84C-4E49-8334-826E98A470AA}" type="datetimeFigureOut">
              <a:rPr lang="en-US" smtClean="0"/>
              <a:t>2/6/2020</a:t>
            </a:fld>
            <a:endParaRPr lang="en-US"/>
          </a:p>
        </p:txBody>
      </p:sp>
      <p:sp>
        <p:nvSpPr>
          <p:cNvPr id="6" name="Footer Placeholder 5">
            <a:extLst>
              <a:ext uri="{FF2B5EF4-FFF2-40B4-BE49-F238E27FC236}">
                <a16:creationId xmlns:a16="http://schemas.microsoft.com/office/drawing/2014/main" id="{F229F7A6-AD29-416A-BE64-D93AC4E2BD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6E8552-BA70-47F5-9B74-49A6F7ABA31E}"/>
              </a:ext>
            </a:extLst>
          </p:cNvPr>
          <p:cNvSpPr>
            <a:spLocks noGrp="1"/>
          </p:cNvSpPr>
          <p:nvPr>
            <p:ph type="sldNum" sz="quarter" idx="12"/>
          </p:nvPr>
        </p:nvSpPr>
        <p:spPr/>
        <p:txBody>
          <a:bodyPr/>
          <a:lstStyle/>
          <a:p>
            <a:fld id="{099BCC3F-3950-4BF0-BDE0-26ED27328C44}" type="slidenum">
              <a:rPr lang="en-US" smtClean="0"/>
              <a:t>‹#›</a:t>
            </a:fld>
            <a:endParaRPr lang="en-US"/>
          </a:p>
        </p:txBody>
      </p:sp>
    </p:spTree>
    <p:extLst>
      <p:ext uri="{BB962C8B-B14F-4D97-AF65-F5344CB8AC3E}">
        <p14:creationId xmlns:p14="http://schemas.microsoft.com/office/powerpoint/2010/main" val="1224343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B158DA-D1F2-40F9-B020-CD455E4E8F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3A10772-6D96-4812-B5C1-4DB08B36DD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59EF3A-8D6D-43E1-8C5A-9BF29F98E0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A83E3D-B84C-4E49-8334-826E98A470AA}" type="datetimeFigureOut">
              <a:rPr lang="en-US" smtClean="0"/>
              <a:t>2/6/2020</a:t>
            </a:fld>
            <a:endParaRPr lang="en-US"/>
          </a:p>
        </p:txBody>
      </p:sp>
      <p:sp>
        <p:nvSpPr>
          <p:cNvPr id="5" name="Footer Placeholder 4">
            <a:extLst>
              <a:ext uri="{FF2B5EF4-FFF2-40B4-BE49-F238E27FC236}">
                <a16:creationId xmlns:a16="http://schemas.microsoft.com/office/drawing/2014/main" id="{EF6F7980-DD82-421A-B96C-A310541A5A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FB291E0-4AB7-4F03-9427-E28B319E85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9BCC3F-3950-4BF0-BDE0-26ED27328C44}" type="slidenum">
              <a:rPr lang="en-US" smtClean="0"/>
              <a:t>‹#›</a:t>
            </a:fld>
            <a:endParaRPr lang="en-US"/>
          </a:p>
        </p:txBody>
      </p:sp>
    </p:spTree>
    <p:extLst>
      <p:ext uri="{BB962C8B-B14F-4D97-AF65-F5344CB8AC3E}">
        <p14:creationId xmlns:p14="http://schemas.microsoft.com/office/powerpoint/2010/main" val="1745700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4.xml"/><Relationship Id="rId1" Type="http://schemas.openxmlformats.org/officeDocument/2006/relationships/video" Target="https://www.youtube.com/embed/99BFUMKcvJE"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4.xml"/><Relationship Id="rId1" Type="http://schemas.openxmlformats.org/officeDocument/2006/relationships/video" Target="https://www.youtube.com/embed/cS0rr7DVeek"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4.xml"/><Relationship Id="rId1" Type="http://schemas.openxmlformats.org/officeDocument/2006/relationships/video" Target="https://www.youtube.com/embed/zVCBqAhntvc"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4.xml"/><Relationship Id="rId1" Type="http://schemas.openxmlformats.org/officeDocument/2006/relationships/video" Target="https://www.youtube.com/embed/8ZY0QOtiU8s"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4.xml"/><Relationship Id="rId1" Type="http://schemas.openxmlformats.org/officeDocument/2006/relationships/video" Target="https://www.youtube.com/embed/kJsTnShqKN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0DFDC-F408-4881-ACD8-48A233FBDEE6}"/>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D7B91789-7E2E-446F-93C3-BB5AFCBCD4FC}"/>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385447A9-FFE6-4F9C-88AB-3B7CCAF9F6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122363"/>
            <a:ext cx="11887200" cy="4423672"/>
          </a:xfrm>
          <a:prstGeom prst="rect">
            <a:avLst/>
          </a:prstGeom>
        </p:spPr>
      </p:pic>
    </p:spTree>
    <p:extLst>
      <p:ext uri="{BB962C8B-B14F-4D97-AF65-F5344CB8AC3E}">
        <p14:creationId xmlns:p14="http://schemas.microsoft.com/office/powerpoint/2010/main" val="3087520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1C24F-5334-416B-9F44-729BE366A8F7}"/>
              </a:ext>
            </a:extLst>
          </p:cNvPr>
          <p:cNvSpPr>
            <a:spLocks noGrp="1"/>
          </p:cNvSpPr>
          <p:nvPr>
            <p:ph type="title"/>
          </p:nvPr>
        </p:nvSpPr>
        <p:spPr/>
        <p:txBody>
          <a:bodyPr/>
          <a:lstStyle/>
          <a:p>
            <a:r>
              <a:rPr lang="en-US" dirty="0"/>
              <a:t>Examples of Interact in Action</a:t>
            </a:r>
          </a:p>
        </p:txBody>
      </p:sp>
      <p:pic>
        <p:nvPicPr>
          <p:cNvPr id="5" name="Online Media 4" title="Interact Club of California High School">
            <a:hlinkClick r:id="" action="ppaction://media"/>
            <a:extLst>
              <a:ext uri="{FF2B5EF4-FFF2-40B4-BE49-F238E27FC236}">
                <a16:creationId xmlns:a16="http://schemas.microsoft.com/office/drawing/2014/main" id="{E846DF37-3E50-4EB5-A38F-002C98F294FB}"/>
              </a:ext>
            </a:extLst>
          </p:cNvPr>
          <p:cNvPicPr>
            <a:picLocks noGrp="1" noRot="1" noChangeAspect="1"/>
          </p:cNvPicPr>
          <p:nvPr>
            <p:ph sz="half" idx="1"/>
            <a:videoFile r:link="rId1"/>
          </p:nvPr>
        </p:nvPicPr>
        <p:blipFill>
          <a:blip r:embed="rId3"/>
          <a:stretch>
            <a:fillRect/>
          </a:stretch>
        </p:blipFill>
        <p:spPr>
          <a:xfrm>
            <a:off x="1143000" y="1819275"/>
            <a:ext cx="8667750" cy="4875610"/>
          </a:xfrm>
          <a:prstGeom prst="rect">
            <a:avLst/>
          </a:prstGeom>
        </p:spPr>
      </p:pic>
    </p:spTree>
    <p:extLst>
      <p:ext uri="{BB962C8B-B14F-4D97-AF65-F5344CB8AC3E}">
        <p14:creationId xmlns:p14="http://schemas.microsoft.com/office/powerpoint/2010/main" val="4278373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ABC1E99-9790-4755-AE75-4E0156DC5614}"/>
              </a:ext>
            </a:extLst>
          </p:cNvPr>
          <p:cNvSpPr>
            <a:spLocks noGrp="1"/>
          </p:cNvSpPr>
          <p:nvPr>
            <p:ph type="title"/>
          </p:nvPr>
        </p:nvSpPr>
        <p:spPr>
          <a:xfrm>
            <a:off x="6172200" y="365125"/>
            <a:ext cx="5181600" cy="1325563"/>
          </a:xfrm>
        </p:spPr>
        <p:txBody>
          <a:bodyPr/>
          <a:lstStyle/>
          <a:p>
            <a:r>
              <a:rPr lang="en-US" b="1" dirty="0"/>
              <a:t>What is Interact</a:t>
            </a:r>
          </a:p>
        </p:txBody>
      </p:sp>
      <p:pic>
        <p:nvPicPr>
          <p:cNvPr id="5" name="Content Placeholder 4">
            <a:extLst>
              <a:ext uri="{FF2B5EF4-FFF2-40B4-BE49-F238E27FC236}">
                <a16:creationId xmlns:a16="http://schemas.microsoft.com/office/drawing/2014/main" id="{7215F78F-C358-4AC0-887E-8C98E071A346}"/>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171294" y="229005"/>
            <a:ext cx="3659124" cy="6399989"/>
          </a:xfrm>
        </p:spPr>
      </p:pic>
      <p:sp>
        <p:nvSpPr>
          <p:cNvPr id="7" name="Content Placeholder 6">
            <a:extLst>
              <a:ext uri="{FF2B5EF4-FFF2-40B4-BE49-F238E27FC236}">
                <a16:creationId xmlns:a16="http://schemas.microsoft.com/office/drawing/2014/main" id="{609939B4-5144-4F55-9726-55F4755023A7}"/>
              </a:ext>
            </a:extLst>
          </p:cNvPr>
          <p:cNvSpPr>
            <a:spLocks noGrp="1"/>
          </p:cNvSpPr>
          <p:nvPr>
            <p:ph sz="half" idx="2"/>
          </p:nvPr>
        </p:nvSpPr>
        <p:spPr/>
        <p:txBody>
          <a:bodyPr/>
          <a:lstStyle/>
          <a:p>
            <a:r>
              <a:rPr lang="en-US" dirty="0"/>
              <a:t>Interact clubs bring together young people ages 12-18 to develop leadership skills while discovering the power of Service Above Self. Find out how serious leadership can be seriously fun.</a:t>
            </a:r>
          </a:p>
        </p:txBody>
      </p:sp>
    </p:spTree>
    <p:extLst>
      <p:ext uri="{BB962C8B-B14F-4D97-AF65-F5344CB8AC3E}">
        <p14:creationId xmlns:p14="http://schemas.microsoft.com/office/powerpoint/2010/main" val="991475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98D1D-7C46-4B9A-B603-23F95319DF1A}"/>
              </a:ext>
            </a:extLst>
          </p:cNvPr>
          <p:cNvSpPr>
            <a:spLocks noGrp="1"/>
          </p:cNvSpPr>
          <p:nvPr>
            <p:ph type="title"/>
          </p:nvPr>
        </p:nvSpPr>
        <p:spPr/>
        <p:txBody>
          <a:bodyPr/>
          <a:lstStyle/>
          <a:p>
            <a:r>
              <a:rPr lang="en-US" b="1" dirty="0"/>
              <a:t>Rotary are People of Action</a:t>
            </a:r>
          </a:p>
        </p:txBody>
      </p:sp>
      <p:pic>
        <p:nvPicPr>
          <p:cNvPr id="5" name="Online Media 4" title="行動的力量">
            <a:hlinkClick r:id="" action="ppaction://media"/>
            <a:extLst>
              <a:ext uri="{FF2B5EF4-FFF2-40B4-BE49-F238E27FC236}">
                <a16:creationId xmlns:a16="http://schemas.microsoft.com/office/drawing/2014/main" id="{3B8DD8C6-3E3B-435D-8882-470310C407CF}"/>
              </a:ext>
            </a:extLst>
          </p:cNvPr>
          <p:cNvPicPr>
            <a:picLocks noGrp="1" noRot="1" noChangeAspect="1"/>
          </p:cNvPicPr>
          <p:nvPr>
            <p:ph sz="half" idx="1"/>
            <a:videoFile r:link="rId1"/>
          </p:nvPr>
        </p:nvPicPr>
        <p:blipFill>
          <a:blip r:embed="rId3"/>
          <a:stretch>
            <a:fillRect/>
          </a:stretch>
        </p:blipFill>
        <p:spPr>
          <a:xfrm>
            <a:off x="1143000" y="1690688"/>
            <a:ext cx="8746065" cy="4919662"/>
          </a:xfrm>
          <a:prstGeom prst="rect">
            <a:avLst/>
          </a:prstGeom>
        </p:spPr>
      </p:pic>
    </p:spTree>
    <p:extLst>
      <p:ext uri="{BB962C8B-B14F-4D97-AF65-F5344CB8AC3E}">
        <p14:creationId xmlns:p14="http://schemas.microsoft.com/office/powerpoint/2010/main" val="2060165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D079A-7B1F-46F6-89AB-5B226FD690A8}"/>
              </a:ext>
            </a:extLst>
          </p:cNvPr>
          <p:cNvSpPr>
            <a:spLocks noGrp="1"/>
          </p:cNvSpPr>
          <p:nvPr>
            <p:ph type="title"/>
          </p:nvPr>
        </p:nvSpPr>
        <p:spPr/>
        <p:txBody>
          <a:bodyPr/>
          <a:lstStyle/>
          <a:p>
            <a:r>
              <a:rPr lang="en-US" b="1" dirty="0"/>
              <a:t>What are the benefits?</a:t>
            </a:r>
          </a:p>
        </p:txBody>
      </p:sp>
      <p:sp>
        <p:nvSpPr>
          <p:cNvPr id="3" name="Content Placeholder 2">
            <a:extLst>
              <a:ext uri="{FF2B5EF4-FFF2-40B4-BE49-F238E27FC236}">
                <a16:creationId xmlns:a16="http://schemas.microsoft.com/office/drawing/2014/main" id="{BEFB2BE5-7929-4BB0-8121-7E0C324CF6A5}"/>
              </a:ext>
            </a:extLst>
          </p:cNvPr>
          <p:cNvSpPr>
            <a:spLocks noGrp="1"/>
          </p:cNvSpPr>
          <p:nvPr>
            <p:ph sz="half" idx="1"/>
          </p:nvPr>
        </p:nvSpPr>
        <p:spPr/>
        <p:txBody>
          <a:bodyPr>
            <a:normAutofit fontScale="92500"/>
          </a:bodyPr>
          <a:lstStyle/>
          <a:p>
            <a:pPr marL="0" indent="0">
              <a:buNone/>
            </a:pPr>
            <a:r>
              <a:rPr lang="en-US" dirty="0"/>
              <a:t>Connect with leaders in your community and around the world to:</a:t>
            </a:r>
          </a:p>
          <a:p>
            <a:r>
              <a:rPr lang="en-US" dirty="0"/>
              <a:t>Take action to make a difference in your school and community</a:t>
            </a:r>
          </a:p>
          <a:p>
            <a:r>
              <a:rPr lang="en-US" dirty="0"/>
              <a:t>Discover new cultures and promote international understanding</a:t>
            </a:r>
          </a:p>
          <a:p>
            <a:r>
              <a:rPr lang="en-US" dirty="0"/>
              <a:t>Become a leader in your school and community</a:t>
            </a:r>
          </a:p>
          <a:p>
            <a:r>
              <a:rPr lang="en-US" dirty="0"/>
              <a:t>Have fun and make new friends from around the world</a:t>
            </a:r>
          </a:p>
        </p:txBody>
      </p:sp>
      <p:pic>
        <p:nvPicPr>
          <p:cNvPr id="6" name="Content Placeholder 5">
            <a:extLst>
              <a:ext uri="{FF2B5EF4-FFF2-40B4-BE49-F238E27FC236}">
                <a16:creationId xmlns:a16="http://schemas.microsoft.com/office/drawing/2014/main" id="{2BEFD77F-1D03-4605-8FEC-0B72E56FC21E}"/>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409834" y="1967949"/>
            <a:ext cx="5299607" cy="3707294"/>
          </a:xfrm>
        </p:spPr>
      </p:pic>
    </p:spTree>
    <p:extLst>
      <p:ext uri="{BB962C8B-B14F-4D97-AF65-F5344CB8AC3E}">
        <p14:creationId xmlns:p14="http://schemas.microsoft.com/office/powerpoint/2010/main" val="670034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10D1A-78F0-44D2-97D6-D03E3B160C70}"/>
              </a:ext>
            </a:extLst>
          </p:cNvPr>
          <p:cNvSpPr>
            <a:spLocks noGrp="1"/>
          </p:cNvSpPr>
          <p:nvPr>
            <p:ph type="title"/>
          </p:nvPr>
        </p:nvSpPr>
        <p:spPr/>
        <p:txBody>
          <a:bodyPr/>
          <a:lstStyle/>
          <a:p>
            <a:r>
              <a:rPr lang="en-US" b="1" dirty="0"/>
              <a:t>Interact By The Numbers</a:t>
            </a:r>
          </a:p>
        </p:txBody>
      </p:sp>
      <p:sp>
        <p:nvSpPr>
          <p:cNvPr id="3" name="Content Placeholder 2">
            <a:extLst>
              <a:ext uri="{FF2B5EF4-FFF2-40B4-BE49-F238E27FC236}">
                <a16:creationId xmlns:a16="http://schemas.microsoft.com/office/drawing/2014/main" id="{73F3BCCB-80B3-4AC7-BBE7-E9ACD1BACEE5}"/>
              </a:ext>
            </a:extLst>
          </p:cNvPr>
          <p:cNvSpPr>
            <a:spLocks noGrp="1"/>
          </p:cNvSpPr>
          <p:nvPr>
            <p:ph sz="half" idx="1"/>
          </p:nvPr>
        </p:nvSpPr>
        <p:spPr/>
        <p:txBody>
          <a:bodyPr>
            <a:normAutofit/>
          </a:bodyPr>
          <a:lstStyle/>
          <a:p>
            <a:r>
              <a:rPr lang="en-US" sz="4400" dirty="0"/>
              <a:t>20,372 Interact Clubs</a:t>
            </a:r>
          </a:p>
          <a:p>
            <a:r>
              <a:rPr lang="en-US" sz="4400" dirty="0"/>
              <a:t>468,556 Interact Members</a:t>
            </a:r>
          </a:p>
          <a:p>
            <a:r>
              <a:rPr lang="en-US" sz="4400" dirty="0"/>
              <a:t>159 Countries with Interact Clubs</a:t>
            </a:r>
          </a:p>
        </p:txBody>
      </p:sp>
      <p:pic>
        <p:nvPicPr>
          <p:cNvPr id="6" name="Content Placeholder 5">
            <a:extLst>
              <a:ext uri="{FF2B5EF4-FFF2-40B4-BE49-F238E27FC236}">
                <a16:creationId xmlns:a16="http://schemas.microsoft.com/office/drawing/2014/main" id="{9FDDF548-4FDD-4CC7-9D17-506D915E99CB}"/>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781675" y="1823553"/>
            <a:ext cx="6227627" cy="3729118"/>
          </a:xfrm>
        </p:spPr>
      </p:pic>
    </p:spTree>
    <p:extLst>
      <p:ext uri="{BB962C8B-B14F-4D97-AF65-F5344CB8AC3E}">
        <p14:creationId xmlns:p14="http://schemas.microsoft.com/office/powerpoint/2010/main" val="3489685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92536-9586-428E-976D-1652AD30FFB0}"/>
              </a:ext>
            </a:extLst>
          </p:cNvPr>
          <p:cNvSpPr>
            <a:spLocks noGrp="1"/>
          </p:cNvSpPr>
          <p:nvPr>
            <p:ph type="title"/>
          </p:nvPr>
        </p:nvSpPr>
        <p:spPr/>
        <p:txBody>
          <a:bodyPr/>
          <a:lstStyle/>
          <a:p>
            <a:r>
              <a:rPr lang="en-US" b="1" dirty="0"/>
              <a:t>What’s Involved?</a:t>
            </a:r>
          </a:p>
        </p:txBody>
      </p:sp>
      <p:sp>
        <p:nvSpPr>
          <p:cNvPr id="3" name="Content Placeholder 2">
            <a:extLst>
              <a:ext uri="{FF2B5EF4-FFF2-40B4-BE49-F238E27FC236}">
                <a16:creationId xmlns:a16="http://schemas.microsoft.com/office/drawing/2014/main" id="{51022FD3-B4AF-48B2-9DA4-73F294EBDBD3}"/>
              </a:ext>
            </a:extLst>
          </p:cNvPr>
          <p:cNvSpPr>
            <a:spLocks noGrp="1"/>
          </p:cNvSpPr>
          <p:nvPr>
            <p:ph sz="half" idx="1"/>
          </p:nvPr>
        </p:nvSpPr>
        <p:spPr/>
        <p:txBody>
          <a:bodyPr/>
          <a:lstStyle/>
          <a:p>
            <a:pPr marL="0" indent="0">
              <a:buNone/>
            </a:pPr>
            <a:r>
              <a:rPr lang="en-US" dirty="0"/>
              <a:t>Interact clubs organize at least two projects every year, one that helps their school or community and one that promotes international understanding. Rotary club sponsors mentor and guide Interactors as they carry out projects and develop leadership skills.</a:t>
            </a:r>
          </a:p>
        </p:txBody>
      </p:sp>
      <p:sp>
        <p:nvSpPr>
          <p:cNvPr id="4" name="Content Placeholder 3">
            <a:extLst>
              <a:ext uri="{FF2B5EF4-FFF2-40B4-BE49-F238E27FC236}">
                <a16:creationId xmlns:a16="http://schemas.microsoft.com/office/drawing/2014/main" id="{3A153E3C-71E6-417F-8ADA-8FDCF1AFBD19}"/>
              </a:ext>
            </a:extLst>
          </p:cNvPr>
          <p:cNvSpPr>
            <a:spLocks noGrp="1"/>
          </p:cNvSpPr>
          <p:nvPr>
            <p:ph sz="half" idx="2"/>
          </p:nvPr>
        </p:nvSpPr>
        <p:spPr/>
        <p:txBody>
          <a:bodyPr/>
          <a:lstStyle/>
          <a:p>
            <a:pPr marL="0" indent="0">
              <a:buNone/>
            </a:pPr>
            <a:r>
              <a:rPr lang="en-US" dirty="0"/>
              <a:t>Celebrate the global impact of Interact by getting involved in:</a:t>
            </a:r>
          </a:p>
          <a:p>
            <a:r>
              <a:rPr lang="en-US" dirty="0"/>
              <a:t>World Interact Week</a:t>
            </a:r>
          </a:p>
          <a:p>
            <a:r>
              <a:rPr lang="en-US" dirty="0"/>
              <a:t>Interact Video Awards</a:t>
            </a:r>
          </a:p>
          <a:p>
            <a:r>
              <a:rPr lang="en-US" dirty="0"/>
              <a:t>Rotary Youth Day at the United Nations</a:t>
            </a:r>
          </a:p>
          <a:p>
            <a:r>
              <a:rPr lang="en-US" dirty="0"/>
              <a:t>Global Youth Service Day</a:t>
            </a:r>
          </a:p>
          <a:p>
            <a:endParaRPr lang="en-US" dirty="0"/>
          </a:p>
        </p:txBody>
      </p:sp>
    </p:spTree>
    <p:extLst>
      <p:ext uri="{BB962C8B-B14F-4D97-AF65-F5344CB8AC3E}">
        <p14:creationId xmlns:p14="http://schemas.microsoft.com/office/powerpoint/2010/main" val="649489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FD94F-8C0F-4A90-91AC-3E0B4528AEE2}"/>
              </a:ext>
            </a:extLst>
          </p:cNvPr>
          <p:cNvSpPr>
            <a:spLocks noGrp="1"/>
          </p:cNvSpPr>
          <p:nvPr>
            <p:ph type="title"/>
          </p:nvPr>
        </p:nvSpPr>
        <p:spPr/>
        <p:txBody>
          <a:bodyPr/>
          <a:lstStyle/>
          <a:p>
            <a:r>
              <a:rPr lang="en-US" dirty="0"/>
              <a:t>Examples of Interact in Action</a:t>
            </a:r>
          </a:p>
        </p:txBody>
      </p:sp>
      <p:pic>
        <p:nvPicPr>
          <p:cNvPr id="5" name="Online Media 4" title="2018 &amp;quot;Best Video&amp;quot; Awardee: Interact Club of Tunis Inner City">
            <a:hlinkClick r:id="" action="ppaction://media"/>
            <a:extLst>
              <a:ext uri="{FF2B5EF4-FFF2-40B4-BE49-F238E27FC236}">
                <a16:creationId xmlns:a16="http://schemas.microsoft.com/office/drawing/2014/main" id="{7DB6C7F9-C70C-4B43-A1AD-8F992B4D2D4B}"/>
              </a:ext>
            </a:extLst>
          </p:cNvPr>
          <p:cNvPicPr>
            <a:picLocks noGrp="1" noRot="1" noChangeAspect="1"/>
          </p:cNvPicPr>
          <p:nvPr>
            <p:ph sz="half" idx="1"/>
            <a:videoFile r:link="rId1"/>
          </p:nvPr>
        </p:nvPicPr>
        <p:blipFill>
          <a:blip r:embed="rId3"/>
          <a:stretch>
            <a:fillRect/>
          </a:stretch>
        </p:blipFill>
        <p:spPr>
          <a:xfrm>
            <a:off x="1143000" y="1466850"/>
            <a:ext cx="8483600" cy="4772025"/>
          </a:xfrm>
          <a:prstGeom prst="rect">
            <a:avLst/>
          </a:prstGeom>
        </p:spPr>
      </p:pic>
    </p:spTree>
    <p:extLst>
      <p:ext uri="{BB962C8B-B14F-4D97-AF65-F5344CB8AC3E}">
        <p14:creationId xmlns:p14="http://schemas.microsoft.com/office/powerpoint/2010/main" val="2618692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AB588-A17F-42F3-B9F4-007614E50385}"/>
              </a:ext>
            </a:extLst>
          </p:cNvPr>
          <p:cNvSpPr>
            <a:spLocks noGrp="1"/>
          </p:cNvSpPr>
          <p:nvPr>
            <p:ph type="title"/>
          </p:nvPr>
        </p:nvSpPr>
        <p:spPr/>
        <p:txBody>
          <a:bodyPr/>
          <a:lstStyle/>
          <a:p>
            <a:r>
              <a:rPr lang="en-US" dirty="0"/>
              <a:t>Examples of Interact in Action</a:t>
            </a:r>
          </a:p>
        </p:txBody>
      </p:sp>
      <p:pic>
        <p:nvPicPr>
          <p:cNvPr id="5" name="Online Media 4" title="Interact Club of Alexandria East Champions">
            <a:hlinkClick r:id="" action="ppaction://media"/>
            <a:extLst>
              <a:ext uri="{FF2B5EF4-FFF2-40B4-BE49-F238E27FC236}">
                <a16:creationId xmlns:a16="http://schemas.microsoft.com/office/drawing/2014/main" id="{BCC01E53-49AA-45C0-9B3A-3A5CFDCD52D0}"/>
              </a:ext>
            </a:extLst>
          </p:cNvPr>
          <p:cNvPicPr>
            <a:picLocks noGrp="1" noRot="1" noChangeAspect="1"/>
          </p:cNvPicPr>
          <p:nvPr>
            <p:ph sz="half" idx="1"/>
            <a:videoFile r:link="rId1"/>
          </p:nvPr>
        </p:nvPicPr>
        <p:blipFill>
          <a:blip r:embed="rId3"/>
          <a:stretch>
            <a:fillRect/>
          </a:stretch>
        </p:blipFill>
        <p:spPr>
          <a:xfrm>
            <a:off x="1143000" y="1690688"/>
            <a:ext cx="8668808" cy="4876204"/>
          </a:xfrm>
          <a:prstGeom prst="rect">
            <a:avLst/>
          </a:prstGeom>
        </p:spPr>
      </p:pic>
    </p:spTree>
    <p:extLst>
      <p:ext uri="{BB962C8B-B14F-4D97-AF65-F5344CB8AC3E}">
        <p14:creationId xmlns:p14="http://schemas.microsoft.com/office/powerpoint/2010/main" val="173417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20EDF-90C3-420F-8F3B-43695E483AB9}"/>
              </a:ext>
            </a:extLst>
          </p:cNvPr>
          <p:cNvSpPr>
            <a:spLocks noGrp="1"/>
          </p:cNvSpPr>
          <p:nvPr>
            <p:ph type="title"/>
          </p:nvPr>
        </p:nvSpPr>
        <p:spPr/>
        <p:txBody>
          <a:bodyPr/>
          <a:lstStyle/>
          <a:p>
            <a:r>
              <a:rPr lang="en-US" dirty="0"/>
              <a:t>Examples of Interact in Action</a:t>
            </a:r>
          </a:p>
        </p:txBody>
      </p:sp>
      <p:pic>
        <p:nvPicPr>
          <p:cNvPr id="5" name="Online Media 4" title="Interact Club of Mark R. Isfeld Secondary">
            <a:hlinkClick r:id="" action="ppaction://media"/>
            <a:extLst>
              <a:ext uri="{FF2B5EF4-FFF2-40B4-BE49-F238E27FC236}">
                <a16:creationId xmlns:a16="http://schemas.microsoft.com/office/drawing/2014/main" id="{F375A5D8-AEE7-4CAA-9AE4-9A796198B76E}"/>
              </a:ext>
            </a:extLst>
          </p:cNvPr>
          <p:cNvPicPr>
            <a:picLocks noGrp="1" noRot="1" noChangeAspect="1"/>
          </p:cNvPicPr>
          <p:nvPr>
            <p:ph sz="half" idx="1"/>
            <a:videoFile r:link="rId1"/>
          </p:nvPr>
        </p:nvPicPr>
        <p:blipFill>
          <a:blip r:embed="rId3"/>
          <a:stretch>
            <a:fillRect/>
          </a:stretch>
        </p:blipFill>
        <p:spPr>
          <a:xfrm>
            <a:off x="838200" y="1901230"/>
            <a:ext cx="8277225" cy="4655939"/>
          </a:xfrm>
          <a:prstGeom prst="rect">
            <a:avLst/>
          </a:prstGeom>
        </p:spPr>
      </p:pic>
    </p:spTree>
    <p:extLst>
      <p:ext uri="{BB962C8B-B14F-4D97-AF65-F5344CB8AC3E}">
        <p14:creationId xmlns:p14="http://schemas.microsoft.com/office/powerpoint/2010/main" val="21084361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199</Words>
  <Application>Microsoft Office PowerPoint</Application>
  <PresentationFormat>Widescreen</PresentationFormat>
  <Paragraphs>24</Paragraphs>
  <Slides>10</Slides>
  <Notes>0</Notes>
  <HiddenSlides>0</HiddenSlides>
  <MMClips>5</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What is Interact</vt:lpstr>
      <vt:lpstr>Rotary are People of Action</vt:lpstr>
      <vt:lpstr>What are the benefits?</vt:lpstr>
      <vt:lpstr>Interact By The Numbers</vt:lpstr>
      <vt:lpstr>What’s Involved?</vt:lpstr>
      <vt:lpstr>Examples of Interact in Action</vt:lpstr>
      <vt:lpstr>Examples of Interact in Action</vt:lpstr>
      <vt:lpstr>Examples of Interact in Action</vt:lpstr>
      <vt:lpstr>Examples of Interact in Action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Lewis, Chris</dc:creator>
  <cp:lastModifiedBy>Lewis, Chris</cp:lastModifiedBy>
  <cp:revision>5</cp:revision>
  <dcterms:created xsi:type="dcterms:W3CDTF">2020-02-06T01:44:02Z</dcterms:created>
  <dcterms:modified xsi:type="dcterms:W3CDTF">2020-02-07T02:47:42Z</dcterms:modified>
</cp:coreProperties>
</file>