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56" r:id="rId2"/>
  </p:sldMasterIdLst>
  <p:notesMasterIdLst>
    <p:notesMasterId r:id="rId20"/>
  </p:notesMasterIdLst>
  <p:sldIdLst>
    <p:sldId id="436" r:id="rId3"/>
    <p:sldId id="279"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8" r:id="rId18"/>
    <p:sldId id="437"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1126" autoAdjust="0"/>
  </p:normalViewPr>
  <p:slideViewPr>
    <p:cSldViewPr snapToGrid="0">
      <p:cViewPr varScale="1">
        <p:scale>
          <a:sx n="90" d="100"/>
          <a:sy n="90" d="100"/>
        </p:scale>
        <p:origin x="1464"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FF51F9-64AA-4995-B51A-3EBDA713E1B9}" type="datetimeFigureOut">
              <a:rPr lang="en-US" smtClean="0"/>
              <a:t>10/7/20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17B0CE-BBDC-4590-868F-46C631E4E471}" type="slidenum">
              <a:rPr lang="en-US" smtClean="0"/>
              <a:t>‹#›</a:t>
            </a:fld>
            <a:endParaRPr lang="en-US"/>
          </a:p>
        </p:txBody>
      </p:sp>
    </p:spTree>
    <p:extLst>
      <p:ext uri="{BB962C8B-B14F-4D97-AF65-F5344CB8AC3E}">
        <p14:creationId xmlns:p14="http://schemas.microsoft.com/office/powerpoint/2010/main" val="62726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of us have someone in our lives that we’re concerned about.  Might be a family member, a friend, neighbor, or person from your church.  If you don’t have anyone in your life like that, it might be you, I’m just </a:t>
            </a:r>
            <a:r>
              <a:rPr lang="en-US" baseline="0" dirty="0" err="1"/>
              <a:t>sayin</a:t>
            </a:r>
            <a:r>
              <a:rPr lang="en-US" baseline="0" dirty="0"/>
              <a:t>…</a:t>
            </a:r>
          </a:p>
          <a:p>
            <a:r>
              <a:rPr lang="en-US" baseline="0" dirty="0"/>
              <a:t>Is that person that you have in mind safe to be living alone?  Are they struggling?  How could you possibly help?</a:t>
            </a:r>
          </a:p>
          <a:p>
            <a:r>
              <a:rPr lang="en-US" baseline="0" dirty="0"/>
              <a:t>My presentation today is all about Red Flags.  We all know them, or at least what they </a:t>
            </a:r>
            <a:r>
              <a:rPr lang="en-US" i="1" baseline="0" dirty="0"/>
              <a:t>feel</a:t>
            </a:r>
            <a:r>
              <a:rPr lang="en-US" baseline="0" dirty="0"/>
              <a:t> like.  A Red Flag is that thing that happens that makes you go __________________.</a:t>
            </a:r>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1</a:t>
            </a:fld>
            <a:endParaRPr lang="en-US"/>
          </a:p>
        </p:txBody>
      </p:sp>
    </p:spTree>
    <p:extLst>
      <p:ext uri="{BB962C8B-B14F-4D97-AF65-F5344CB8AC3E}">
        <p14:creationId xmlns:p14="http://schemas.microsoft.com/office/powerpoint/2010/main" val="268562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Sometimes the most obvious sign is hard to see because we’ve become so used to it.</a:t>
            </a:r>
          </a:p>
          <a:p>
            <a:endParaRPr lang="en-US" sz="1800" dirty="0"/>
          </a:p>
          <a:p>
            <a:r>
              <a:rPr lang="en-US" sz="1800" dirty="0"/>
              <a:t>Inability to throw anything away may be a sign of a neurological or physical issue.  Obviously it’s more worrisome in a </a:t>
            </a:r>
            <a:r>
              <a:rPr lang="en-US" sz="1800" dirty="0" err="1"/>
              <a:t>neatnik</a:t>
            </a:r>
            <a:r>
              <a:rPr lang="en-US" sz="1800" dirty="0"/>
              <a:t> than in a chronic slob.</a:t>
            </a:r>
          </a:p>
          <a:p>
            <a:r>
              <a:rPr lang="en-US" sz="1800" dirty="0"/>
              <a:t>Things all over the floor are a trip hazard.</a:t>
            </a:r>
          </a:p>
          <a:p>
            <a:endParaRPr lang="en-US" sz="1800" dirty="0"/>
          </a:p>
          <a:p>
            <a:r>
              <a:rPr lang="en-US" sz="1800" dirty="0"/>
              <a:t>Spills that haven’t been cleaned up are a common sign of dementia– the person lacks the follow-through to keep tidy.</a:t>
            </a:r>
          </a:p>
          <a:p>
            <a:r>
              <a:rPr lang="en-US" sz="1800" dirty="0"/>
              <a:t>Looks for cobwebs, bathroom mold, thick dust, or other signs.  Physical limitations can mean your loved one needs help.</a:t>
            </a:r>
          </a:p>
          <a:p>
            <a:endParaRPr lang="en-US" sz="1800" dirty="0"/>
          </a:p>
          <a:p>
            <a:r>
              <a:rPr lang="en-US" sz="1800" dirty="0"/>
              <a:t>A common scenario involves the bathroom.  They may make a particular effort to clean everywhere else, but never expect anyone to go into their bathroom.  This might be a truer picture of how they’re doing. </a:t>
            </a:r>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10</a:t>
            </a:fld>
            <a:endParaRPr lang="en-US"/>
          </a:p>
        </p:txBody>
      </p:sp>
    </p:spTree>
    <p:extLst>
      <p:ext uri="{BB962C8B-B14F-4D97-AF65-F5344CB8AC3E}">
        <p14:creationId xmlns:p14="http://schemas.microsoft.com/office/powerpoint/2010/main" val="424616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Most of us have seen a plant go brown occasionally.  Keep an eye out for chronic neglect, especially in a former plant-lover’s home.</a:t>
            </a:r>
          </a:p>
          <a:p>
            <a:endParaRPr lang="en-US" sz="1800" dirty="0"/>
          </a:p>
          <a:p>
            <a:r>
              <a:rPr lang="en-US" sz="1800" dirty="0"/>
              <a:t>How are the pets doing?  Check the dogs nails.  Litter box clean?  Dead fish in the tank?  Poor grooming, overfeeding, and underfeeding are other red flags.</a:t>
            </a:r>
          </a:p>
        </p:txBody>
      </p:sp>
      <p:sp>
        <p:nvSpPr>
          <p:cNvPr id="4" name="Slide Number Placeholder 3"/>
          <p:cNvSpPr>
            <a:spLocks noGrp="1"/>
          </p:cNvSpPr>
          <p:nvPr>
            <p:ph type="sldNum" sz="quarter" idx="10"/>
          </p:nvPr>
        </p:nvSpPr>
        <p:spPr/>
        <p:txBody>
          <a:bodyPr/>
          <a:lstStyle/>
          <a:p>
            <a:fld id="{5F17B0CE-BBDC-4590-868F-46C631E4E471}" type="slidenum">
              <a:rPr lang="en-US" smtClean="0"/>
              <a:t>11</a:t>
            </a:fld>
            <a:endParaRPr lang="en-US"/>
          </a:p>
        </p:txBody>
      </p:sp>
    </p:spTree>
    <p:extLst>
      <p:ext uri="{BB962C8B-B14F-4D97-AF65-F5344CB8AC3E}">
        <p14:creationId xmlns:p14="http://schemas.microsoft.com/office/powerpoint/2010/main" val="3908138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 lack of yard maintenance can yield clues that your loved one isn’t faring well at home any longer.</a:t>
            </a:r>
          </a:p>
          <a:p>
            <a:endParaRPr lang="en-US" sz="1800" dirty="0"/>
          </a:p>
          <a:p>
            <a:r>
              <a:rPr lang="en-US" sz="1800" dirty="0"/>
              <a:t>Look for discolored siding or ceilings that might indicate a leak, gutters choked with leaves, broken windows or fences, and dirty windows.</a:t>
            </a:r>
          </a:p>
          <a:p>
            <a:endParaRPr lang="en-US" sz="1800" dirty="0"/>
          </a:p>
          <a:p>
            <a:r>
              <a:rPr lang="en-US" sz="1800" dirty="0"/>
              <a:t>Are papers being delivered but ignored?  Sometimes people pick up those in the driveway, but ignore those they can’t see.</a:t>
            </a:r>
          </a:p>
          <a:p>
            <a:endParaRPr lang="en-US" sz="1800" dirty="0"/>
          </a:p>
          <a:p>
            <a:r>
              <a:rPr lang="en-US" sz="1800" dirty="0"/>
              <a:t>Go check the mailbox.  A full mailbox is an indication they can’t make it out there often.</a:t>
            </a:r>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12</a:t>
            </a:fld>
            <a:endParaRPr lang="en-US"/>
          </a:p>
        </p:txBody>
      </p:sp>
    </p:spTree>
    <p:extLst>
      <p:ext uri="{BB962C8B-B14F-4D97-AF65-F5344CB8AC3E}">
        <p14:creationId xmlns:p14="http://schemas.microsoft.com/office/powerpoint/2010/main" val="2941577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Talk to old friends or relatives to see how they’re doing.  Listen for hints that the person doesn’t get out much (She doesn’t come over anymore, She quit book club)</a:t>
            </a:r>
          </a:p>
          <a:p>
            <a:r>
              <a:rPr lang="en-US" sz="1800" dirty="0"/>
              <a:t>Pay attention to comments that indicate ongoing concerns (Has he had that heart test yet?  We were worried when the ambulance came)</a:t>
            </a:r>
          </a:p>
          <a:p>
            <a:endParaRPr lang="en-US" sz="1800" dirty="0"/>
          </a:p>
          <a:p>
            <a:r>
              <a:rPr lang="en-US" sz="1800" dirty="0"/>
              <a:t>With appropriate permission, your loved one’s doctor may share your concerns about his patient’s safety at home, or may be able to alleviate those concerns with a home assessment.</a:t>
            </a:r>
          </a:p>
          <a:p>
            <a:endParaRPr lang="en-US" sz="1800" dirty="0"/>
          </a:p>
          <a:p>
            <a:r>
              <a:rPr lang="en-US" sz="1800" dirty="0"/>
              <a:t>A social worker or home health professional could visit and do an informal evaluation.  While they may resist a “total stranger” coming in, you could try pitching it as a neutral second opinion, or “doctor’s orders”.   Some people wind up sharing doubts or vulnerabilities with a sympathetic, experienced stranger that they could never admit to their children or family.</a:t>
            </a:r>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13</a:t>
            </a:fld>
            <a:endParaRPr lang="en-US"/>
          </a:p>
        </p:txBody>
      </p:sp>
    </p:spTree>
    <p:extLst>
      <p:ext uri="{BB962C8B-B14F-4D97-AF65-F5344CB8AC3E}">
        <p14:creationId xmlns:p14="http://schemas.microsoft.com/office/powerpoint/2010/main" val="2137454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Talking with  loved one about their current needs and long-term care isn’t easy.  A successful conversation  depends on the relationship we have, as well as their mental, physical, and emotional condition.  It’s easier to avoid serious discussions to avoid conflict or awkward conversations.  However, NOT taking the time to understand your loved one’s wishes and establish a mutually agreed-upon plan may result in more conflict, heartache, and suffering.  Here are some tips:</a:t>
            </a:r>
          </a:p>
          <a:p>
            <a:r>
              <a:rPr lang="en-US" sz="1800" dirty="0"/>
              <a:t>Be honest and open about how you see the current situation evolving, and about your own ability to provide care.</a:t>
            </a:r>
          </a:p>
          <a:p>
            <a:endParaRPr lang="en-US" sz="1800" dirty="0"/>
          </a:p>
          <a:p>
            <a:r>
              <a:rPr lang="en-US" sz="1800" dirty="0"/>
              <a:t>Let your loved ones know that you want to make sure to carry out their wishes as much as possible, and that they can depend on you to act in their best interest.  Make it clear that you aren’t trying to take over.</a:t>
            </a:r>
          </a:p>
          <a:p>
            <a:endParaRPr lang="en-US" sz="1800" dirty="0"/>
          </a:p>
          <a:p>
            <a:r>
              <a:rPr lang="en-US" sz="1800" dirty="0"/>
              <a:t>Don’t brush off any anxieties your loved one might have expressed.  Instead, try making a written list of concerns that will need to be addressed when making plans for care.</a:t>
            </a:r>
          </a:p>
          <a:p>
            <a:endParaRPr lang="en-US" sz="1800" dirty="0"/>
          </a:p>
          <a:p>
            <a:r>
              <a:rPr lang="en-US" sz="1800" dirty="0"/>
              <a:t>Don’t wait until it’s too late to figure out where key records, documents, and financial paperwork are stored.  It’s also a good idea to discuss the circumstances under which your loved ones would like you to become their Power of Attorney.</a:t>
            </a:r>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14</a:t>
            </a:fld>
            <a:endParaRPr lang="en-US"/>
          </a:p>
        </p:txBody>
      </p:sp>
    </p:spTree>
    <p:extLst>
      <p:ext uri="{BB962C8B-B14F-4D97-AF65-F5344CB8AC3E}">
        <p14:creationId xmlns:p14="http://schemas.microsoft.com/office/powerpoint/2010/main" val="482535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There’s a broad array of options available now—from staying in your own home, to specialized facilities that provide round-the-clock care.</a:t>
            </a:r>
          </a:p>
          <a:p>
            <a:endParaRPr lang="en-US" sz="1800" dirty="0"/>
          </a:p>
          <a:p>
            <a:r>
              <a:rPr lang="en-US" sz="1800" dirty="0"/>
              <a:t>The names of different types of facilities can be confusing—especially if you haven’t investigated options before.</a:t>
            </a:r>
          </a:p>
          <a:p>
            <a:endParaRPr lang="en-US" sz="1800" dirty="0"/>
          </a:p>
          <a:p>
            <a:r>
              <a:rPr lang="en-US" sz="1800" dirty="0"/>
              <a:t>In general, the different types of senior housing vary according to the amount of care provided for activities of daily living for medical care.  Make sure everyone understands your needs, and that you understand what they CAN, or cannot do for you.</a:t>
            </a:r>
          </a:p>
          <a:p>
            <a:endParaRPr lang="en-US" sz="1800" dirty="0"/>
          </a:p>
          <a:p>
            <a:r>
              <a:rPr lang="en-US" sz="1800" dirty="0"/>
              <a:t>Aging in place is staying in your home as you get older.  The advantage is that you’re in a familiar environment, and know your community.  Staying at home may be a good option IF:  you have a close network of nearby family, friends, and neighbors.  Transportation is easily accessible, including alternatives to driving.  Your neighborhood is safe.</a:t>
            </a:r>
          </a:p>
          <a:p>
            <a:r>
              <a:rPr lang="en-US" sz="1800" dirty="0"/>
              <a:t>Your home can be modified to reflect your changing needs; Home and yard maintenance is not overwhelming; your physical and medical needs do not require a high level of care; you have a gregarious personality and are willing to reach out for support; you fall within the confines of an integrated community, such as a Village.</a:t>
            </a:r>
          </a:p>
          <a:p>
            <a:endParaRPr lang="en-US" sz="1800" dirty="0"/>
          </a:p>
          <a:p>
            <a:r>
              <a:rPr lang="en-US" sz="1800" dirty="0"/>
              <a:t>Independent living is a general term for any housing arrangement designed exclusively for seniors.  These may be apartment complexes, condominiums, or even free-standing homes.  In general, the housing is friendlier to senior adults, it’s more compact, easier to navigate, includes help with outside maintenance, with some catered living services available.</a:t>
            </a:r>
          </a:p>
          <a:p>
            <a:endParaRPr lang="en-US" sz="1800" dirty="0"/>
          </a:p>
          <a:p>
            <a:r>
              <a:rPr lang="en-US" sz="1800" dirty="0"/>
              <a:t>Assisted living may be a good choice if you need more personal care services than are feasible at home, or in Independent living, you don’t need skilled nursing services.</a:t>
            </a:r>
          </a:p>
          <a:p>
            <a:endParaRPr lang="en-US" sz="1800" dirty="0"/>
          </a:p>
          <a:p>
            <a:r>
              <a:rPr lang="en-US" sz="1800" dirty="0"/>
              <a:t>Memory care or an Alzheimer’s Special Care Unit is a good option if the resident has special needs relating to dementia or memory loss.  All the personal care services are available in a secure (contained) environment.</a:t>
            </a:r>
          </a:p>
          <a:p>
            <a:endParaRPr lang="en-US" sz="1800" dirty="0"/>
          </a:p>
          <a:p>
            <a:r>
              <a:rPr lang="en-US" sz="1800" dirty="0"/>
              <a:t>A nursing home would be a good choice if both your medical and personal care needs have become too great to handle at home or in another facility.  Sometimes nursing care is temporary, to get back on your feet or to another level of senior housing.</a:t>
            </a:r>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15</a:t>
            </a:fld>
            <a:endParaRPr lang="en-US"/>
          </a:p>
        </p:txBody>
      </p:sp>
    </p:spTree>
    <p:extLst>
      <p:ext uri="{BB962C8B-B14F-4D97-AF65-F5344CB8AC3E}">
        <p14:creationId xmlns:p14="http://schemas.microsoft.com/office/powerpoint/2010/main" val="2454975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our “Emeritus</a:t>
            </a:r>
            <a:r>
              <a:rPr lang="en-US" baseline="0" dirty="0"/>
              <a:t> Corps”, if you’re a member of another group or organization you feel could benefit by hearing this presentation, please get me an invitation to speak. I’ll travel, and the price is right…  but remember, you get what you pay for. </a:t>
            </a:r>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16</a:t>
            </a:fld>
            <a:endParaRPr lang="en-US"/>
          </a:p>
        </p:txBody>
      </p:sp>
    </p:spTree>
    <p:extLst>
      <p:ext uri="{BB962C8B-B14F-4D97-AF65-F5344CB8AC3E}">
        <p14:creationId xmlns:p14="http://schemas.microsoft.com/office/powerpoint/2010/main" val="4018531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7B0CE-BBDC-4590-868F-46C631E4E471}" type="slidenum">
              <a:rPr lang="en-US" smtClean="0"/>
              <a:t>17</a:t>
            </a:fld>
            <a:endParaRPr lang="en-US"/>
          </a:p>
        </p:txBody>
      </p:sp>
    </p:spTree>
    <p:extLst>
      <p:ext uri="{BB962C8B-B14F-4D97-AF65-F5344CB8AC3E}">
        <p14:creationId xmlns:p14="http://schemas.microsoft.com/office/powerpoint/2010/main" val="427976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01B5A0-D529-4D2B-A474-3C132F7CC305}" type="slidenum">
              <a:rPr lang="en-US" smtClean="0"/>
              <a:t>2</a:t>
            </a:fld>
            <a:endParaRPr lang="en-US"/>
          </a:p>
        </p:txBody>
      </p:sp>
    </p:spTree>
    <p:extLst>
      <p:ext uri="{BB962C8B-B14F-4D97-AF65-F5344CB8AC3E}">
        <p14:creationId xmlns:p14="http://schemas.microsoft.com/office/powerpoint/2010/main" val="232919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decision to help an aging adult move out of a current home is a complex one -- both emotionally and practically. Above all, you want the person to be safe and well. How can you all feel more confident about whether circumstances suggest that your loved one should no longer be living alone?</a:t>
            </a:r>
          </a:p>
          <a:p>
            <a:endParaRPr lang="en-US" sz="1800" dirty="0"/>
          </a:p>
          <a:p>
            <a:r>
              <a:rPr lang="en-US" sz="1800" dirty="0"/>
              <a:t>Let’s consider these:</a:t>
            </a:r>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3</a:t>
            </a:fld>
            <a:endParaRPr lang="en-US"/>
          </a:p>
        </p:txBody>
      </p:sp>
    </p:spTree>
    <p:extLst>
      <p:ext uri="{BB962C8B-B14F-4D97-AF65-F5344CB8AC3E}">
        <p14:creationId xmlns:p14="http://schemas.microsoft.com/office/powerpoint/2010/main" val="423501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Keep the big red flags in mind.  </a:t>
            </a:r>
          </a:p>
          <a:p>
            <a:r>
              <a:rPr lang="en-US" sz="1800" dirty="0"/>
              <a:t>Did your loved one take a fall recently?  A medical scare?  Who responded, and how long did it take?</a:t>
            </a:r>
          </a:p>
          <a:p>
            <a:r>
              <a:rPr lang="en-US" sz="1800" dirty="0"/>
              <a:t>Accidents happen, but how frequently are they happening?</a:t>
            </a:r>
          </a:p>
          <a:p>
            <a:r>
              <a:rPr lang="en-US" sz="1800" dirty="0"/>
              <a:t>How did your person weather the most recent illness?  Did last year’s cold turn into untreated bronchitis?</a:t>
            </a:r>
          </a:p>
          <a:p>
            <a:r>
              <a:rPr lang="en-US" sz="1800" dirty="0"/>
              <a:t>Do they have a chronic illness (COPD, CHF, dementia), and struggle?  It’s never going to improve.</a:t>
            </a:r>
          </a:p>
          <a:p>
            <a:r>
              <a:rPr lang="en-US" sz="1800" dirty="0"/>
              <a:t>ADLs and I(instrumental)ADLs are the skills needed to live independently—dressing, shopping, cooking, laundry, managing medications…</a:t>
            </a:r>
          </a:p>
          <a:p>
            <a:r>
              <a:rPr lang="en-US" sz="1800" dirty="0"/>
              <a:t>Have they had a recent functional assessment?</a:t>
            </a:r>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4</a:t>
            </a:fld>
            <a:endParaRPr lang="en-US"/>
          </a:p>
        </p:txBody>
      </p:sp>
    </p:spTree>
    <p:extLst>
      <p:ext uri="{BB962C8B-B14F-4D97-AF65-F5344CB8AC3E}">
        <p14:creationId xmlns:p14="http://schemas.microsoft.com/office/powerpoint/2010/main" val="384690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Clues aren’t always visible from a distance, or over the phone.  You could learn more through touch.</a:t>
            </a:r>
          </a:p>
          <a:p>
            <a:r>
              <a:rPr lang="en-US" sz="1800" dirty="0"/>
              <a:t>Do they feel thinner?  Are clothes loose, have they added notches to their belt?  Many serious </a:t>
            </a:r>
          </a:p>
          <a:p>
            <a:r>
              <a:rPr lang="en-US" sz="1800" dirty="0"/>
              <a:t>conditions, from depression to cancer, can cause weight loss.  A person who is having trouble getting out to shop</a:t>
            </a:r>
          </a:p>
          <a:p>
            <a:r>
              <a:rPr lang="en-US" sz="1800" dirty="0"/>
              <a:t>or remembering how to cook (or to eat) can lose weight.</a:t>
            </a:r>
          </a:p>
          <a:p>
            <a:endParaRPr lang="en-US" sz="1800" dirty="0"/>
          </a:p>
          <a:p>
            <a:r>
              <a:rPr lang="en-US" sz="1800" dirty="0"/>
              <a:t>Do you feel anything different about the person’s strength and stature when you hug?  Can they rise easily from a chair?</a:t>
            </a:r>
          </a:p>
          <a:p>
            <a:r>
              <a:rPr lang="en-US" sz="1800" dirty="0"/>
              <a:t>Do they seem unsteady or unable to balance?  Compare what you see to the last time you saw them.</a:t>
            </a:r>
          </a:p>
          <a:p>
            <a:endParaRPr lang="en-US" sz="1800" dirty="0"/>
          </a:p>
          <a:p>
            <a:r>
              <a:rPr lang="en-US" sz="1800" dirty="0"/>
              <a:t>Noticeable weight gain also happens.  It could be an injury slowing them down, with dementia they might not remember having eaten so they snack all day.  </a:t>
            </a:r>
          </a:p>
          <a:p>
            <a:r>
              <a:rPr lang="en-US" sz="1800" dirty="0"/>
              <a:t>Could also be depression.  Someone with money troubles may choose less fresh foods, and go pre-packaged, processed foods.</a:t>
            </a:r>
          </a:p>
          <a:p>
            <a:endParaRPr lang="en-US" sz="1800" dirty="0"/>
          </a:p>
          <a:p>
            <a:r>
              <a:rPr lang="en-US" sz="1800" dirty="0"/>
              <a:t>Unfortunately a close hug can also reveal changes in personal hygiene habits.  Causes range from memory problems, to depression, to other physical ailments.</a:t>
            </a:r>
          </a:p>
          <a:p>
            <a:endParaRPr lang="en-US" sz="1800" dirty="0"/>
          </a:p>
          <a:p>
            <a:r>
              <a:rPr lang="en-US" sz="1800" dirty="0"/>
              <a:t>Does their hair and make-up look all right?  Are clothes clean?  Someone known as a sharp dresser who now has food stains all over their clothes has an issue.  A formerly clean-shaven man with an unkempt beard may be forgetting to shave, or how to shave.</a:t>
            </a:r>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5</a:t>
            </a:fld>
            <a:endParaRPr lang="en-US"/>
          </a:p>
        </p:txBody>
      </p:sp>
    </p:spTree>
    <p:extLst>
      <p:ext uri="{BB962C8B-B14F-4D97-AF65-F5344CB8AC3E}">
        <p14:creationId xmlns:p14="http://schemas.microsoft.com/office/powerpoint/2010/main" val="426758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Does your loved one still get together for lunches or outings with friends?.  Do they still participate in things like they used to?  Church, cards, social groups?</a:t>
            </a:r>
          </a:p>
          <a:p>
            <a:endParaRPr lang="en-US" sz="1800" dirty="0"/>
          </a:p>
          <a:p>
            <a:r>
              <a:rPr lang="en-US" sz="1800" dirty="0"/>
              <a:t>Do they keep their appointments?  Lack of companionship is associated with depression and heart problems in older adults.  If friends have died or moved away, moving to a place with people around might be lifesaving.</a:t>
            </a:r>
          </a:p>
          <a:p>
            <a:endParaRPr lang="en-US" sz="1800" dirty="0"/>
          </a:p>
          <a:p>
            <a:r>
              <a:rPr lang="en-US" sz="1800" dirty="0"/>
              <a:t>Have they abandoned their hobbies?  Have they maintained their club memberships?  There are many reasons people cut back, but dropping out of everything and showing interest in almost nothing is a red flag for depression.</a:t>
            </a:r>
          </a:p>
          <a:p>
            <a:endParaRPr lang="en-US" sz="1800" dirty="0"/>
          </a:p>
          <a:p>
            <a:r>
              <a:rPr lang="en-US" sz="1800" dirty="0"/>
              <a:t>When was the last time they left the house?  Is it because of a lack of transportation, or a companion to join them?  </a:t>
            </a:r>
          </a:p>
          <a:p>
            <a:r>
              <a:rPr lang="en-US" sz="1800" dirty="0"/>
              <a:t>Adults who fear being “locked away” in a retirement home, need to understand that those places are not prisons, but </a:t>
            </a:r>
          </a:p>
          <a:p>
            <a:r>
              <a:rPr lang="en-US" sz="1800" dirty="0"/>
              <a:t>Offer outings and people to “out” with!  They’ll have opportunities to be more mobile and active, not less.</a:t>
            </a:r>
          </a:p>
          <a:p>
            <a:endParaRPr lang="en-US" sz="1800" dirty="0"/>
          </a:p>
          <a:p>
            <a:r>
              <a:rPr lang="en-US" sz="1800" dirty="0"/>
              <a:t>We all need someone who checks in on a regular basis.  Used to be that our neighbors would check on us if they didn’t see the drapes open, or the paper leave the driveway.  Not so much anymore.</a:t>
            </a:r>
          </a:p>
          <a:p>
            <a:endParaRPr lang="en-US" sz="1800" dirty="0"/>
          </a:p>
          <a:p>
            <a:r>
              <a:rPr lang="en-US" sz="1800" dirty="0"/>
              <a:t>In the event of a fire, flood, earthquake or other disaster, what’s the plan?  Is someone nearby to assist?  Does your loved one understand the plan?</a:t>
            </a:r>
          </a:p>
          <a:p>
            <a:endParaRPr lang="en-US" dirty="0"/>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6</a:t>
            </a:fld>
            <a:endParaRPr lang="en-US"/>
          </a:p>
        </p:txBody>
      </p:sp>
    </p:spTree>
    <p:extLst>
      <p:ext uri="{BB962C8B-B14F-4D97-AF65-F5344CB8AC3E}">
        <p14:creationId xmlns:p14="http://schemas.microsoft.com/office/powerpoint/2010/main" val="93390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Your loved one’s mail can offer an often-overlooked clue to how they are managing money, which is a common early warning sign of cognitive trouble.</a:t>
            </a:r>
          </a:p>
          <a:p>
            <a:endParaRPr lang="en-US" sz="1800" dirty="0"/>
          </a:p>
          <a:p>
            <a:r>
              <a:rPr lang="en-US" sz="1800" dirty="0"/>
              <a:t>Is there lots of mail, scattered in lots of places?  Do you see bills, insurance, and other matters being managed?  Piles of mail and papers are also a tripping hazard.</a:t>
            </a:r>
          </a:p>
          <a:p>
            <a:endParaRPr lang="en-US" sz="1800" dirty="0"/>
          </a:p>
          <a:p>
            <a:r>
              <a:rPr lang="en-US" sz="1800" dirty="0"/>
              <a:t>Everybody skips junk mail, but few of us can ignore a good old-fashioned, hand addressed letter.</a:t>
            </a:r>
          </a:p>
          <a:p>
            <a:endParaRPr lang="en-US" sz="1800" dirty="0"/>
          </a:p>
          <a:p>
            <a:r>
              <a:rPr lang="en-US" sz="1800" dirty="0"/>
              <a:t>Unopened bills can indicate that they’re having trouble handling their finances—one of the first signs of dementia.</a:t>
            </a:r>
          </a:p>
          <a:p>
            <a:endParaRPr lang="en-US" sz="1800" dirty="0"/>
          </a:p>
          <a:p>
            <a:r>
              <a:rPr lang="en-US" sz="1800" dirty="0"/>
              <a:t>Routine business letters from utilities or banks are normal, but it’s alarming if they refer to missed payments, overdrafts, or recent accidents.</a:t>
            </a:r>
          </a:p>
          <a:p>
            <a:endParaRPr lang="en-US" sz="1800" dirty="0"/>
          </a:p>
          <a:p>
            <a:r>
              <a:rPr lang="en-US" sz="1800" dirty="0"/>
              <a:t>Older adults are often vulnerable to scammers.  Even those who have always been sharp are vulnerable if they’re having trouble thinking.</a:t>
            </a:r>
          </a:p>
          <a:p>
            <a:r>
              <a:rPr lang="en-US" sz="1800" dirty="0"/>
              <a:t>Some charities hit up giver over and over, and they might not remember giving the first time.</a:t>
            </a:r>
          </a:p>
          <a:p>
            <a:endParaRPr lang="en-US" sz="1800" dirty="0"/>
          </a:p>
          <a:p>
            <a:r>
              <a:rPr lang="en-US" sz="1800" dirty="0"/>
              <a:t>Stacks of unopened magazines might mean that the person may have unknowingly renewed a subscription several times, or ordered things they didn’t need. </a:t>
            </a:r>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7</a:t>
            </a:fld>
            <a:endParaRPr lang="en-US"/>
          </a:p>
        </p:txBody>
      </p:sp>
    </p:spTree>
    <p:extLst>
      <p:ext uri="{BB962C8B-B14F-4D97-AF65-F5344CB8AC3E}">
        <p14:creationId xmlns:p14="http://schemas.microsoft.com/office/powerpoint/2010/main" val="156234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one is scary, but needs to happen.</a:t>
            </a:r>
          </a:p>
          <a:p>
            <a:endParaRPr lang="en-US" sz="1800" dirty="0"/>
          </a:p>
          <a:p>
            <a:r>
              <a:rPr lang="en-US" sz="1800" dirty="0"/>
              <a:t>Notice the car body when you get in and out.  Walk around the car.  Damage marks can be a sign of careless driving.</a:t>
            </a:r>
          </a:p>
          <a:p>
            <a:endParaRPr lang="en-US" sz="1800" dirty="0"/>
          </a:p>
          <a:p>
            <a:r>
              <a:rPr lang="en-US" sz="1800" dirty="0"/>
              <a:t>Even people with mild dementia usually follow the rote basics of driving—put on my seatbelt, check my mirrors.</a:t>
            </a:r>
          </a:p>
          <a:p>
            <a:endParaRPr lang="en-US" sz="1800" dirty="0"/>
          </a:p>
          <a:p>
            <a:r>
              <a:rPr lang="en-US" sz="1800" dirty="0"/>
              <a:t>The person may turn off the radio, or even avoid conversations so that they can concentrate on what they’re doing.  </a:t>
            </a:r>
          </a:p>
          <a:p>
            <a:r>
              <a:rPr lang="en-US" sz="1800" dirty="0"/>
              <a:t>They may also avoid certain routes, roads, or highway driving—a kind of self-policing but also signifying changing abilities.</a:t>
            </a:r>
          </a:p>
          <a:p>
            <a:endParaRPr lang="en-US" sz="1800" dirty="0"/>
          </a:p>
          <a:p>
            <a:r>
              <a:rPr lang="en-US" sz="1800" dirty="0"/>
              <a:t>People whose driving ability is impaired are more likely to tailgate, drift from their lane, go below the speed limit, react slowly to lights or other cars, and mix up the gas and brake pedals.</a:t>
            </a:r>
          </a:p>
          <a:p>
            <a:endParaRPr lang="en-US" sz="1800" dirty="0"/>
          </a:p>
          <a:p>
            <a:r>
              <a:rPr lang="en-US" sz="1800" dirty="0"/>
              <a:t>Check out the dashboard lights as you ride along.  Does the car have sufficient gas, water, antifreeze, or wiper fluid?</a:t>
            </a:r>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8</a:t>
            </a:fld>
            <a:endParaRPr lang="en-US"/>
          </a:p>
        </p:txBody>
      </p:sp>
    </p:spTree>
    <p:extLst>
      <p:ext uri="{BB962C8B-B14F-4D97-AF65-F5344CB8AC3E}">
        <p14:creationId xmlns:p14="http://schemas.microsoft.com/office/powerpoint/2010/main" val="1077229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Because people spend so much time in the kitchen, you can learn a lot.</a:t>
            </a:r>
          </a:p>
          <a:p>
            <a:r>
              <a:rPr lang="en-US" sz="1800" dirty="0"/>
              <a:t>We all buy more than we need.  Look for signs that food is not only old, but that this is unnoticed.</a:t>
            </a:r>
          </a:p>
          <a:p>
            <a:r>
              <a:rPr lang="en-US" sz="1800" dirty="0"/>
              <a:t>Mold, sour milk that’s still used, expiration dates well past due…</a:t>
            </a:r>
          </a:p>
          <a:p>
            <a:endParaRPr lang="en-US" sz="1800" dirty="0"/>
          </a:p>
          <a:p>
            <a:r>
              <a:rPr lang="en-US" sz="1800" dirty="0"/>
              <a:t>Ten bottles of ketchup?  More cereal than could be eaten in a year?  Multiples often reveal that the shopper can’t remember from one trip to another what they have at home.</a:t>
            </a:r>
          </a:p>
          <a:p>
            <a:endParaRPr lang="en-US" sz="1800" dirty="0"/>
          </a:p>
          <a:p>
            <a:r>
              <a:rPr lang="en-US" sz="1800" dirty="0"/>
              <a:t>You might buy frozen dinner for convenience sake, but few of them are actually healthy.  If there’s not much fresh food, your loved one might already need help with meal prep.</a:t>
            </a:r>
          </a:p>
          <a:p>
            <a:endParaRPr lang="en-US" sz="1800" dirty="0"/>
          </a:p>
          <a:p>
            <a:r>
              <a:rPr lang="en-US" sz="1800" dirty="0"/>
              <a:t>Check all the appliances:  microwave, coffee maker, toaster, washer and dryer.  Any device they use, or should be using, routinely.</a:t>
            </a:r>
          </a:p>
          <a:p>
            <a:endParaRPr lang="en-US" sz="1800" dirty="0"/>
          </a:p>
          <a:p>
            <a:r>
              <a:rPr lang="en-US" sz="1800" dirty="0"/>
              <a:t>Are stove knobs charred?  Pots singed?  Do potholders have burned edges?  Look for smoke detectors that have been detached.</a:t>
            </a:r>
          </a:p>
          <a:p>
            <a:endParaRPr lang="en-US" dirty="0"/>
          </a:p>
        </p:txBody>
      </p:sp>
      <p:sp>
        <p:nvSpPr>
          <p:cNvPr id="4" name="Slide Number Placeholder 3"/>
          <p:cNvSpPr>
            <a:spLocks noGrp="1"/>
          </p:cNvSpPr>
          <p:nvPr>
            <p:ph type="sldNum" sz="quarter" idx="10"/>
          </p:nvPr>
        </p:nvSpPr>
        <p:spPr/>
        <p:txBody>
          <a:bodyPr/>
          <a:lstStyle/>
          <a:p>
            <a:fld id="{5F17B0CE-BBDC-4590-868F-46C631E4E471}" type="slidenum">
              <a:rPr lang="en-US" smtClean="0"/>
              <a:t>9</a:t>
            </a:fld>
            <a:endParaRPr lang="en-US"/>
          </a:p>
        </p:txBody>
      </p:sp>
    </p:spTree>
    <p:extLst>
      <p:ext uri="{BB962C8B-B14F-4D97-AF65-F5344CB8AC3E}">
        <p14:creationId xmlns:p14="http://schemas.microsoft.com/office/powerpoint/2010/main" val="429370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30.gif"/></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2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81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22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8" name="Content Placeholder 9"/>
          <p:cNvSpPr>
            <a:spLocks noGrp="1"/>
          </p:cNvSpPr>
          <p:nvPr>
            <p:ph sz="quarter" idx="10"/>
          </p:nvPr>
        </p:nvSpPr>
        <p:spPr>
          <a:xfrm>
            <a:off x="609600" y="830509"/>
            <a:ext cx="10972800" cy="49746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09600" y="6190"/>
            <a:ext cx="10972800" cy="77398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0641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stretch>
            <a:fillRect/>
          </a:stretch>
        </p:blipFill>
        <p:spPr>
          <a:xfrm>
            <a:off x="5388802" y="5689060"/>
            <a:ext cx="1414395" cy="737680"/>
          </a:xfrm>
          <a:prstGeom prst="rect">
            <a:avLst/>
          </a:prstGeom>
        </p:spPr>
      </p:pic>
      <p:sp>
        <p:nvSpPr>
          <p:cNvPr id="9" name="Subtitle 2"/>
          <p:cNvSpPr>
            <a:spLocks noGrp="1"/>
          </p:cNvSpPr>
          <p:nvPr>
            <p:ph type="subTitle" idx="1"/>
          </p:nvPr>
        </p:nvSpPr>
        <p:spPr>
          <a:xfrm>
            <a:off x="2481943" y="3269529"/>
            <a:ext cx="7228114" cy="1397474"/>
          </a:xfrm>
        </p:spPr>
        <p:txBody>
          <a:bodyPr>
            <a:normAutofit fontScale="70000" lnSpcReduction="20000"/>
          </a:bodyPr>
          <a:lstStyle>
            <a:lvl1pPr marL="0" indent="0" algn="ctr">
              <a:buFontTx/>
              <a:buNone/>
              <a:defRPr/>
            </a:lvl1pPr>
          </a:lstStyle>
          <a:p>
            <a:pPr>
              <a:lnSpc>
                <a:spcPct val="120000"/>
              </a:lnSpc>
            </a:pPr>
            <a:r>
              <a:rPr lang="en-US" cap="all" spc="150" dirty="0">
                <a:solidFill>
                  <a:schemeClr val="bg1"/>
                </a:solidFill>
                <a:latin typeface="Century Gothic" charset="0"/>
                <a:ea typeface="Century Gothic" charset="0"/>
                <a:cs typeface="Century Gothic" charset="0"/>
              </a:rPr>
              <a:t>Subtitle of presentation, or ADD </a:t>
            </a:r>
            <a:br>
              <a:rPr lang="en-US" cap="all" spc="150" dirty="0">
                <a:solidFill>
                  <a:schemeClr val="bg1"/>
                </a:solidFill>
                <a:latin typeface="Century Gothic" charset="0"/>
                <a:ea typeface="Century Gothic" charset="0"/>
                <a:cs typeface="Century Gothic" charset="0"/>
              </a:rPr>
            </a:br>
            <a:r>
              <a:rPr lang="en-US" cap="all" spc="150" dirty="0">
                <a:solidFill>
                  <a:schemeClr val="bg1"/>
                </a:solidFill>
                <a:latin typeface="Century Gothic" charset="0"/>
                <a:ea typeface="Century Gothic" charset="0"/>
                <a:cs typeface="Century Gothic" charset="0"/>
              </a:rPr>
              <a:t>A short description HERE</a:t>
            </a:r>
          </a:p>
          <a:p>
            <a:pPr>
              <a:lnSpc>
                <a:spcPct val="120000"/>
              </a:lnSpc>
            </a:pPr>
            <a:endParaRPr lang="en-US" sz="1700" cap="all" spc="150" dirty="0">
              <a:solidFill>
                <a:schemeClr val="bg1"/>
              </a:solidFill>
              <a:latin typeface="Century Gothic" charset="0"/>
              <a:ea typeface="Century Gothic" charset="0"/>
              <a:cs typeface="Century Gothic" charset="0"/>
            </a:endParaRPr>
          </a:p>
          <a:p>
            <a:pPr>
              <a:lnSpc>
                <a:spcPct val="120000"/>
              </a:lnSpc>
            </a:pPr>
            <a:r>
              <a:rPr lang="en-US" cap="all" spc="150" dirty="0">
                <a:solidFill>
                  <a:schemeClr val="bg1"/>
                </a:solidFill>
                <a:latin typeface="Century Gothic" charset="0"/>
                <a:ea typeface="Century Gothic" charset="0"/>
                <a:cs typeface="Century Gothic" charset="0"/>
              </a:rPr>
              <a:t>2016</a:t>
            </a:r>
            <a:endParaRPr lang="en-US" cap="all" spc="150" dirty="0">
              <a:latin typeface="Century Gothic" charset="0"/>
              <a:ea typeface="Century Gothic" charset="0"/>
              <a:cs typeface="Century Gothic" charset="0"/>
            </a:endParaRPr>
          </a:p>
        </p:txBody>
      </p:sp>
      <p:sp>
        <p:nvSpPr>
          <p:cNvPr id="10" name="Title 1"/>
          <p:cNvSpPr>
            <a:spLocks noGrp="1"/>
          </p:cNvSpPr>
          <p:nvPr>
            <p:ph type="ctrTitle"/>
          </p:nvPr>
        </p:nvSpPr>
        <p:spPr>
          <a:xfrm>
            <a:off x="1524000" y="1911927"/>
            <a:ext cx="9144000" cy="1235035"/>
          </a:xfrm>
        </p:spPr>
        <p:txBody>
          <a:bodyPr>
            <a:normAutofit/>
          </a:bodyPr>
          <a:lstStyle>
            <a:lvl1pPr algn="ctr">
              <a:defRPr/>
            </a:lvl1pPr>
          </a:lstStyle>
          <a:p>
            <a:r>
              <a:rPr lang="en-US" sz="3600" b="1" spc="400" dirty="0">
                <a:solidFill>
                  <a:schemeClr val="bg1"/>
                </a:solidFill>
                <a:latin typeface="Century Gothic" charset="0"/>
                <a:ea typeface="Century Gothic" charset="0"/>
                <a:cs typeface="Century Gothic" charset="0"/>
              </a:rPr>
              <a:t>PRESENTATION TITLE</a:t>
            </a:r>
          </a:p>
        </p:txBody>
      </p:sp>
      <p:pic>
        <p:nvPicPr>
          <p:cNvPr id="11" name="Picture 10"/>
          <p:cNvPicPr>
            <a:picLocks noChangeAspect="1"/>
          </p:cNvPicPr>
          <p:nvPr userDrawn="1"/>
        </p:nvPicPr>
        <p:blipFill>
          <a:blip r:embed="rId4"/>
          <a:stretch>
            <a:fillRect/>
          </a:stretch>
        </p:blipFill>
        <p:spPr>
          <a:xfrm>
            <a:off x="3550700" y="3186928"/>
            <a:ext cx="5090601" cy="12193"/>
          </a:xfrm>
          <a:prstGeom prst="rect">
            <a:avLst/>
          </a:prstGeom>
        </p:spPr>
      </p:pic>
    </p:spTree>
    <p:extLst>
      <p:ext uri="{BB962C8B-B14F-4D97-AF65-F5344CB8AC3E}">
        <p14:creationId xmlns:p14="http://schemas.microsoft.com/office/powerpoint/2010/main" val="29949274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8198" y="5878158"/>
            <a:ext cx="1721012" cy="795059"/>
          </a:xfrm>
          <a:prstGeom prst="rect">
            <a:avLst/>
          </a:prstGeom>
        </p:spPr>
      </p:pic>
    </p:spTree>
    <p:extLst>
      <p:ext uri="{BB962C8B-B14F-4D97-AF65-F5344CB8AC3E}">
        <p14:creationId xmlns:p14="http://schemas.microsoft.com/office/powerpoint/2010/main" val="34875401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09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74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357"/>
            <a:ext cx="12192000" cy="6921501"/>
          </a:xfrm>
          <a:prstGeom prst="rect">
            <a:avLst/>
          </a:prstGeom>
        </p:spPr>
      </p:pic>
      <p:sp>
        <p:nvSpPr>
          <p:cNvPr id="8" name="Content Placeholder 7"/>
          <p:cNvSpPr>
            <a:spLocks noGrp="1"/>
          </p:cNvSpPr>
          <p:nvPr>
            <p:ph sz="quarter" idx="13"/>
          </p:nvPr>
        </p:nvSpPr>
        <p:spPr>
          <a:xfrm>
            <a:off x="905214" y="1670141"/>
            <a:ext cx="7918450" cy="45496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51868" y="365125"/>
            <a:ext cx="1721012" cy="795059"/>
          </a:xfrm>
          <a:prstGeom prst="rect">
            <a:avLst/>
          </a:prstGeom>
        </p:spPr>
      </p:pic>
      <p:sp>
        <p:nvSpPr>
          <p:cNvPr id="10" name="Title 1"/>
          <p:cNvSpPr>
            <a:spLocks noGrp="1"/>
          </p:cNvSpPr>
          <p:nvPr>
            <p:ph type="title"/>
          </p:nvPr>
        </p:nvSpPr>
        <p:spPr>
          <a:xfrm>
            <a:off x="491971" y="168456"/>
            <a:ext cx="10515600" cy="1098684"/>
          </a:xfrm>
        </p:spPr>
        <p:txBody>
          <a:bodyPr/>
          <a:lstStyle>
            <a:lvl1pPr>
              <a:defRPr>
                <a:solidFill>
                  <a:srgbClr val="FF0000"/>
                </a:solidFill>
              </a:defRPr>
            </a:lvl1pPr>
          </a:lstStyle>
          <a:p>
            <a:r>
              <a:rPr lang="en-US" dirty="0"/>
              <a:t>Click to edit Master title style</a:t>
            </a:r>
          </a:p>
        </p:txBody>
      </p:sp>
    </p:spTree>
    <p:extLst>
      <p:ext uri="{BB962C8B-B14F-4D97-AF65-F5344CB8AC3E}">
        <p14:creationId xmlns:p14="http://schemas.microsoft.com/office/powerpoint/2010/main" val="33592000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title"/>
          </p:nvPr>
        </p:nvSpPr>
        <p:spPr>
          <a:xfrm>
            <a:off x="634014" y="257233"/>
            <a:ext cx="10515600" cy="1098684"/>
          </a:xfrm>
        </p:spPr>
        <p:txBody>
          <a:bodyPr/>
          <a:lstStyle>
            <a:lvl1pPr>
              <a:defRPr>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546265" y="1425039"/>
            <a:ext cx="1104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1074738" y="1607602"/>
            <a:ext cx="10279062" cy="4766211"/>
          </a:xfrm>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3"/>
          <a:stretch>
            <a:fillRect/>
          </a:stretch>
        </p:blipFill>
        <p:spPr>
          <a:xfrm>
            <a:off x="10105427" y="370673"/>
            <a:ext cx="1670449" cy="871804"/>
          </a:xfrm>
          <a:prstGeom prst="rect">
            <a:avLst/>
          </a:prstGeom>
        </p:spPr>
      </p:pic>
    </p:spTree>
    <p:extLst>
      <p:ext uri="{BB962C8B-B14F-4D97-AF65-F5344CB8AC3E}">
        <p14:creationId xmlns:p14="http://schemas.microsoft.com/office/powerpoint/2010/main" val="38038696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p:cNvSpPr>
            <a:spLocks noGrp="1"/>
          </p:cNvSpPr>
          <p:nvPr>
            <p:ph type="title"/>
          </p:nvPr>
        </p:nvSpPr>
        <p:spPr>
          <a:xfrm>
            <a:off x="838200" y="365126"/>
            <a:ext cx="10515600" cy="1059914"/>
          </a:xfrm>
        </p:spPr>
        <p:txBody>
          <a:bodyPr/>
          <a:lstStyle>
            <a:lvl1pPr>
              <a:defRPr>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546265" y="1425039"/>
            <a:ext cx="1104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956469" y="1701000"/>
            <a:ext cx="10279062" cy="4473575"/>
          </a:xfrm>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3"/>
          <a:stretch>
            <a:fillRect/>
          </a:stretch>
        </p:blipFill>
        <p:spPr>
          <a:xfrm>
            <a:off x="10120946" y="370673"/>
            <a:ext cx="1670449" cy="871804"/>
          </a:xfrm>
          <a:prstGeom prst="rect">
            <a:avLst/>
          </a:prstGeom>
        </p:spPr>
      </p:pic>
    </p:spTree>
    <p:extLst>
      <p:ext uri="{BB962C8B-B14F-4D97-AF65-F5344CB8AC3E}">
        <p14:creationId xmlns:p14="http://schemas.microsoft.com/office/powerpoint/2010/main" val="5523739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56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title"/>
          </p:nvPr>
        </p:nvSpPr>
        <p:spPr>
          <a:xfrm>
            <a:off x="838200" y="365126"/>
            <a:ext cx="10515600" cy="1050926"/>
          </a:xfrm>
        </p:spPr>
        <p:txBody>
          <a:bodyPr/>
          <a:lstStyle>
            <a:lvl1pPr>
              <a:defRPr>
                <a:solidFill>
                  <a:schemeClr val="bg1"/>
                </a:solidFill>
              </a:defRPr>
            </a:lvl1pPr>
          </a:lstStyle>
          <a:p>
            <a:r>
              <a:rPr lang="en-US" dirty="0"/>
              <a:t>Click to edit Master title style</a:t>
            </a:r>
          </a:p>
        </p:txBody>
      </p:sp>
      <p:cxnSp>
        <p:nvCxnSpPr>
          <p:cNvPr id="8" name="Straight Connector 7"/>
          <p:cNvCxnSpPr/>
          <p:nvPr userDrawn="1"/>
        </p:nvCxnSpPr>
        <p:spPr>
          <a:xfrm>
            <a:off x="546265" y="1425039"/>
            <a:ext cx="1104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1074738" y="1900238"/>
            <a:ext cx="10279062" cy="4473575"/>
          </a:xfrm>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alphaModFix amt="35000"/>
            <a:extLst>
              <a:ext uri="{28A0092B-C50C-407E-A947-70E740481C1C}">
                <a14:useLocalDpi xmlns:a14="http://schemas.microsoft.com/office/drawing/2010/main" val="0"/>
              </a:ext>
            </a:extLst>
          </a:blip>
          <a:stretch>
            <a:fillRect/>
          </a:stretch>
        </p:blipFill>
        <p:spPr>
          <a:xfrm>
            <a:off x="9915349" y="449177"/>
            <a:ext cx="1674968" cy="871087"/>
          </a:xfrm>
          <a:prstGeom prst="rect">
            <a:avLst/>
          </a:prstGeom>
        </p:spPr>
      </p:pic>
    </p:spTree>
    <p:extLst>
      <p:ext uri="{BB962C8B-B14F-4D97-AF65-F5344CB8AC3E}">
        <p14:creationId xmlns:p14="http://schemas.microsoft.com/office/powerpoint/2010/main" val="23399315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74216" y="157376"/>
            <a:ext cx="10515600" cy="1165398"/>
          </a:xfrm>
        </p:spPr>
        <p:txBody>
          <a:bodyPr/>
          <a:lstStyle>
            <a:lvl1pPr>
              <a:defRPr>
                <a:solidFill>
                  <a:schemeClr val="bg1"/>
                </a:solidFill>
              </a:defRPr>
            </a:lvl1pPr>
          </a:lstStyle>
          <a:p>
            <a:r>
              <a:rPr lang="en-US" dirty="0"/>
              <a:t>Click to edit Master title style</a:t>
            </a:r>
          </a:p>
        </p:txBody>
      </p:sp>
      <p:cxnSp>
        <p:nvCxnSpPr>
          <p:cNvPr id="8" name="Straight Connector 7"/>
          <p:cNvCxnSpPr/>
          <p:nvPr userDrawn="1"/>
        </p:nvCxnSpPr>
        <p:spPr>
          <a:xfrm>
            <a:off x="546265" y="1425039"/>
            <a:ext cx="1104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546265" y="1814921"/>
            <a:ext cx="10279062" cy="4473575"/>
          </a:xfrm>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3"/>
          <a:stretch>
            <a:fillRect/>
          </a:stretch>
        </p:blipFill>
        <p:spPr>
          <a:xfrm>
            <a:off x="10090228" y="333670"/>
            <a:ext cx="1670449" cy="871804"/>
          </a:xfrm>
          <a:prstGeom prst="rect">
            <a:avLst/>
          </a:prstGeom>
        </p:spPr>
      </p:pic>
    </p:spTree>
    <p:extLst>
      <p:ext uri="{BB962C8B-B14F-4D97-AF65-F5344CB8AC3E}">
        <p14:creationId xmlns:p14="http://schemas.microsoft.com/office/powerpoint/2010/main" val="29242095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88024" y="99476"/>
            <a:ext cx="10515600" cy="1205541"/>
          </a:xfrm>
        </p:spPr>
        <p:txBody>
          <a:bodyPr/>
          <a:lstStyle>
            <a:lvl1pPr>
              <a:defRPr>
                <a:solidFill>
                  <a:schemeClr val="bg1"/>
                </a:solidFill>
              </a:defRPr>
            </a:lvl1pPr>
          </a:lstStyle>
          <a:p>
            <a:r>
              <a:rPr lang="en-US" dirty="0"/>
              <a:t>Click to edit Master title style</a:t>
            </a:r>
          </a:p>
        </p:txBody>
      </p:sp>
      <p:cxnSp>
        <p:nvCxnSpPr>
          <p:cNvPr id="8" name="Straight Connector 7"/>
          <p:cNvCxnSpPr/>
          <p:nvPr userDrawn="1"/>
        </p:nvCxnSpPr>
        <p:spPr>
          <a:xfrm>
            <a:off x="546265" y="1425039"/>
            <a:ext cx="1104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388024" y="1685782"/>
            <a:ext cx="10279062" cy="4473575"/>
          </a:xfrm>
        </p:spPr>
        <p:txBody>
          <a:bodyPr>
            <a:normAutofit/>
          </a:bodyPr>
          <a:lstStyle>
            <a:lvl1pPr>
              <a:defRPr sz="3600">
                <a:solidFill>
                  <a:schemeClr val="tx1"/>
                </a:solidFill>
              </a:defRPr>
            </a:lvl1pPr>
            <a:lvl2pPr>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alphaModFix amt="35000"/>
            <a:extLst>
              <a:ext uri="{28A0092B-C50C-407E-A947-70E740481C1C}">
                <a14:useLocalDpi xmlns:a14="http://schemas.microsoft.com/office/drawing/2010/main" val="0"/>
              </a:ext>
            </a:extLst>
          </a:blip>
          <a:stretch>
            <a:fillRect/>
          </a:stretch>
        </p:blipFill>
        <p:spPr>
          <a:xfrm>
            <a:off x="10091476" y="276976"/>
            <a:ext cx="1829808" cy="871087"/>
          </a:xfrm>
          <a:prstGeom prst="rect">
            <a:avLst/>
          </a:prstGeom>
        </p:spPr>
      </p:pic>
    </p:spTree>
    <p:extLst>
      <p:ext uri="{BB962C8B-B14F-4D97-AF65-F5344CB8AC3E}">
        <p14:creationId xmlns:p14="http://schemas.microsoft.com/office/powerpoint/2010/main" val="38889327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19100" y="99476"/>
            <a:ext cx="9077149" cy="1325563"/>
          </a:xfrm>
        </p:spPr>
        <p:txBody>
          <a:bodyPr/>
          <a:lstStyle>
            <a:lvl1pPr>
              <a:defRPr>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546265" y="1425039"/>
            <a:ext cx="1104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746264" y="1764452"/>
            <a:ext cx="10279062" cy="4473575"/>
          </a:xfrm>
        </p:spPr>
        <p:txBody>
          <a:bodyPr>
            <a:normAutofit/>
          </a:bodyPr>
          <a:lstStyle>
            <a:lvl1pPr>
              <a:defRPr sz="3600">
                <a:solidFill>
                  <a:schemeClr val="tx1"/>
                </a:solidFill>
              </a:defRPr>
            </a:lvl1pPr>
            <a:lvl2pPr>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alphaModFix amt="35000"/>
            <a:extLst>
              <a:ext uri="{28A0092B-C50C-407E-A947-70E740481C1C}">
                <a14:useLocalDpi xmlns:a14="http://schemas.microsoft.com/office/drawing/2010/main" val="0"/>
              </a:ext>
            </a:extLst>
          </a:blip>
          <a:stretch>
            <a:fillRect/>
          </a:stretch>
        </p:blipFill>
        <p:spPr>
          <a:xfrm>
            <a:off x="9915349" y="273392"/>
            <a:ext cx="1883074" cy="871087"/>
          </a:xfrm>
          <a:prstGeom prst="rect">
            <a:avLst/>
          </a:prstGeom>
        </p:spPr>
      </p:pic>
    </p:spTree>
    <p:extLst>
      <p:ext uri="{BB962C8B-B14F-4D97-AF65-F5344CB8AC3E}">
        <p14:creationId xmlns:p14="http://schemas.microsoft.com/office/powerpoint/2010/main" val="3782206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22920" y="274638"/>
            <a:ext cx="6859480" cy="1143000"/>
          </a:xfrm>
        </p:spPr>
        <p:txBody>
          <a:bodyPr/>
          <a:lstStyle/>
          <a:p>
            <a:r>
              <a:rPr lang="en-US"/>
              <a:t>Click to edit Master title style</a:t>
            </a:r>
          </a:p>
        </p:txBody>
      </p:sp>
      <p:sp>
        <p:nvSpPr>
          <p:cNvPr id="4" name="Content Placeholder 3"/>
          <p:cNvSpPr>
            <a:spLocks noGrp="1"/>
          </p:cNvSpPr>
          <p:nvPr>
            <p:ph sz="half" idx="2"/>
          </p:nvPr>
        </p:nvSpPr>
        <p:spPr>
          <a:xfrm>
            <a:off x="4909351" y="1600201"/>
            <a:ext cx="66730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9856FE-87C5-0540-9A0A-CD2747E8CB3F}" type="datetimeFigureOut">
              <a:rPr lang="en-US" smtClean="0">
                <a:solidFill>
                  <a:prstClr val="black">
                    <a:tint val="75000"/>
                  </a:prstClr>
                </a:solidFill>
              </a:rPr>
              <a:pPr/>
              <a:t>10/7/20</a:t>
            </a:fld>
            <a:endParaRPr lang="en-US" dirty="0">
              <a:solidFill>
                <a:prstClr val="black">
                  <a:tint val="75000"/>
                </a:prstClr>
              </a:solidFill>
            </a:endParaRPr>
          </a:p>
        </p:txBody>
      </p:sp>
      <p:pic>
        <p:nvPicPr>
          <p:cNvPr id="8" name="Picture 7"/>
          <p:cNvPicPr>
            <a:picLocks noChangeAspect="1"/>
          </p:cNvPicPr>
          <p:nvPr userDrawn="1"/>
        </p:nvPicPr>
        <p:blipFill rotWithShape="1">
          <a:blip r:embed="rId2"/>
          <a:srcRect r="50296"/>
          <a:stretch/>
        </p:blipFill>
        <p:spPr>
          <a:xfrm>
            <a:off x="0" y="-594"/>
            <a:ext cx="4545367" cy="685859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064" y="5926416"/>
            <a:ext cx="1721012" cy="795059"/>
          </a:xfrm>
          <a:prstGeom prst="rect">
            <a:avLst/>
          </a:prstGeom>
        </p:spPr>
      </p:pic>
    </p:spTree>
    <p:extLst>
      <p:ext uri="{BB962C8B-B14F-4D97-AF65-F5344CB8AC3E}">
        <p14:creationId xmlns:p14="http://schemas.microsoft.com/office/powerpoint/2010/main" val="1740282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43072"/>
          <a:stretch/>
        </p:blipFill>
        <p:spPr>
          <a:xfrm>
            <a:off x="6986016" y="-594"/>
            <a:ext cx="5205984" cy="6858594"/>
          </a:xfrm>
          <a:prstGeom prst="rect">
            <a:avLst/>
          </a:prstGeom>
        </p:spPr>
      </p:pic>
      <p:sp>
        <p:nvSpPr>
          <p:cNvPr id="2" name="Title 1"/>
          <p:cNvSpPr>
            <a:spLocks noGrp="1"/>
          </p:cNvSpPr>
          <p:nvPr>
            <p:ph type="title"/>
          </p:nvPr>
        </p:nvSpPr>
        <p:spPr>
          <a:xfrm>
            <a:off x="734948" y="365125"/>
            <a:ext cx="7382522" cy="1325563"/>
          </a:xfrm>
        </p:spPr>
        <p:txBody>
          <a:bodyPr/>
          <a:lstStyle>
            <a:lvl1pPr>
              <a:defRPr>
                <a:solidFill>
                  <a:srgbClr val="FF0000"/>
                </a:solidFill>
              </a:defRPr>
            </a:lvl1pPr>
          </a:lstStyle>
          <a:p>
            <a:r>
              <a:rPr lang="en-US"/>
              <a:t>Click to edit Master title style</a:t>
            </a:r>
          </a:p>
        </p:txBody>
      </p:sp>
      <p:sp>
        <p:nvSpPr>
          <p:cNvPr id="7" name="Content Placeholder 6"/>
          <p:cNvSpPr>
            <a:spLocks noGrp="1"/>
          </p:cNvSpPr>
          <p:nvPr>
            <p:ph sz="quarter" idx="13"/>
          </p:nvPr>
        </p:nvSpPr>
        <p:spPr>
          <a:xfrm>
            <a:off x="720351" y="1915415"/>
            <a:ext cx="7397119" cy="4304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575" y="5922546"/>
            <a:ext cx="1721012" cy="795059"/>
          </a:xfrm>
          <a:prstGeom prst="rect">
            <a:avLst/>
          </a:prstGeom>
        </p:spPr>
      </p:pic>
    </p:spTree>
    <p:extLst>
      <p:ext uri="{BB962C8B-B14F-4D97-AF65-F5344CB8AC3E}">
        <p14:creationId xmlns:p14="http://schemas.microsoft.com/office/powerpoint/2010/main" val="4791463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709" y="0"/>
            <a:ext cx="9141291" cy="6858000"/>
          </a:xfrm>
          <a:prstGeom prst="rect">
            <a:avLst/>
          </a:prstGeom>
        </p:spPr>
      </p:pic>
      <p:sp>
        <p:nvSpPr>
          <p:cNvPr id="2" name="Title 1"/>
          <p:cNvSpPr>
            <a:spLocks noGrp="1"/>
          </p:cNvSpPr>
          <p:nvPr>
            <p:ph type="title"/>
          </p:nvPr>
        </p:nvSpPr>
        <p:spPr>
          <a:xfrm>
            <a:off x="734948" y="365125"/>
            <a:ext cx="7382522" cy="1325563"/>
          </a:xfrm>
        </p:spPr>
        <p:txBody>
          <a:bodyPr/>
          <a:lstStyle>
            <a:lvl1pPr>
              <a:defRPr>
                <a:solidFill>
                  <a:srgbClr val="FF0000"/>
                </a:solidFill>
              </a:defRPr>
            </a:lvl1pPr>
          </a:lstStyle>
          <a:p>
            <a:r>
              <a:rPr lang="en-US"/>
              <a:t>Click to edit Master title style</a:t>
            </a:r>
          </a:p>
        </p:txBody>
      </p:sp>
      <p:sp>
        <p:nvSpPr>
          <p:cNvPr id="7" name="Content Placeholder 6"/>
          <p:cNvSpPr>
            <a:spLocks noGrp="1"/>
          </p:cNvSpPr>
          <p:nvPr>
            <p:ph sz="quarter" idx="13"/>
          </p:nvPr>
        </p:nvSpPr>
        <p:spPr>
          <a:xfrm>
            <a:off x="720351" y="1915415"/>
            <a:ext cx="7397119" cy="4304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575" y="5922546"/>
            <a:ext cx="1721012" cy="795059"/>
          </a:xfrm>
          <a:prstGeom prst="rect">
            <a:avLst/>
          </a:prstGeom>
        </p:spPr>
      </p:pic>
    </p:spTree>
    <p:extLst>
      <p:ext uri="{BB962C8B-B14F-4D97-AF65-F5344CB8AC3E}">
        <p14:creationId xmlns:p14="http://schemas.microsoft.com/office/powerpoint/2010/main" val="33574202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709" y="0"/>
            <a:ext cx="9141291" cy="6858000"/>
          </a:xfrm>
          <a:prstGeom prst="rect">
            <a:avLst/>
          </a:prstGeom>
        </p:spPr>
      </p:pic>
      <p:sp>
        <p:nvSpPr>
          <p:cNvPr id="2" name="Title 1"/>
          <p:cNvSpPr>
            <a:spLocks noGrp="1"/>
          </p:cNvSpPr>
          <p:nvPr>
            <p:ph type="title"/>
          </p:nvPr>
        </p:nvSpPr>
        <p:spPr>
          <a:xfrm>
            <a:off x="734948" y="365125"/>
            <a:ext cx="7382522" cy="1325563"/>
          </a:xfrm>
        </p:spPr>
        <p:txBody>
          <a:bodyPr/>
          <a:lstStyle>
            <a:lvl1pPr>
              <a:defRPr>
                <a:solidFill>
                  <a:srgbClr val="FF0000"/>
                </a:solidFill>
              </a:defRPr>
            </a:lvl1pPr>
          </a:lstStyle>
          <a:p>
            <a:r>
              <a:rPr lang="en-US"/>
              <a:t>Click to edit Master title style</a:t>
            </a:r>
          </a:p>
        </p:txBody>
      </p:sp>
      <p:sp>
        <p:nvSpPr>
          <p:cNvPr id="7" name="Content Placeholder 6"/>
          <p:cNvSpPr>
            <a:spLocks noGrp="1"/>
          </p:cNvSpPr>
          <p:nvPr>
            <p:ph sz="quarter" idx="13"/>
          </p:nvPr>
        </p:nvSpPr>
        <p:spPr>
          <a:xfrm>
            <a:off x="720351" y="1915415"/>
            <a:ext cx="7397119" cy="4304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575" y="5922546"/>
            <a:ext cx="1721012" cy="795059"/>
          </a:xfrm>
          <a:prstGeom prst="rect">
            <a:avLst/>
          </a:prstGeom>
        </p:spPr>
      </p:pic>
    </p:spTree>
    <p:extLst>
      <p:ext uri="{BB962C8B-B14F-4D97-AF65-F5344CB8AC3E}">
        <p14:creationId xmlns:p14="http://schemas.microsoft.com/office/powerpoint/2010/main" val="1395242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709" y="0"/>
            <a:ext cx="9141291" cy="6858000"/>
          </a:xfrm>
          <a:prstGeom prst="rect">
            <a:avLst/>
          </a:prstGeom>
        </p:spPr>
      </p:pic>
      <p:sp>
        <p:nvSpPr>
          <p:cNvPr id="2" name="Title 1"/>
          <p:cNvSpPr>
            <a:spLocks noGrp="1"/>
          </p:cNvSpPr>
          <p:nvPr>
            <p:ph type="title"/>
          </p:nvPr>
        </p:nvSpPr>
        <p:spPr>
          <a:xfrm>
            <a:off x="734948" y="365125"/>
            <a:ext cx="6065347" cy="1325563"/>
          </a:xfrm>
        </p:spPr>
        <p:txBody>
          <a:bodyPr/>
          <a:lstStyle>
            <a:lvl1pPr>
              <a:defRPr>
                <a:solidFill>
                  <a:srgbClr val="FF0000"/>
                </a:solidFill>
              </a:defRPr>
            </a:lvl1pPr>
          </a:lstStyle>
          <a:p>
            <a:r>
              <a:rPr lang="en-US" dirty="0"/>
              <a:t>Click to edit Master title style</a:t>
            </a:r>
          </a:p>
        </p:txBody>
      </p:sp>
      <p:sp>
        <p:nvSpPr>
          <p:cNvPr id="7" name="Content Placeholder 6"/>
          <p:cNvSpPr>
            <a:spLocks noGrp="1"/>
          </p:cNvSpPr>
          <p:nvPr>
            <p:ph sz="quarter" idx="13"/>
          </p:nvPr>
        </p:nvSpPr>
        <p:spPr>
          <a:xfrm>
            <a:off x="720352" y="1915415"/>
            <a:ext cx="6079944" cy="4304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575" y="5922546"/>
            <a:ext cx="1721012" cy="795059"/>
          </a:xfrm>
          <a:prstGeom prst="rect">
            <a:avLst/>
          </a:prstGeom>
        </p:spPr>
      </p:pic>
    </p:spTree>
    <p:extLst>
      <p:ext uri="{BB962C8B-B14F-4D97-AF65-F5344CB8AC3E}">
        <p14:creationId xmlns:p14="http://schemas.microsoft.com/office/powerpoint/2010/main" val="25409215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46768"/>
          <a:stretch/>
        </p:blipFill>
        <p:spPr>
          <a:xfrm>
            <a:off x="7324078" y="0"/>
            <a:ext cx="4867922" cy="6858594"/>
          </a:xfrm>
          <a:prstGeom prst="rect">
            <a:avLst/>
          </a:prstGeom>
        </p:spPr>
      </p:pic>
      <p:sp>
        <p:nvSpPr>
          <p:cNvPr id="2" name="Title 1"/>
          <p:cNvSpPr>
            <a:spLocks noGrp="1"/>
          </p:cNvSpPr>
          <p:nvPr>
            <p:ph type="title"/>
          </p:nvPr>
        </p:nvSpPr>
        <p:spPr>
          <a:xfrm>
            <a:off x="609600" y="274638"/>
            <a:ext cx="7575612" cy="1143000"/>
          </a:xfrm>
        </p:spPr>
        <p:txBody>
          <a:bodyPr/>
          <a:lstStyle/>
          <a:p>
            <a:r>
              <a:rPr lang="en-US"/>
              <a:t>Click to edit Master title style</a:t>
            </a:r>
          </a:p>
        </p:txBody>
      </p:sp>
      <p:sp>
        <p:nvSpPr>
          <p:cNvPr id="3" name="Content Placeholder 2"/>
          <p:cNvSpPr>
            <a:spLocks noGrp="1"/>
          </p:cNvSpPr>
          <p:nvPr>
            <p:ph idx="1"/>
          </p:nvPr>
        </p:nvSpPr>
        <p:spPr>
          <a:xfrm>
            <a:off x="609600" y="1600201"/>
            <a:ext cx="757561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8198" y="5878158"/>
            <a:ext cx="1721012" cy="795059"/>
          </a:xfrm>
          <a:prstGeom prst="rect">
            <a:avLst/>
          </a:prstGeom>
        </p:spPr>
      </p:pic>
    </p:spTree>
    <p:extLst>
      <p:ext uri="{BB962C8B-B14F-4D97-AF65-F5344CB8AC3E}">
        <p14:creationId xmlns:p14="http://schemas.microsoft.com/office/powerpoint/2010/main" val="39198172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374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40676" y="365125"/>
            <a:ext cx="6614712" cy="1325563"/>
          </a:xfrm>
          <a:prstGeom prst="rect">
            <a:avLst/>
          </a:prstGeom>
        </p:spPr>
        <p:txBody>
          <a:bodyPr>
            <a:normAutofit/>
          </a:bodyPr>
          <a:lstStyle>
            <a:lvl1pPr algn="ctr">
              <a:defRPr sz="4000"/>
            </a:lvl1pPr>
          </a:lstStyle>
          <a:p>
            <a:r>
              <a:rPr lang="en-US"/>
              <a:t>Click to edit Master title style</a:t>
            </a:r>
          </a:p>
        </p:txBody>
      </p:sp>
      <p:sp>
        <p:nvSpPr>
          <p:cNvPr id="5" name="Text Placeholder 4"/>
          <p:cNvSpPr>
            <a:spLocks noGrp="1"/>
          </p:cNvSpPr>
          <p:nvPr>
            <p:ph type="body" sz="quarter" idx="3"/>
          </p:nvPr>
        </p:nvSpPr>
        <p:spPr>
          <a:xfrm>
            <a:off x="4760650" y="1690688"/>
            <a:ext cx="6594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0650" y="2655934"/>
            <a:ext cx="6594738" cy="4002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dirty="0">
              <a:solidFill>
                <a:prstClr val="black">
                  <a:tint val="75000"/>
                </a:prstClr>
              </a:solidFill>
            </a:endParaRPr>
          </a:p>
        </p:txBody>
      </p:sp>
      <p:pic>
        <p:nvPicPr>
          <p:cNvPr id="10" name="Picture 9"/>
          <p:cNvPicPr>
            <a:picLocks noChangeAspect="1"/>
          </p:cNvPicPr>
          <p:nvPr userDrawn="1"/>
        </p:nvPicPr>
        <p:blipFill rotWithShape="1">
          <a:blip r:embed="rId2"/>
          <a:srcRect r="50490"/>
          <a:stretch/>
        </p:blipFill>
        <p:spPr>
          <a:xfrm>
            <a:off x="1" y="3931"/>
            <a:ext cx="4527612" cy="6858594"/>
          </a:xfrm>
          <a:prstGeom prst="rect">
            <a:avLst/>
          </a:prstGeom>
        </p:spPr>
      </p:pic>
      <p:pic>
        <p:nvPicPr>
          <p:cNvPr id="11" name="Picture 10"/>
          <p:cNvPicPr>
            <a:picLocks noChangeAspect="1"/>
          </p:cNvPicPr>
          <p:nvPr userDrawn="1"/>
        </p:nvPicPr>
        <p:blipFill>
          <a:blip r:embed="rId3"/>
          <a:stretch>
            <a:fillRect/>
          </a:stretch>
        </p:blipFill>
        <p:spPr>
          <a:xfrm>
            <a:off x="10234517" y="5928926"/>
            <a:ext cx="1719221" cy="792549"/>
          </a:xfrm>
          <a:prstGeom prst="rect">
            <a:avLst/>
          </a:prstGeom>
        </p:spPr>
      </p:pic>
    </p:spTree>
    <p:extLst>
      <p:ext uri="{BB962C8B-B14F-4D97-AF65-F5344CB8AC3E}">
        <p14:creationId xmlns:p14="http://schemas.microsoft.com/office/powerpoint/2010/main" val="2161394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pic>
        <p:nvPicPr>
          <p:cNvPr id="11" name="Picture 10"/>
          <p:cNvPicPr>
            <a:picLocks noChangeAspect="1"/>
          </p:cNvPicPr>
          <p:nvPr userDrawn="1"/>
        </p:nvPicPr>
        <p:blipFill>
          <a:blip r:embed="rId3"/>
          <a:stretch>
            <a:fillRect/>
          </a:stretch>
        </p:blipFill>
        <p:spPr>
          <a:xfrm>
            <a:off x="10234517" y="5928926"/>
            <a:ext cx="1719221" cy="792549"/>
          </a:xfrm>
          <a:prstGeom prst="rect">
            <a:avLst/>
          </a:prstGeom>
        </p:spPr>
      </p:pic>
      <p:sp>
        <p:nvSpPr>
          <p:cNvPr id="2" name="Title 1"/>
          <p:cNvSpPr>
            <a:spLocks noGrp="1"/>
          </p:cNvSpPr>
          <p:nvPr>
            <p:ph type="title"/>
          </p:nvPr>
        </p:nvSpPr>
        <p:spPr>
          <a:xfrm>
            <a:off x="5211192" y="365125"/>
            <a:ext cx="6144196" cy="1325563"/>
          </a:xfrm>
          <a:prstGeom prst="rect">
            <a:avLst/>
          </a:prstGeom>
        </p:spPr>
        <p:txBody>
          <a:bodyPr>
            <a:normAutofit/>
          </a:bodyPr>
          <a:lstStyle>
            <a:lvl1pPr algn="ctr">
              <a:defRPr sz="4000"/>
            </a:lvl1pPr>
          </a:lstStyle>
          <a:p>
            <a:r>
              <a:rPr lang="en-US"/>
              <a:t>Click to edit Master title style</a:t>
            </a:r>
          </a:p>
        </p:txBody>
      </p:sp>
      <p:sp>
        <p:nvSpPr>
          <p:cNvPr id="5" name="Text Placeholder 4"/>
          <p:cNvSpPr>
            <a:spLocks noGrp="1"/>
          </p:cNvSpPr>
          <p:nvPr>
            <p:ph type="body" sz="quarter" idx="3"/>
          </p:nvPr>
        </p:nvSpPr>
        <p:spPr>
          <a:xfrm>
            <a:off x="5211192" y="1690688"/>
            <a:ext cx="61441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11192" y="2655934"/>
            <a:ext cx="6144196" cy="4002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01908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pic>
        <p:nvPicPr>
          <p:cNvPr id="11" name="Picture 10"/>
          <p:cNvPicPr>
            <a:picLocks noChangeAspect="1"/>
          </p:cNvPicPr>
          <p:nvPr userDrawn="1"/>
        </p:nvPicPr>
        <p:blipFill>
          <a:blip r:embed="rId3"/>
          <a:stretch>
            <a:fillRect/>
          </a:stretch>
        </p:blipFill>
        <p:spPr>
          <a:xfrm>
            <a:off x="10234517" y="5928926"/>
            <a:ext cx="1719221" cy="792549"/>
          </a:xfrm>
          <a:prstGeom prst="rect">
            <a:avLst/>
          </a:prstGeom>
        </p:spPr>
      </p:pic>
      <p:sp>
        <p:nvSpPr>
          <p:cNvPr id="2" name="Title 1"/>
          <p:cNvSpPr>
            <a:spLocks noGrp="1"/>
          </p:cNvSpPr>
          <p:nvPr>
            <p:ph type="title"/>
          </p:nvPr>
        </p:nvSpPr>
        <p:spPr>
          <a:xfrm>
            <a:off x="5211192" y="365125"/>
            <a:ext cx="6144196" cy="1325563"/>
          </a:xfrm>
          <a:prstGeom prst="rect">
            <a:avLst/>
          </a:prstGeom>
        </p:spPr>
        <p:txBody>
          <a:bodyPr>
            <a:normAutofit/>
          </a:bodyPr>
          <a:lstStyle>
            <a:lvl1pPr algn="ctr">
              <a:defRPr sz="4000"/>
            </a:lvl1pPr>
          </a:lstStyle>
          <a:p>
            <a:r>
              <a:rPr lang="en-US"/>
              <a:t>Click to edit Master title style</a:t>
            </a:r>
          </a:p>
        </p:txBody>
      </p:sp>
      <p:sp>
        <p:nvSpPr>
          <p:cNvPr id="5" name="Text Placeholder 4"/>
          <p:cNvSpPr>
            <a:spLocks noGrp="1"/>
          </p:cNvSpPr>
          <p:nvPr>
            <p:ph type="body" sz="quarter" idx="3"/>
          </p:nvPr>
        </p:nvSpPr>
        <p:spPr>
          <a:xfrm>
            <a:off x="5211192" y="1690688"/>
            <a:ext cx="61441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11192" y="2655934"/>
            <a:ext cx="6144196" cy="4002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04540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pic>
        <p:nvPicPr>
          <p:cNvPr id="11" name="Picture 10"/>
          <p:cNvPicPr>
            <a:picLocks noChangeAspect="1"/>
          </p:cNvPicPr>
          <p:nvPr userDrawn="1"/>
        </p:nvPicPr>
        <p:blipFill>
          <a:blip r:embed="rId3"/>
          <a:stretch>
            <a:fillRect/>
          </a:stretch>
        </p:blipFill>
        <p:spPr>
          <a:xfrm>
            <a:off x="10234517" y="5928926"/>
            <a:ext cx="1719221" cy="792549"/>
          </a:xfrm>
          <a:prstGeom prst="rect">
            <a:avLst/>
          </a:prstGeom>
        </p:spPr>
      </p:pic>
      <p:sp>
        <p:nvSpPr>
          <p:cNvPr id="2" name="Title 1"/>
          <p:cNvSpPr>
            <a:spLocks noGrp="1"/>
          </p:cNvSpPr>
          <p:nvPr>
            <p:ph type="title"/>
          </p:nvPr>
        </p:nvSpPr>
        <p:spPr>
          <a:xfrm>
            <a:off x="5211192" y="365125"/>
            <a:ext cx="6144196" cy="1325563"/>
          </a:xfrm>
          <a:prstGeom prst="rect">
            <a:avLst/>
          </a:prstGeom>
        </p:spPr>
        <p:txBody>
          <a:bodyPr>
            <a:normAutofit/>
          </a:bodyPr>
          <a:lstStyle>
            <a:lvl1pPr algn="ctr">
              <a:defRPr sz="4000"/>
            </a:lvl1pPr>
          </a:lstStyle>
          <a:p>
            <a:r>
              <a:rPr lang="en-US"/>
              <a:t>Click to edit Master title style</a:t>
            </a:r>
          </a:p>
        </p:txBody>
      </p:sp>
      <p:sp>
        <p:nvSpPr>
          <p:cNvPr id="5" name="Text Placeholder 4"/>
          <p:cNvSpPr>
            <a:spLocks noGrp="1"/>
          </p:cNvSpPr>
          <p:nvPr>
            <p:ph type="body" sz="quarter" idx="3"/>
          </p:nvPr>
        </p:nvSpPr>
        <p:spPr>
          <a:xfrm>
            <a:off x="5211192" y="1690688"/>
            <a:ext cx="61441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11192" y="2655934"/>
            <a:ext cx="6144196" cy="4002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1384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sp>
        <p:nvSpPr>
          <p:cNvPr id="2" name="Title 1"/>
          <p:cNvSpPr>
            <a:spLocks noGrp="1"/>
          </p:cNvSpPr>
          <p:nvPr>
            <p:ph type="title"/>
          </p:nvPr>
        </p:nvSpPr>
        <p:spPr>
          <a:xfrm>
            <a:off x="5689215" y="128725"/>
            <a:ext cx="6172200" cy="1600200"/>
          </a:xfrm>
          <a:prstGeom prst="rect">
            <a:avLst/>
          </a:prstGeom>
        </p:spPr>
        <p:txBody>
          <a:bodyPr anchor="ctr">
            <a:normAutofit/>
          </a:bodyPr>
          <a:lstStyle>
            <a:lvl1pPr algn="ctr">
              <a:defRPr sz="4000">
                <a:solidFill>
                  <a:srgbClr val="FF0000"/>
                </a:solidFill>
              </a:defRPr>
            </a:lvl1pPr>
          </a:lstStyle>
          <a:p>
            <a:r>
              <a:rPr lang="en-US"/>
              <a:t>Click to edit Master title style</a:t>
            </a:r>
          </a:p>
        </p:txBody>
      </p:sp>
      <p:sp>
        <p:nvSpPr>
          <p:cNvPr id="3" name="Content Placeholder 2"/>
          <p:cNvSpPr>
            <a:spLocks noGrp="1"/>
          </p:cNvSpPr>
          <p:nvPr>
            <p:ph idx="1"/>
          </p:nvPr>
        </p:nvSpPr>
        <p:spPr>
          <a:xfrm>
            <a:off x="5689215" y="189294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a:stretch>
            <a:fillRect/>
          </a:stretch>
        </p:blipFill>
        <p:spPr>
          <a:xfrm>
            <a:off x="10287783" y="5882457"/>
            <a:ext cx="1719221" cy="792549"/>
          </a:xfrm>
          <a:prstGeom prst="rect">
            <a:avLst/>
          </a:prstGeom>
        </p:spPr>
      </p:pic>
    </p:spTree>
    <p:extLst>
      <p:ext uri="{BB962C8B-B14F-4D97-AF65-F5344CB8AC3E}">
        <p14:creationId xmlns:p14="http://schemas.microsoft.com/office/powerpoint/2010/main" val="19663730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8" name="Picture 7" descr="ALJunePhotos 006_bw cop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2" name="Title 1"/>
          <p:cNvSpPr>
            <a:spLocks noGrp="1"/>
          </p:cNvSpPr>
          <p:nvPr>
            <p:ph type="title" hasCustomPrompt="1"/>
          </p:nvPr>
        </p:nvSpPr>
        <p:spPr>
          <a:xfrm>
            <a:off x="591845" y="116555"/>
            <a:ext cx="5326603" cy="1325563"/>
          </a:xfrm>
        </p:spPr>
        <p:txBody>
          <a:bodyPr>
            <a:normAutofit/>
          </a:bodyPr>
          <a:lstStyle>
            <a:lvl1pPr algn="ctr">
              <a:defRPr sz="3600">
                <a:solidFill>
                  <a:srgbClr val="FF0000"/>
                </a:solidFill>
                <a:latin typeface="+mn-lt"/>
              </a:defRPr>
            </a:lvl1pPr>
          </a:lstStyle>
          <a:p>
            <a:r>
              <a:rPr lang="en-US" dirty="0"/>
              <a:t>Click to add title </a:t>
            </a:r>
          </a:p>
        </p:txBody>
      </p:sp>
      <p:sp>
        <p:nvSpPr>
          <p:cNvPr id="3" name="Content Placeholder 2"/>
          <p:cNvSpPr>
            <a:spLocks noGrp="1"/>
          </p:cNvSpPr>
          <p:nvPr>
            <p:ph sz="half" idx="1"/>
          </p:nvPr>
        </p:nvSpPr>
        <p:spPr>
          <a:xfrm>
            <a:off x="591845" y="1625909"/>
            <a:ext cx="5181600" cy="4952444"/>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7210" y="5885896"/>
            <a:ext cx="1588241" cy="814624"/>
          </a:xfrm>
          <a:prstGeom prst="rect">
            <a:avLst/>
          </a:prstGeom>
        </p:spPr>
      </p:pic>
    </p:spTree>
    <p:extLst>
      <p:ext uri="{BB962C8B-B14F-4D97-AF65-F5344CB8AC3E}">
        <p14:creationId xmlns:p14="http://schemas.microsoft.com/office/powerpoint/2010/main" val="931719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16824" y="223086"/>
            <a:ext cx="5181600" cy="1325563"/>
          </a:xfrm>
        </p:spPr>
        <p:txBody>
          <a:bodyPr>
            <a:normAutofit/>
          </a:bodyPr>
          <a:lstStyle>
            <a:lvl1pPr algn="ctr">
              <a:defRPr sz="3600">
                <a:solidFill>
                  <a:srgbClr val="FF0000"/>
                </a:solidFill>
                <a:latin typeface="+mn-lt"/>
              </a:defRPr>
            </a:lvl1pPr>
          </a:lstStyle>
          <a:p>
            <a:r>
              <a:rPr lang="en-US" dirty="0"/>
              <a:t>Click to add title </a:t>
            </a:r>
          </a:p>
        </p:txBody>
      </p:sp>
      <p:sp>
        <p:nvSpPr>
          <p:cNvPr id="3" name="Content Placeholder 2"/>
          <p:cNvSpPr>
            <a:spLocks noGrp="1"/>
          </p:cNvSpPr>
          <p:nvPr>
            <p:ph sz="half" idx="1"/>
          </p:nvPr>
        </p:nvSpPr>
        <p:spPr>
          <a:xfrm>
            <a:off x="6616824" y="1705808"/>
            <a:ext cx="5181600" cy="4351338"/>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STBNov_0041_bw.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pic>
        <p:nvPicPr>
          <p:cNvPr id="5" name="Content Placeholder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033" y="5885896"/>
            <a:ext cx="1588241" cy="814624"/>
          </a:xfrm>
          <a:prstGeom prst="rect">
            <a:avLst/>
          </a:prstGeom>
        </p:spPr>
      </p:pic>
    </p:spTree>
    <p:extLst>
      <p:ext uri="{BB962C8B-B14F-4D97-AF65-F5344CB8AC3E}">
        <p14:creationId xmlns:p14="http://schemas.microsoft.com/office/powerpoint/2010/main" val="6042621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7" name="Picture 6" descr="ALJunePhotos 131_bw.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181" y="0"/>
            <a:ext cx="12140240" cy="6904508"/>
          </a:xfrm>
          <a:prstGeom prst="rect">
            <a:avLst/>
          </a:prstGeom>
        </p:spPr>
      </p:pic>
      <p:sp>
        <p:nvSpPr>
          <p:cNvPr id="2" name="Title 1"/>
          <p:cNvSpPr>
            <a:spLocks noGrp="1"/>
          </p:cNvSpPr>
          <p:nvPr>
            <p:ph type="title" hasCustomPrompt="1"/>
          </p:nvPr>
        </p:nvSpPr>
        <p:spPr>
          <a:xfrm>
            <a:off x="591845" y="365129"/>
            <a:ext cx="5326603" cy="1325563"/>
          </a:xfrm>
        </p:spPr>
        <p:txBody>
          <a:bodyPr>
            <a:normAutofit/>
          </a:bodyPr>
          <a:lstStyle>
            <a:lvl1pPr algn="ctr">
              <a:defRPr sz="3600">
                <a:solidFill>
                  <a:srgbClr val="FF0000"/>
                </a:solidFill>
                <a:latin typeface="+mn-lt"/>
              </a:defRPr>
            </a:lvl1pPr>
          </a:lstStyle>
          <a:p>
            <a:r>
              <a:rPr lang="en-US" dirty="0"/>
              <a:t>Click to add title </a:t>
            </a:r>
          </a:p>
        </p:txBody>
      </p:sp>
      <p:sp>
        <p:nvSpPr>
          <p:cNvPr id="3" name="Content Placeholder 2"/>
          <p:cNvSpPr>
            <a:spLocks noGrp="1"/>
          </p:cNvSpPr>
          <p:nvPr>
            <p:ph sz="half" idx="1"/>
          </p:nvPr>
        </p:nvSpPr>
        <p:spPr>
          <a:xfrm>
            <a:off x="591845" y="1847851"/>
            <a:ext cx="5181600" cy="4351338"/>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Content Placeholder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666" y="5611575"/>
            <a:ext cx="1884038" cy="96634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39866" y="5611575"/>
            <a:ext cx="2193837" cy="908500"/>
          </a:xfrm>
          <a:prstGeom prst="rect">
            <a:avLst/>
          </a:prstGeom>
        </p:spPr>
      </p:pic>
    </p:spTree>
    <p:extLst>
      <p:ext uri="{BB962C8B-B14F-4D97-AF65-F5344CB8AC3E}">
        <p14:creationId xmlns:p14="http://schemas.microsoft.com/office/powerpoint/2010/main" val="37855919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Content Placeholder 3" descr="grey bkgd.jpg"/>
          <p:cNvPicPr>
            <a:picLocks noChangeAspect="1"/>
          </p:cNvPicPr>
          <p:nvPr userDrawn="1"/>
        </p:nvPicPr>
        <p:blipFill>
          <a:blip r:embed="rId2">
            <a:alphaModFix/>
            <a:extLst>
              <a:ext uri="{28A0092B-C50C-407E-A947-70E740481C1C}">
                <a14:useLocalDpi xmlns:a14="http://schemas.microsoft.com/office/drawing/2010/main" val="0"/>
              </a:ext>
            </a:extLst>
          </a:blip>
          <a:srcRect t="13404" b="13404"/>
          <a:stretch>
            <a:fillRect/>
          </a:stretch>
        </p:blipFill>
        <p:spPr>
          <a:xfrm>
            <a:off x="1" y="-196411"/>
            <a:ext cx="12325115" cy="7067505"/>
          </a:xfrm>
          <a:prstGeom prst="rect">
            <a:avLst/>
          </a:prstGeom>
        </p:spPr>
      </p:pic>
      <p:sp>
        <p:nvSpPr>
          <p:cNvPr id="6" name="Title 1"/>
          <p:cNvSpPr>
            <a:spLocks noGrp="1"/>
          </p:cNvSpPr>
          <p:nvPr>
            <p:ph type="title"/>
          </p:nvPr>
        </p:nvSpPr>
        <p:spPr>
          <a:xfrm>
            <a:off x="514904" y="79331"/>
            <a:ext cx="10972800" cy="870581"/>
          </a:xfrm>
        </p:spPr>
        <p:txBody>
          <a:bodyPr/>
          <a:lstStyle/>
          <a:p>
            <a:endParaRPr lang="en-US" dirty="0">
              <a:solidFill>
                <a:schemeClr val="bg1"/>
              </a:solidFill>
            </a:endParaRPr>
          </a:p>
        </p:txBody>
      </p:sp>
      <p:sp>
        <p:nvSpPr>
          <p:cNvPr id="7" name="TextBox 6"/>
          <p:cNvSpPr txBox="1"/>
          <p:nvPr userDrawn="1"/>
        </p:nvSpPr>
        <p:spPr>
          <a:xfrm>
            <a:off x="609600" y="1225650"/>
            <a:ext cx="10972800" cy="369332"/>
          </a:xfrm>
          <a:prstGeom prst="rect">
            <a:avLst/>
          </a:prstGeom>
          <a:noFill/>
        </p:spPr>
        <p:txBody>
          <a:bodyPr wrap="square" rtlCol="0">
            <a:spAutoFit/>
          </a:bodyPr>
          <a:lstStyle/>
          <a:p>
            <a:r>
              <a:rPr lang="en-US" dirty="0">
                <a:solidFill>
                  <a:prstClr val="white"/>
                </a:solidFill>
              </a:rPr>
              <a:t>• Click here to add text</a:t>
            </a:r>
          </a:p>
        </p:txBody>
      </p:sp>
    </p:spTree>
    <p:extLst>
      <p:ext uri="{BB962C8B-B14F-4D97-AF65-F5344CB8AC3E}">
        <p14:creationId xmlns:p14="http://schemas.microsoft.com/office/powerpoint/2010/main" val="14994225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8816" y="5878157"/>
            <a:ext cx="1919901" cy="795059"/>
          </a:xfrm>
          <a:prstGeom prst="rect">
            <a:avLst/>
          </a:prstGeom>
        </p:spPr>
      </p:pic>
    </p:spTree>
    <p:extLst>
      <p:ext uri="{BB962C8B-B14F-4D97-AF65-F5344CB8AC3E}">
        <p14:creationId xmlns:p14="http://schemas.microsoft.com/office/powerpoint/2010/main" val="3082968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600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30200" y="1380"/>
            <a:ext cx="11480800" cy="6720095"/>
          </a:xfrm>
          <a:prstGeom prst="rect">
            <a:avLst/>
          </a:prstGeom>
        </p:spPr>
      </p:pic>
      <p:sp>
        <p:nvSpPr>
          <p:cNvPr id="2" name="Date Placeholder 1"/>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8816" y="5878157"/>
            <a:ext cx="1919901" cy="795059"/>
          </a:xfrm>
          <a:prstGeom prst="rect">
            <a:avLst/>
          </a:prstGeom>
        </p:spPr>
      </p:pic>
    </p:spTree>
    <p:extLst>
      <p:ext uri="{BB962C8B-B14F-4D97-AF65-F5344CB8AC3E}">
        <p14:creationId xmlns:p14="http://schemas.microsoft.com/office/powerpoint/2010/main" val="34917112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20050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76243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01419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10/7/20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44" y="0"/>
            <a:ext cx="12254144" cy="6858000"/>
          </a:xfrm>
          <a:prstGeom prst="rect">
            <a:avLst/>
          </a:prstGeom>
        </p:spPr>
      </p:pic>
    </p:spTree>
    <p:extLst>
      <p:ext uri="{BB962C8B-B14F-4D97-AF65-F5344CB8AC3E}">
        <p14:creationId xmlns:p14="http://schemas.microsoft.com/office/powerpoint/2010/main" val="11444694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10/7/20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52598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descr="bigB_gradient_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3" y="0"/>
            <a:ext cx="12192000" cy="6858000"/>
          </a:xfrm>
          <a:prstGeom prst="rect">
            <a:avLst/>
          </a:prstGeom>
        </p:spPr>
      </p:pic>
      <p:sp>
        <p:nvSpPr>
          <p:cNvPr id="3" name="Text Placeholder 2"/>
          <p:cNvSpPr>
            <a:spLocks noGrp="1"/>
          </p:cNvSpPr>
          <p:nvPr>
            <p:ph type="body" sz="quarter" idx="10"/>
          </p:nvPr>
        </p:nvSpPr>
        <p:spPr>
          <a:xfrm>
            <a:off x="317501" y="502921"/>
            <a:ext cx="5789084" cy="59534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St.Bernards_Healthcare_4c.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723" y="5980176"/>
            <a:ext cx="1650349" cy="659283"/>
          </a:xfrm>
          <a:prstGeom prst="rect">
            <a:avLst/>
          </a:prstGeom>
        </p:spPr>
      </p:pic>
    </p:spTree>
    <p:extLst>
      <p:ext uri="{BB962C8B-B14F-4D97-AF65-F5344CB8AC3E}">
        <p14:creationId xmlns:p14="http://schemas.microsoft.com/office/powerpoint/2010/main" val="1784876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7" name="Picture 6" descr="bigB_gradient_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3" y="0"/>
            <a:ext cx="12192000" cy="6858000"/>
          </a:xfrm>
          <a:prstGeom prst="rect">
            <a:avLst/>
          </a:prstGeom>
        </p:spPr>
      </p:pic>
      <p:sp>
        <p:nvSpPr>
          <p:cNvPr id="3" name="Text Placeholder 2"/>
          <p:cNvSpPr>
            <a:spLocks noGrp="1"/>
          </p:cNvSpPr>
          <p:nvPr>
            <p:ph type="body" sz="quarter" idx="10"/>
          </p:nvPr>
        </p:nvSpPr>
        <p:spPr>
          <a:xfrm>
            <a:off x="317501" y="502921"/>
            <a:ext cx="5789084" cy="59534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St.Bernards_Healthcare_4c.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723" y="5980176"/>
            <a:ext cx="1650349" cy="659283"/>
          </a:xfrm>
          <a:prstGeom prst="rect">
            <a:avLst/>
          </a:prstGeom>
        </p:spPr>
      </p:pic>
    </p:spTree>
    <p:extLst>
      <p:ext uri="{BB962C8B-B14F-4D97-AF65-F5344CB8AC3E}">
        <p14:creationId xmlns:p14="http://schemas.microsoft.com/office/powerpoint/2010/main" val="925678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7" name="Picture 6" descr="bigB_gradient_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3" y="0"/>
            <a:ext cx="12192000" cy="6858000"/>
          </a:xfrm>
          <a:prstGeom prst="rect">
            <a:avLst/>
          </a:prstGeom>
        </p:spPr>
      </p:pic>
      <p:sp>
        <p:nvSpPr>
          <p:cNvPr id="3" name="Text Placeholder 2"/>
          <p:cNvSpPr>
            <a:spLocks noGrp="1"/>
          </p:cNvSpPr>
          <p:nvPr>
            <p:ph type="body" sz="quarter" idx="10"/>
          </p:nvPr>
        </p:nvSpPr>
        <p:spPr>
          <a:xfrm>
            <a:off x="317501" y="502921"/>
            <a:ext cx="5789084" cy="59534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St.Bernards_Healthcare_4c.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723" y="5980176"/>
            <a:ext cx="1650349" cy="659283"/>
          </a:xfrm>
          <a:prstGeom prst="rect">
            <a:avLst/>
          </a:prstGeom>
        </p:spPr>
      </p:pic>
    </p:spTree>
    <p:extLst>
      <p:ext uri="{BB962C8B-B14F-4D97-AF65-F5344CB8AC3E}">
        <p14:creationId xmlns:p14="http://schemas.microsoft.com/office/powerpoint/2010/main" val="1382453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pic>
        <p:nvPicPr>
          <p:cNvPr id="7" name="Picture 6" descr="bigB_gradient_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3" y="0"/>
            <a:ext cx="12192000" cy="6858000"/>
          </a:xfrm>
          <a:prstGeom prst="rect">
            <a:avLst/>
          </a:prstGeom>
        </p:spPr>
      </p:pic>
      <p:sp>
        <p:nvSpPr>
          <p:cNvPr id="3" name="Text Placeholder 2"/>
          <p:cNvSpPr>
            <a:spLocks noGrp="1"/>
          </p:cNvSpPr>
          <p:nvPr>
            <p:ph type="body" sz="quarter" idx="10"/>
          </p:nvPr>
        </p:nvSpPr>
        <p:spPr>
          <a:xfrm>
            <a:off x="317501" y="502921"/>
            <a:ext cx="5789084" cy="59534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St.Bernards_Healthcare_4c.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723" y="5980176"/>
            <a:ext cx="1650349" cy="659283"/>
          </a:xfrm>
          <a:prstGeom prst="rect">
            <a:avLst/>
          </a:prstGeom>
        </p:spPr>
      </p:pic>
    </p:spTree>
    <p:extLst>
      <p:ext uri="{BB962C8B-B14F-4D97-AF65-F5344CB8AC3E}">
        <p14:creationId xmlns:p14="http://schemas.microsoft.com/office/powerpoint/2010/main" val="69281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510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pic>
        <p:nvPicPr>
          <p:cNvPr id="7" name="Picture 6" descr="bigB_gradient_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3" y="0"/>
            <a:ext cx="12192000" cy="6858000"/>
          </a:xfrm>
          <a:prstGeom prst="rect">
            <a:avLst/>
          </a:prstGeom>
        </p:spPr>
      </p:pic>
      <p:sp>
        <p:nvSpPr>
          <p:cNvPr id="3" name="Text Placeholder 2"/>
          <p:cNvSpPr>
            <a:spLocks noGrp="1"/>
          </p:cNvSpPr>
          <p:nvPr>
            <p:ph type="body" sz="quarter" idx="10"/>
          </p:nvPr>
        </p:nvSpPr>
        <p:spPr>
          <a:xfrm>
            <a:off x="317501" y="502921"/>
            <a:ext cx="5789084" cy="59534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St.Bernards_Healthcare_4c.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723" y="5980176"/>
            <a:ext cx="1650349" cy="659283"/>
          </a:xfrm>
          <a:prstGeom prst="rect">
            <a:avLst/>
          </a:prstGeom>
        </p:spPr>
      </p:pic>
    </p:spTree>
    <p:extLst>
      <p:ext uri="{BB962C8B-B14F-4D97-AF65-F5344CB8AC3E}">
        <p14:creationId xmlns:p14="http://schemas.microsoft.com/office/powerpoint/2010/main" val="33645238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pic>
        <p:nvPicPr>
          <p:cNvPr id="7" name="Picture 6" descr="bigB_gradient_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3" y="0"/>
            <a:ext cx="12192000" cy="6858000"/>
          </a:xfrm>
          <a:prstGeom prst="rect">
            <a:avLst/>
          </a:prstGeom>
        </p:spPr>
      </p:pic>
      <p:sp>
        <p:nvSpPr>
          <p:cNvPr id="3" name="Text Placeholder 2"/>
          <p:cNvSpPr>
            <a:spLocks noGrp="1"/>
          </p:cNvSpPr>
          <p:nvPr>
            <p:ph type="body" sz="quarter" idx="10"/>
          </p:nvPr>
        </p:nvSpPr>
        <p:spPr>
          <a:xfrm>
            <a:off x="317501" y="502921"/>
            <a:ext cx="5789084" cy="59534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St.Bernards_Healthcare_4c.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723" y="5980176"/>
            <a:ext cx="1650349" cy="659283"/>
          </a:xfrm>
          <a:prstGeom prst="rect">
            <a:avLst/>
          </a:prstGeom>
        </p:spPr>
      </p:pic>
    </p:spTree>
    <p:extLst>
      <p:ext uri="{BB962C8B-B14F-4D97-AF65-F5344CB8AC3E}">
        <p14:creationId xmlns:p14="http://schemas.microsoft.com/office/powerpoint/2010/main" val="12476478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8C70BB-D990-4B6E-84C7-B4F1732DC800}" type="datetimeFigureOut">
              <a:rPr lang="en-US" smtClean="0">
                <a:solidFill>
                  <a:prstClr val="black">
                    <a:tint val="75000"/>
                  </a:prstClr>
                </a:solidFill>
              </a:rPr>
              <a:pPr/>
              <a:t>10/7/20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38DFCC-02A2-49A1-9074-A9F3599ABF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5395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8198" y="5878158"/>
            <a:ext cx="1721012" cy="795059"/>
          </a:xfrm>
          <a:prstGeom prst="rect">
            <a:avLst/>
          </a:prstGeom>
        </p:spPr>
      </p:pic>
    </p:spTree>
    <p:extLst>
      <p:ext uri="{BB962C8B-B14F-4D97-AF65-F5344CB8AC3E}">
        <p14:creationId xmlns:p14="http://schemas.microsoft.com/office/powerpoint/2010/main" val="40629677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0369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357"/>
            <a:ext cx="12192000" cy="6921501"/>
          </a:xfrm>
          <a:prstGeom prst="rect">
            <a:avLst/>
          </a:prstGeom>
        </p:spPr>
      </p:pic>
      <p:sp>
        <p:nvSpPr>
          <p:cNvPr id="8" name="Content Placeholder 7"/>
          <p:cNvSpPr>
            <a:spLocks noGrp="1"/>
          </p:cNvSpPr>
          <p:nvPr>
            <p:ph sz="quarter" idx="13"/>
          </p:nvPr>
        </p:nvSpPr>
        <p:spPr>
          <a:xfrm>
            <a:off x="905214" y="1670141"/>
            <a:ext cx="7918450" cy="45496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51868" y="365125"/>
            <a:ext cx="1721012" cy="795059"/>
          </a:xfrm>
          <a:prstGeom prst="rect">
            <a:avLst/>
          </a:prstGeom>
        </p:spPr>
      </p:pic>
      <p:sp>
        <p:nvSpPr>
          <p:cNvPr id="10" name="Title 1"/>
          <p:cNvSpPr>
            <a:spLocks noGrp="1"/>
          </p:cNvSpPr>
          <p:nvPr>
            <p:ph type="title"/>
          </p:nvPr>
        </p:nvSpPr>
        <p:spPr>
          <a:xfrm>
            <a:off x="491971" y="168456"/>
            <a:ext cx="10515600" cy="1098684"/>
          </a:xfrm>
        </p:spPr>
        <p:txBody>
          <a:bodyPr/>
          <a:lstStyle>
            <a:lvl1pPr>
              <a:defRPr>
                <a:solidFill>
                  <a:srgbClr val="FF0000"/>
                </a:solidFill>
              </a:defRPr>
            </a:lvl1pPr>
          </a:lstStyle>
          <a:p>
            <a:r>
              <a:rPr lang="en-US" dirty="0"/>
              <a:t>Click to edit Master title style</a:t>
            </a:r>
          </a:p>
        </p:txBody>
      </p:sp>
    </p:spTree>
    <p:extLst>
      <p:ext uri="{BB962C8B-B14F-4D97-AF65-F5344CB8AC3E}">
        <p14:creationId xmlns:p14="http://schemas.microsoft.com/office/powerpoint/2010/main" val="12626133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title"/>
          </p:nvPr>
        </p:nvSpPr>
        <p:spPr>
          <a:xfrm>
            <a:off x="634014" y="257233"/>
            <a:ext cx="10515600" cy="1098684"/>
          </a:xfrm>
        </p:spPr>
        <p:txBody>
          <a:bodyPr/>
          <a:lstStyle>
            <a:lvl1pPr>
              <a:defRPr>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546265" y="1425039"/>
            <a:ext cx="1104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1074738" y="1607602"/>
            <a:ext cx="10279062" cy="4766211"/>
          </a:xfrm>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3"/>
          <a:stretch>
            <a:fillRect/>
          </a:stretch>
        </p:blipFill>
        <p:spPr>
          <a:xfrm>
            <a:off x="10105427" y="370673"/>
            <a:ext cx="1670449" cy="871804"/>
          </a:xfrm>
          <a:prstGeom prst="rect">
            <a:avLst/>
          </a:prstGeom>
        </p:spPr>
      </p:pic>
    </p:spTree>
    <p:extLst>
      <p:ext uri="{BB962C8B-B14F-4D97-AF65-F5344CB8AC3E}">
        <p14:creationId xmlns:p14="http://schemas.microsoft.com/office/powerpoint/2010/main" val="25018220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p:cNvSpPr>
            <a:spLocks noGrp="1"/>
          </p:cNvSpPr>
          <p:nvPr>
            <p:ph type="title"/>
          </p:nvPr>
        </p:nvSpPr>
        <p:spPr>
          <a:xfrm>
            <a:off x="838200" y="365126"/>
            <a:ext cx="10515600" cy="1059914"/>
          </a:xfrm>
        </p:spPr>
        <p:txBody>
          <a:bodyPr/>
          <a:lstStyle>
            <a:lvl1pPr>
              <a:defRPr>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546265" y="1425039"/>
            <a:ext cx="1104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956469" y="1701000"/>
            <a:ext cx="10279062" cy="4473575"/>
          </a:xfrm>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3"/>
          <a:stretch>
            <a:fillRect/>
          </a:stretch>
        </p:blipFill>
        <p:spPr>
          <a:xfrm>
            <a:off x="10120946" y="370673"/>
            <a:ext cx="1670449" cy="871804"/>
          </a:xfrm>
          <a:prstGeom prst="rect">
            <a:avLst/>
          </a:prstGeom>
        </p:spPr>
      </p:pic>
    </p:spTree>
    <p:extLst>
      <p:ext uri="{BB962C8B-B14F-4D97-AF65-F5344CB8AC3E}">
        <p14:creationId xmlns:p14="http://schemas.microsoft.com/office/powerpoint/2010/main" val="31015457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title"/>
          </p:nvPr>
        </p:nvSpPr>
        <p:spPr>
          <a:xfrm>
            <a:off x="838200" y="365126"/>
            <a:ext cx="10515600" cy="1050926"/>
          </a:xfrm>
        </p:spPr>
        <p:txBody>
          <a:bodyPr/>
          <a:lstStyle>
            <a:lvl1pPr>
              <a:defRPr>
                <a:solidFill>
                  <a:schemeClr val="bg1"/>
                </a:solidFill>
              </a:defRPr>
            </a:lvl1pPr>
          </a:lstStyle>
          <a:p>
            <a:r>
              <a:rPr lang="en-US" dirty="0"/>
              <a:t>Click to edit Master title style</a:t>
            </a:r>
          </a:p>
        </p:txBody>
      </p:sp>
      <p:cxnSp>
        <p:nvCxnSpPr>
          <p:cNvPr id="8" name="Straight Connector 7"/>
          <p:cNvCxnSpPr/>
          <p:nvPr userDrawn="1"/>
        </p:nvCxnSpPr>
        <p:spPr>
          <a:xfrm>
            <a:off x="546265" y="1425039"/>
            <a:ext cx="1104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1074738" y="1900238"/>
            <a:ext cx="10279062" cy="4473575"/>
          </a:xfrm>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alphaModFix amt="35000"/>
            <a:extLst>
              <a:ext uri="{28A0092B-C50C-407E-A947-70E740481C1C}">
                <a14:useLocalDpi xmlns:a14="http://schemas.microsoft.com/office/drawing/2010/main" val="0"/>
              </a:ext>
            </a:extLst>
          </a:blip>
          <a:stretch>
            <a:fillRect/>
          </a:stretch>
        </p:blipFill>
        <p:spPr>
          <a:xfrm>
            <a:off x="9915349" y="449177"/>
            <a:ext cx="1674968" cy="871087"/>
          </a:xfrm>
          <a:prstGeom prst="rect">
            <a:avLst/>
          </a:prstGeom>
        </p:spPr>
      </p:pic>
    </p:spTree>
    <p:extLst>
      <p:ext uri="{BB962C8B-B14F-4D97-AF65-F5344CB8AC3E}">
        <p14:creationId xmlns:p14="http://schemas.microsoft.com/office/powerpoint/2010/main" val="557876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74216" y="157376"/>
            <a:ext cx="10515600" cy="1165398"/>
          </a:xfrm>
        </p:spPr>
        <p:txBody>
          <a:bodyPr/>
          <a:lstStyle>
            <a:lvl1pPr>
              <a:defRPr>
                <a:solidFill>
                  <a:schemeClr val="bg1"/>
                </a:solidFill>
              </a:defRPr>
            </a:lvl1pPr>
          </a:lstStyle>
          <a:p>
            <a:r>
              <a:rPr lang="en-US" dirty="0"/>
              <a:t>Click to edit Master title style</a:t>
            </a:r>
          </a:p>
        </p:txBody>
      </p:sp>
      <p:cxnSp>
        <p:nvCxnSpPr>
          <p:cNvPr id="8" name="Straight Connector 7"/>
          <p:cNvCxnSpPr/>
          <p:nvPr userDrawn="1"/>
        </p:nvCxnSpPr>
        <p:spPr>
          <a:xfrm>
            <a:off x="546265" y="1425039"/>
            <a:ext cx="1104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546265" y="1814921"/>
            <a:ext cx="10279062" cy="4473575"/>
          </a:xfrm>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3"/>
          <a:stretch>
            <a:fillRect/>
          </a:stretch>
        </p:blipFill>
        <p:spPr>
          <a:xfrm>
            <a:off x="10090228" y="333670"/>
            <a:ext cx="1670449" cy="871804"/>
          </a:xfrm>
          <a:prstGeom prst="rect">
            <a:avLst/>
          </a:prstGeom>
        </p:spPr>
      </p:pic>
    </p:spTree>
    <p:extLst>
      <p:ext uri="{BB962C8B-B14F-4D97-AF65-F5344CB8AC3E}">
        <p14:creationId xmlns:p14="http://schemas.microsoft.com/office/powerpoint/2010/main" val="11034119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025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88024" y="99476"/>
            <a:ext cx="10515600" cy="1205541"/>
          </a:xfrm>
        </p:spPr>
        <p:txBody>
          <a:bodyPr/>
          <a:lstStyle>
            <a:lvl1pPr>
              <a:defRPr>
                <a:solidFill>
                  <a:schemeClr val="bg1"/>
                </a:solidFill>
              </a:defRPr>
            </a:lvl1pPr>
          </a:lstStyle>
          <a:p>
            <a:r>
              <a:rPr lang="en-US" dirty="0"/>
              <a:t>Click to edit Master title style</a:t>
            </a:r>
          </a:p>
        </p:txBody>
      </p:sp>
      <p:cxnSp>
        <p:nvCxnSpPr>
          <p:cNvPr id="8" name="Straight Connector 7"/>
          <p:cNvCxnSpPr/>
          <p:nvPr userDrawn="1"/>
        </p:nvCxnSpPr>
        <p:spPr>
          <a:xfrm>
            <a:off x="546265" y="1425039"/>
            <a:ext cx="1104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388024" y="1685782"/>
            <a:ext cx="10279062" cy="4473575"/>
          </a:xfrm>
        </p:spPr>
        <p:txBody>
          <a:bodyPr>
            <a:normAutofit/>
          </a:bodyPr>
          <a:lstStyle>
            <a:lvl1pPr>
              <a:defRPr sz="3600">
                <a:solidFill>
                  <a:schemeClr val="tx1"/>
                </a:solidFill>
              </a:defRPr>
            </a:lvl1pPr>
            <a:lvl2pPr>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alphaModFix amt="35000"/>
            <a:extLst>
              <a:ext uri="{28A0092B-C50C-407E-A947-70E740481C1C}">
                <a14:useLocalDpi xmlns:a14="http://schemas.microsoft.com/office/drawing/2010/main" val="0"/>
              </a:ext>
            </a:extLst>
          </a:blip>
          <a:stretch>
            <a:fillRect/>
          </a:stretch>
        </p:blipFill>
        <p:spPr>
          <a:xfrm>
            <a:off x="10091476" y="276976"/>
            <a:ext cx="1829808" cy="871087"/>
          </a:xfrm>
          <a:prstGeom prst="rect">
            <a:avLst/>
          </a:prstGeom>
        </p:spPr>
      </p:pic>
    </p:spTree>
    <p:extLst>
      <p:ext uri="{BB962C8B-B14F-4D97-AF65-F5344CB8AC3E}">
        <p14:creationId xmlns:p14="http://schemas.microsoft.com/office/powerpoint/2010/main" val="42148339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19100" y="99476"/>
            <a:ext cx="9077149" cy="1325563"/>
          </a:xfrm>
        </p:spPr>
        <p:txBody>
          <a:bodyPr/>
          <a:lstStyle>
            <a:lvl1pPr>
              <a:defRPr>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546265" y="1425039"/>
            <a:ext cx="11044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746264" y="1764452"/>
            <a:ext cx="10279062" cy="4473575"/>
          </a:xfrm>
        </p:spPr>
        <p:txBody>
          <a:bodyPr>
            <a:normAutofit/>
          </a:bodyPr>
          <a:lstStyle>
            <a:lvl1pPr>
              <a:defRPr sz="3600">
                <a:solidFill>
                  <a:schemeClr val="tx1"/>
                </a:solidFill>
              </a:defRPr>
            </a:lvl1pPr>
            <a:lvl2pPr>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alphaModFix amt="35000"/>
            <a:extLst>
              <a:ext uri="{28A0092B-C50C-407E-A947-70E740481C1C}">
                <a14:useLocalDpi xmlns:a14="http://schemas.microsoft.com/office/drawing/2010/main" val="0"/>
              </a:ext>
            </a:extLst>
          </a:blip>
          <a:stretch>
            <a:fillRect/>
          </a:stretch>
        </p:blipFill>
        <p:spPr>
          <a:xfrm>
            <a:off x="9915349" y="273392"/>
            <a:ext cx="1883074" cy="871087"/>
          </a:xfrm>
          <a:prstGeom prst="rect">
            <a:avLst/>
          </a:prstGeom>
        </p:spPr>
      </p:pic>
    </p:spTree>
    <p:extLst>
      <p:ext uri="{BB962C8B-B14F-4D97-AF65-F5344CB8AC3E}">
        <p14:creationId xmlns:p14="http://schemas.microsoft.com/office/powerpoint/2010/main" val="22860051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22920" y="274638"/>
            <a:ext cx="6859480" cy="1143000"/>
          </a:xfrm>
        </p:spPr>
        <p:txBody>
          <a:bodyPr/>
          <a:lstStyle/>
          <a:p>
            <a:r>
              <a:rPr lang="en-US"/>
              <a:t>Click to edit Master title style</a:t>
            </a:r>
          </a:p>
        </p:txBody>
      </p:sp>
      <p:sp>
        <p:nvSpPr>
          <p:cNvPr id="4" name="Content Placeholder 3"/>
          <p:cNvSpPr>
            <a:spLocks noGrp="1"/>
          </p:cNvSpPr>
          <p:nvPr>
            <p:ph sz="half" idx="2"/>
          </p:nvPr>
        </p:nvSpPr>
        <p:spPr>
          <a:xfrm>
            <a:off x="4909351" y="1600201"/>
            <a:ext cx="66730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9856FE-87C5-0540-9A0A-CD2747E8CB3F}" type="datetimeFigureOut">
              <a:rPr lang="en-US" smtClean="0">
                <a:solidFill>
                  <a:prstClr val="black">
                    <a:tint val="75000"/>
                  </a:prstClr>
                </a:solidFill>
              </a:rPr>
              <a:pPr/>
              <a:t>10/7/20</a:t>
            </a:fld>
            <a:endParaRPr lang="en-US">
              <a:solidFill>
                <a:prstClr val="black">
                  <a:tint val="75000"/>
                </a:prstClr>
              </a:solidFill>
            </a:endParaRPr>
          </a:p>
        </p:txBody>
      </p:sp>
      <p:pic>
        <p:nvPicPr>
          <p:cNvPr id="8" name="Picture 7"/>
          <p:cNvPicPr>
            <a:picLocks noChangeAspect="1"/>
          </p:cNvPicPr>
          <p:nvPr userDrawn="1"/>
        </p:nvPicPr>
        <p:blipFill rotWithShape="1">
          <a:blip r:embed="rId2"/>
          <a:srcRect r="50296"/>
          <a:stretch/>
        </p:blipFill>
        <p:spPr>
          <a:xfrm>
            <a:off x="0" y="-594"/>
            <a:ext cx="4545367" cy="685859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064" y="5926416"/>
            <a:ext cx="1721012" cy="795059"/>
          </a:xfrm>
          <a:prstGeom prst="rect">
            <a:avLst/>
          </a:prstGeom>
        </p:spPr>
      </p:pic>
    </p:spTree>
    <p:extLst>
      <p:ext uri="{BB962C8B-B14F-4D97-AF65-F5344CB8AC3E}">
        <p14:creationId xmlns:p14="http://schemas.microsoft.com/office/powerpoint/2010/main" val="838337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43072"/>
          <a:stretch/>
        </p:blipFill>
        <p:spPr>
          <a:xfrm>
            <a:off x="6986016" y="-594"/>
            <a:ext cx="5205984" cy="6858594"/>
          </a:xfrm>
          <a:prstGeom prst="rect">
            <a:avLst/>
          </a:prstGeom>
        </p:spPr>
      </p:pic>
      <p:sp>
        <p:nvSpPr>
          <p:cNvPr id="2" name="Title 1"/>
          <p:cNvSpPr>
            <a:spLocks noGrp="1"/>
          </p:cNvSpPr>
          <p:nvPr>
            <p:ph type="title"/>
          </p:nvPr>
        </p:nvSpPr>
        <p:spPr>
          <a:xfrm>
            <a:off x="734948" y="365125"/>
            <a:ext cx="7382522" cy="1325563"/>
          </a:xfrm>
        </p:spPr>
        <p:txBody>
          <a:bodyPr/>
          <a:lstStyle>
            <a:lvl1pPr>
              <a:defRPr>
                <a:solidFill>
                  <a:srgbClr val="FF0000"/>
                </a:solidFill>
              </a:defRPr>
            </a:lvl1pPr>
          </a:lstStyle>
          <a:p>
            <a:r>
              <a:rPr lang="en-US"/>
              <a:t>Click to edit Master title style</a:t>
            </a:r>
          </a:p>
        </p:txBody>
      </p:sp>
      <p:sp>
        <p:nvSpPr>
          <p:cNvPr id="7" name="Content Placeholder 6"/>
          <p:cNvSpPr>
            <a:spLocks noGrp="1"/>
          </p:cNvSpPr>
          <p:nvPr>
            <p:ph sz="quarter" idx="13"/>
          </p:nvPr>
        </p:nvSpPr>
        <p:spPr>
          <a:xfrm>
            <a:off x="720351" y="1915415"/>
            <a:ext cx="7397119" cy="4304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575" y="5922546"/>
            <a:ext cx="1721012" cy="795059"/>
          </a:xfrm>
          <a:prstGeom prst="rect">
            <a:avLst/>
          </a:prstGeom>
        </p:spPr>
      </p:pic>
    </p:spTree>
    <p:extLst>
      <p:ext uri="{BB962C8B-B14F-4D97-AF65-F5344CB8AC3E}">
        <p14:creationId xmlns:p14="http://schemas.microsoft.com/office/powerpoint/2010/main" val="42258072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709" y="0"/>
            <a:ext cx="9141291" cy="6858000"/>
          </a:xfrm>
          <a:prstGeom prst="rect">
            <a:avLst/>
          </a:prstGeom>
        </p:spPr>
      </p:pic>
      <p:sp>
        <p:nvSpPr>
          <p:cNvPr id="2" name="Title 1"/>
          <p:cNvSpPr>
            <a:spLocks noGrp="1"/>
          </p:cNvSpPr>
          <p:nvPr>
            <p:ph type="title"/>
          </p:nvPr>
        </p:nvSpPr>
        <p:spPr>
          <a:xfrm>
            <a:off x="734948" y="365125"/>
            <a:ext cx="7382522" cy="1325563"/>
          </a:xfrm>
        </p:spPr>
        <p:txBody>
          <a:bodyPr/>
          <a:lstStyle>
            <a:lvl1pPr>
              <a:defRPr>
                <a:solidFill>
                  <a:srgbClr val="FF0000"/>
                </a:solidFill>
              </a:defRPr>
            </a:lvl1pPr>
          </a:lstStyle>
          <a:p>
            <a:r>
              <a:rPr lang="en-US"/>
              <a:t>Click to edit Master title style</a:t>
            </a:r>
          </a:p>
        </p:txBody>
      </p:sp>
      <p:sp>
        <p:nvSpPr>
          <p:cNvPr id="7" name="Content Placeholder 6"/>
          <p:cNvSpPr>
            <a:spLocks noGrp="1"/>
          </p:cNvSpPr>
          <p:nvPr>
            <p:ph sz="quarter" idx="13"/>
          </p:nvPr>
        </p:nvSpPr>
        <p:spPr>
          <a:xfrm>
            <a:off x="720351" y="1915415"/>
            <a:ext cx="7397119" cy="4304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575" y="5922546"/>
            <a:ext cx="1721012" cy="795059"/>
          </a:xfrm>
          <a:prstGeom prst="rect">
            <a:avLst/>
          </a:prstGeom>
        </p:spPr>
      </p:pic>
    </p:spTree>
    <p:extLst>
      <p:ext uri="{BB962C8B-B14F-4D97-AF65-F5344CB8AC3E}">
        <p14:creationId xmlns:p14="http://schemas.microsoft.com/office/powerpoint/2010/main" val="1900415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709" y="0"/>
            <a:ext cx="9141291" cy="6858000"/>
          </a:xfrm>
          <a:prstGeom prst="rect">
            <a:avLst/>
          </a:prstGeom>
        </p:spPr>
      </p:pic>
      <p:sp>
        <p:nvSpPr>
          <p:cNvPr id="2" name="Title 1"/>
          <p:cNvSpPr>
            <a:spLocks noGrp="1"/>
          </p:cNvSpPr>
          <p:nvPr>
            <p:ph type="title"/>
          </p:nvPr>
        </p:nvSpPr>
        <p:spPr>
          <a:xfrm>
            <a:off x="734948" y="365125"/>
            <a:ext cx="7382522" cy="1325563"/>
          </a:xfrm>
        </p:spPr>
        <p:txBody>
          <a:bodyPr/>
          <a:lstStyle>
            <a:lvl1pPr>
              <a:defRPr>
                <a:solidFill>
                  <a:srgbClr val="FF0000"/>
                </a:solidFill>
              </a:defRPr>
            </a:lvl1pPr>
          </a:lstStyle>
          <a:p>
            <a:r>
              <a:rPr lang="en-US"/>
              <a:t>Click to edit Master title style</a:t>
            </a:r>
          </a:p>
        </p:txBody>
      </p:sp>
      <p:sp>
        <p:nvSpPr>
          <p:cNvPr id="7" name="Content Placeholder 6"/>
          <p:cNvSpPr>
            <a:spLocks noGrp="1"/>
          </p:cNvSpPr>
          <p:nvPr>
            <p:ph sz="quarter" idx="13"/>
          </p:nvPr>
        </p:nvSpPr>
        <p:spPr>
          <a:xfrm>
            <a:off x="720351" y="1915415"/>
            <a:ext cx="7397119" cy="4304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575" y="5922546"/>
            <a:ext cx="1721012" cy="795059"/>
          </a:xfrm>
          <a:prstGeom prst="rect">
            <a:avLst/>
          </a:prstGeom>
        </p:spPr>
      </p:pic>
    </p:spTree>
    <p:extLst>
      <p:ext uri="{BB962C8B-B14F-4D97-AF65-F5344CB8AC3E}">
        <p14:creationId xmlns:p14="http://schemas.microsoft.com/office/powerpoint/2010/main" val="31140963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0709" y="0"/>
            <a:ext cx="9141291" cy="6858000"/>
          </a:xfrm>
          <a:prstGeom prst="rect">
            <a:avLst/>
          </a:prstGeom>
        </p:spPr>
      </p:pic>
      <p:sp>
        <p:nvSpPr>
          <p:cNvPr id="2" name="Title 1"/>
          <p:cNvSpPr>
            <a:spLocks noGrp="1"/>
          </p:cNvSpPr>
          <p:nvPr>
            <p:ph type="title"/>
          </p:nvPr>
        </p:nvSpPr>
        <p:spPr>
          <a:xfrm>
            <a:off x="734948" y="365125"/>
            <a:ext cx="6065347" cy="1325563"/>
          </a:xfrm>
        </p:spPr>
        <p:txBody>
          <a:bodyPr/>
          <a:lstStyle>
            <a:lvl1pPr>
              <a:defRPr>
                <a:solidFill>
                  <a:srgbClr val="FF0000"/>
                </a:solidFill>
              </a:defRPr>
            </a:lvl1pPr>
          </a:lstStyle>
          <a:p>
            <a:r>
              <a:rPr lang="en-US" dirty="0"/>
              <a:t>Click to edit Master title style</a:t>
            </a:r>
          </a:p>
        </p:txBody>
      </p:sp>
      <p:sp>
        <p:nvSpPr>
          <p:cNvPr id="7" name="Content Placeholder 6"/>
          <p:cNvSpPr>
            <a:spLocks noGrp="1"/>
          </p:cNvSpPr>
          <p:nvPr>
            <p:ph sz="quarter" idx="13"/>
          </p:nvPr>
        </p:nvSpPr>
        <p:spPr>
          <a:xfrm>
            <a:off x="720352" y="1915415"/>
            <a:ext cx="6079944" cy="4304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575" y="5922546"/>
            <a:ext cx="1721012" cy="795059"/>
          </a:xfrm>
          <a:prstGeom prst="rect">
            <a:avLst/>
          </a:prstGeom>
        </p:spPr>
      </p:pic>
    </p:spTree>
    <p:extLst>
      <p:ext uri="{BB962C8B-B14F-4D97-AF65-F5344CB8AC3E}">
        <p14:creationId xmlns:p14="http://schemas.microsoft.com/office/powerpoint/2010/main" val="29241628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40676" y="365125"/>
            <a:ext cx="6614712" cy="1325563"/>
          </a:xfrm>
          <a:prstGeom prst="rect">
            <a:avLst/>
          </a:prstGeom>
        </p:spPr>
        <p:txBody>
          <a:bodyPr>
            <a:normAutofit/>
          </a:bodyPr>
          <a:lstStyle>
            <a:lvl1pPr algn="ctr">
              <a:defRPr sz="4000"/>
            </a:lvl1pPr>
          </a:lstStyle>
          <a:p>
            <a:r>
              <a:rPr lang="en-US"/>
              <a:t>Click to edit Master title style</a:t>
            </a:r>
          </a:p>
        </p:txBody>
      </p:sp>
      <p:sp>
        <p:nvSpPr>
          <p:cNvPr id="5" name="Text Placeholder 4"/>
          <p:cNvSpPr>
            <a:spLocks noGrp="1"/>
          </p:cNvSpPr>
          <p:nvPr>
            <p:ph type="body" sz="quarter" idx="3"/>
          </p:nvPr>
        </p:nvSpPr>
        <p:spPr>
          <a:xfrm>
            <a:off x="4760650" y="1690688"/>
            <a:ext cx="6594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0650" y="2655934"/>
            <a:ext cx="6594738" cy="4002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pic>
        <p:nvPicPr>
          <p:cNvPr id="10" name="Picture 9"/>
          <p:cNvPicPr>
            <a:picLocks noChangeAspect="1"/>
          </p:cNvPicPr>
          <p:nvPr userDrawn="1"/>
        </p:nvPicPr>
        <p:blipFill rotWithShape="1">
          <a:blip r:embed="rId2"/>
          <a:srcRect r="50490"/>
          <a:stretch/>
        </p:blipFill>
        <p:spPr>
          <a:xfrm>
            <a:off x="1" y="3931"/>
            <a:ext cx="4527612" cy="6858594"/>
          </a:xfrm>
          <a:prstGeom prst="rect">
            <a:avLst/>
          </a:prstGeom>
        </p:spPr>
      </p:pic>
      <p:pic>
        <p:nvPicPr>
          <p:cNvPr id="11" name="Picture 10"/>
          <p:cNvPicPr>
            <a:picLocks noChangeAspect="1"/>
          </p:cNvPicPr>
          <p:nvPr userDrawn="1"/>
        </p:nvPicPr>
        <p:blipFill>
          <a:blip r:embed="rId3"/>
          <a:stretch>
            <a:fillRect/>
          </a:stretch>
        </p:blipFill>
        <p:spPr>
          <a:xfrm>
            <a:off x="10234517" y="5928926"/>
            <a:ext cx="1719221" cy="792549"/>
          </a:xfrm>
          <a:prstGeom prst="rect">
            <a:avLst/>
          </a:prstGeom>
        </p:spPr>
      </p:pic>
    </p:spTree>
    <p:extLst>
      <p:ext uri="{BB962C8B-B14F-4D97-AF65-F5344CB8AC3E}">
        <p14:creationId xmlns:p14="http://schemas.microsoft.com/office/powerpoint/2010/main" val="338169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pic>
        <p:nvPicPr>
          <p:cNvPr id="11" name="Picture 10"/>
          <p:cNvPicPr>
            <a:picLocks noChangeAspect="1"/>
          </p:cNvPicPr>
          <p:nvPr userDrawn="1"/>
        </p:nvPicPr>
        <p:blipFill>
          <a:blip r:embed="rId3"/>
          <a:stretch>
            <a:fillRect/>
          </a:stretch>
        </p:blipFill>
        <p:spPr>
          <a:xfrm>
            <a:off x="10234517" y="5928926"/>
            <a:ext cx="1719221" cy="792549"/>
          </a:xfrm>
          <a:prstGeom prst="rect">
            <a:avLst/>
          </a:prstGeom>
        </p:spPr>
      </p:pic>
      <p:sp>
        <p:nvSpPr>
          <p:cNvPr id="2" name="Title 1"/>
          <p:cNvSpPr>
            <a:spLocks noGrp="1"/>
          </p:cNvSpPr>
          <p:nvPr>
            <p:ph type="title"/>
          </p:nvPr>
        </p:nvSpPr>
        <p:spPr>
          <a:xfrm>
            <a:off x="5211192" y="365125"/>
            <a:ext cx="6144196" cy="1325563"/>
          </a:xfrm>
          <a:prstGeom prst="rect">
            <a:avLst/>
          </a:prstGeom>
        </p:spPr>
        <p:txBody>
          <a:bodyPr>
            <a:normAutofit/>
          </a:bodyPr>
          <a:lstStyle>
            <a:lvl1pPr algn="ctr">
              <a:defRPr sz="4000"/>
            </a:lvl1pPr>
          </a:lstStyle>
          <a:p>
            <a:r>
              <a:rPr lang="en-US"/>
              <a:t>Click to edit Master title style</a:t>
            </a:r>
          </a:p>
        </p:txBody>
      </p:sp>
      <p:sp>
        <p:nvSpPr>
          <p:cNvPr id="5" name="Text Placeholder 4"/>
          <p:cNvSpPr>
            <a:spLocks noGrp="1"/>
          </p:cNvSpPr>
          <p:nvPr>
            <p:ph type="body" sz="quarter" idx="3"/>
          </p:nvPr>
        </p:nvSpPr>
        <p:spPr>
          <a:xfrm>
            <a:off x="5211192" y="1690688"/>
            <a:ext cx="61441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11192" y="2655934"/>
            <a:ext cx="6144196" cy="4002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5429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pic>
        <p:nvPicPr>
          <p:cNvPr id="11" name="Picture 10"/>
          <p:cNvPicPr>
            <a:picLocks noChangeAspect="1"/>
          </p:cNvPicPr>
          <p:nvPr userDrawn="1"/>
        </p:nvPicPr>
        <p:blipFill>
          <a:blip r:embed="rId3"/>
          <a:stretch>
            <a:fillRect/>
          </a:stretch>
        </p:blipFill>
        <p:spPr>
          <a:xfrm>
            <a:off x="10234517" y="5928926"/>
            <a:ext cx="1719221" cy="792549"/>
          </a:xfrm>
          <a:prstGeom prst="rect">
            <a:avLst/>
          </a:prstGeom>
        </p:spPr>
      </p:pic>
      <p:sp>
        <p:nvSpPr>
          <p:cNvPr id="2" name="Title 1"/>
          <p:cNvSpPr>
            <a:spLocks noGrp="1"/>
          </p:cNvSpPr>
          <p:nvPr>
            <p:ph type="title"/>
          </p:nvPr>
        </p:nvSpPr>
        <p:spPr>
          <a:xfrm>
            <a:off x="5211192" y="365125"/>
            <a:ext cx="6144196" cy="1325563"/>
          </a:xfrm>
          <a:prstGeom prst="rect">
            <a:avLst/>
          </a:prstGeom>
        </p:spPr>
        <p:txBody>
          <a:bodyPr>
            <a:normAutofit/>
          </a:bodyPr>
          <a:lstStyle>
            <a:lvl1pPr algn="ctr">
              <a:defRPr sz="4000"/>
            </a:lvl1pPr>
          </a:lstStyle>
          <a:p>
            <a:r>
              <a:rPr lang="en-US"/>
              <a:t>Click to edit Master title style</a:t>
            </a:r>
          </a:p>
        </p:txBody>
      </p:sp>
      <p:sp>
        <p:nvSpPr>
          <p:cNvPr id="5" name="Text Placeholder 4"/>
          <p:cNvSpPr>
            <a:spLocks noGrp="1"/>
          </p:cNvSpPr>
          <p:nvPr>
            <p:ph type="body" sz="quarter" idx="3"/>
          </p:nvPr>
        </p:nvSpPr>
        <p:spPr>
          <a:xfrm>
            <a:off x="5211192" y="1690688"/>
            <a:ext cx="61441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11192" y="2655934"/>
            <a:ext cx="6144196" cy="4002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26151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765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pic>
        <p:nvPicPr>
          <p:cNvPr id="11" name="Picture 10"/>
          <p:cNvPicPr>
            <a:picLocks noChangeAspect="1"/>
          </p:cNvPicPr>
          <p:nvPr userDrawn="1"/>
        </p:nvPicPr>
        <p:blipFill>
          <a:blip r:embed="rId3"/>
          <a:stretch>
            <a:fillRect/>
          </a:stretch>
        </p:blipFill>
        <p:spPr>
          <a:xfrm>
            <a:off x="10234517" y="5928926"/>
            <a:ext cx="1719221" cy="792549"/>
          </a:xfrm>
          <a:prstGeom prst="rect">
            <a:avLst/>
          </a:prstGeom>
        </p:spPr>
      </p:pic>
      <p:sp>
        <p:nvSpPr>
          <p:cNvPr id="2" name="Title 1"/>
          <p:cNvSpPr>
            <a:spLocks noGrp="1"/>
          </p:cNvSpPr>
          <p:nvPr>
            <p:ph type="title"/>
          </p:nvPr>
        </p:nvSpPr>
        <p:spPr>
          <a:xfrm>
            <a:off x="5211192" y="365125"/>
            <a:ext cx="6144196" cy="1325563"/>
          </a:xfrm>
          <a:prstGeom prst="rect">
            <a:avLst/>
          </a:prstGeom>
        </p:spPr>
        <p:txBody>
          <a:bodyPr>
            <a:normAutofit/>
          </a:bodyPr>
          <a:lstStyle>
            <a:lvl1pPr algn="ctr">
              <a:defRPr sz="4000"/>
            </a:lvl1pPr>
          </a:lstStyle>
          <a:p>
            <a:r>
              <a:rPr lang="en-US"/>
              <a:t>Click to edit Master title style</a:t>
            </a:r>
          </a:p>
        </p:txBody>
      </p:sp>
      <p:sp>
        <p:nvSpPr>
          <p:cNvPr id="5" name="Text Placeholder 4"/>
          <p:cNvSpPr>
            <a:spLocks noGrp="1"/>
          </p:cNvSpPr>
          <p:nvPr>
            <p:ph type="body" sz="quarter" idx="3"/>
          </p:nvPr>
        </p:nvSpPr>
        <p:spPr>
          <a:xfrm>
            <a:off x="5211192" y="1690688"/>
            <a:ext cx="61441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11192" y="2655934"/>
            <a:ext cx="6144196" cy="4002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8327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sp>
        <p:nvSpPr>
          <p:cNvPr id="2" name="Title 1"/>
          <p:cNvSpPr>
            <a:spLocks noGrp="1"/>
          </p:cNvSpPr>
          <p:nvPr>
            <p:ph type="title"/>
          </p:nvPr>
        </p:nvSpPr>
        <p:spPr>
          <a:xfrm>
            <a:off x="5689215" y="128725"/>
            <a:ext cx="6172200" cy="1600200"/>
          </a:xfrm>
          <a:prstGeom prst="rect">
            <a:avLst/>
          </a:prstGeom>
        </p:spPr>
        <p:txBody>
          <a:bodyPr anchor="ctr">
            <a:normAutofit/>
          </a:bodyPr>
          <a:lstStyle>
            <a:lvl1pPr algn="ctr">
              <a:defRPr sz="4000">
                <a:solidFill>
                  <a:srgbClr val="FF0000"/>
                </a:solidFill>
              </a:defRPr>
            </a:lvl1pPr>
          </a:lstStyle>
          <a:p>
            <a:r>
              <a:rPr lang="en-US"/>
              <a:t>Click to edit Master title style</a:t>
            </a:r>
          </a:p>
        </p:txBody>
      </p:sp>
      <p:sp>
        <p:nvSpPr>
          <p:cNvPr id="3" name="Content Placeholder 2"/>
          <p:cNvSpPr>
            <a:spLocks noGrp="1"/>
          </p:cNvSpPr>
          <p:nvPr>
            <p:ph idx="1"/>
          </p:nvPr>
        </p:nvSpPr>
        <p:spPr>
          <a:xfrm>
            <a:off x="5689215" y="189294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a:stretch>
            <a:fillRect/>
          </a:stretch>
        </p:blipFill>
        <p:spPr>
          <a:xfrm>
            <a:off x="10287783" y="5882457"/>
            <a:ext cx="1719221" cy="792549"/>
          </a:xfrm>
          <a:prstGeom prst="rect">
            <a:avLst/>
          </a:prstGeom>
        </p:spPr>
      </p:pic>
    </p:spTree>
    <p:extLst>
      <p:ext uri="{BB962C8B-B14F-4D97-AF65-F5344CB8AC3E}">
        <p14:creationId xmlns:p14="http://schemas.microsoft.com/office/powerpoint/2010/main" val="12195380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8" name="Picture 7" descr="ALJunePhotos 006_bw cop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2" name="Title 1"/>
          <p:cNvSpPr>
            <a:spLocks noGrp="1"/>
          </p:cNvSpPr>
          <p:nvPr>
            <p:ph type="title" hasCustomPrompt="1"/>
          </p:nvPr>
        </p:nvSpPr>
        <p:spPr>
          <a:xfrm>
            <a:off x="591845" y="116555"/>
            <a:ext cx="5326603" cy="1325563"/>
          </a:xfrm>
        </p:spPr>
        <p:txBody>
          <a:bodyPr>
            <a:normAutofit/>
          </a:bodyPr>
          <a:lstStyle>
            <a:lvl1pPr algn="ctr">
              <a:defRPr sz="3600">
                <a:solidFill>
                  <a:srgbClr val="FF0000"/>
                </a:solidFill>
                <a:latin typeface="+mn-lt"/>
              </a:defRPr>
            </a:lvl1pPr>
          </a:lstStyle>
          <a:p>
            <a:r>
              <a:rPr lang="en-US" dirty="0"/>
              <a:t>Click to add title </a:t>
            </a:r>
          </a:p>
        </p:txBody>
      </p:sp>
      <p:sp>
        <p:nvSpPr>
          <p:cNvPr id="3" name="Content Placeholder 2"/>
          <p:cNvSpPr>
            <a:spLocks noGrp="1"/>
          </p:cNvSpPr>
          <p:nvPr>
            <p:ph sz="half" idx="1"/>
          </p:nvPr>
        </p:nvSpPr>
        <p:spPr>
          <a:xfrm>
            <a:off x="591845" y="1625909"/>
            <a:ext cx="5181600" cy="4952444"/>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7210" y="5885896"/>
            <a:ext cx="1588241" cy="814624"/>
          </a:xfrm>
          <a:prstGeom prst="rect">
            <a:avLst/>
          </a:prstGeom>
        </p:spPr>
      </p:pic>
    </p:spTree>
    <p:extLst>
      <p:ext uri="{BB962C8B-B14F-4D97-AF65-F5344CB8AC3E}">
        <p14:creationId xmlns:p14="http://schemas.microsoft.com/office/powerpoint/2010/main" val="10284865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6" name="Picture 5" descr="ALJunePhotos 007 copy.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88"/>
          <a:stretch/>
        </p:blipFill>
        <p:spPr>
          <a:xfrm flipH="1">
            <a:off x="2775772" y="788188"/>
            <a:ext cx="9499089" cy="6096000"/>
          </a:xfrm>
          <a:prstGeom prst="rect">
            <a:avLst/>
          </a:prstGeom>
        </p:spPr>
      </p:pic>
      <p:sp>
        <p:nvSpPr>
          <p:cNvPr id="2" name="Title 1"/>
          <p:cNvSpPr>
            <a:spLocks noGrp="1"/>
          </p:cNvSpPr>
          <p:nvPr>
            <p:ph type="title" hasCustomPrompt="1"/>
          </p:nvPr>
        </p:nvSpPr>
        <p:spPr>
          <a:xfrm>
            <a:off x="591845" y="365129"/>
            <a:ext cx="5326603" cy="1325563"/>
          </a:xfrm>
        </p:spPr>
        <p:txBody>
          <a:bodyPr>
            <a:normAutofit/>
          </a:bodyPr>
          <a:lstStyle>
            <a:lvl1pPr algn="ctr">
              <a:defRPr sz="3600">
                <a:solidFill>
                  <a:srgbClr val="FF0000"/>
                </a:solidFill>
                <a:latin typeface="+mn-lt"/>
              </a:defRPr>
            </a:lvl1pPr>
          </a:lstStyle>
          <a:p>
            <a:r>
              <a:rPr lang="en-US" dirty="0"/>
              <a:t>Click to add title </a:t>
            </a:r>
          </a:p>
        </p:txBody>
      </p:sp>
      <p:sp>
        <p:nvSpPr>
          <p:cNvPr id="3" name="Content Placeholder 2"/>
          <p:cNvSpPr>
            <a:spLocks noGrp="1"/>
          </p:cNvSpPr>
          <p:nvPr>
            <p:ph sz="half" idx="1"/>
          </p:nvPr>
        </p:nvSpPr>
        <p:spPr>
          <a:xfrm>
            <a:off x="591845" y="1847851"/>
            <a:ext cx="5181600" cy="4351338"/>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Content Placeholder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7210" y="5885896"/>
            <a:ext cx="1588241" cy="814624"/>
          </a:xfrm>
          <a:prstGeom prst="rect">
            <a:avLst/>
          </a:prstGeom>
        </p:spPr>
      </p:pic>
    </p:spTree>
    <p:extLst>
      <p:ext uri="{BB962C8B-B14F-4D97-AF65-F5344CB8AC3E}">
        <p14:creationId xmlns:p14="http://schemas.microsoft.com/office/powerpoint/2010/main" val="14035883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16824" y="223086"/>
            <a:ext cx="5181600" cy="1325563"/>
          </a:xfrm>
        </p:spPr>
        <p:txBody>
          <a:bodyPr>
            <a:normAutofit/>
          </a:bodyPr>
          <a:lstStyle>
            <a:lvl1pPr algn="ctr">
              <a:defRPr sz="3600">
                <a:solidFill>
                  <a:srgbClr val="FF0000"/>
                </a:solidFill>
                <a:latin typeface="+mn-lt"/>
              </a:defRPr>
            </a:lvl1pPr>
          </a:lstStyle>
          <a:p>
            <a:r>
              <a:rPr lang="en-US" dirty="0"/>
              <a:t>Click to add title </a:t>
            </a:r>
          </a:p>
        </p:txBody>
      </p:sp>
      <p:sp>
        <p:nvSpPr>
          <p:cNvPr id="3" name="Content Placeholder 2"/>
          <p:cNvSpPr>
            <a:spLocks noGrp="1"/>
          </p:cNvSpPr>
          <p:nvPr>
            <p:ph sz="half" idx="1"/>
          </p:nvPr>
        </p:nvSpPr>
        <p:spPr>
          <a:xfrm>
            <a:off x="6616824" y="1705808"/>
            <a:ext cx="5181600" cy="4351338"/>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STBNov_0041_bw.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pic>
        <p:nvPicPr>
          <p:cNvPr id="5" name="Content Placeholder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033" y="5885896"/>
            <a:ext cx="1588241" cy="814624"/>
          </a:xfrm>
          <a:prstGeom prst="rect">
            <a:avLst/>
          </a:prstGeom>
        </p:spPr>
      </p:pic>
    </p:spTree>
    <p:extLst>
      <p:ext uri="{BB962C8B-B14F-4D97-AF65-F5344CB8AC3E}">
        <p14:creationId xmlns:p14="http://schemas.microsoft.com/office/powerpoint/2010/main" val="2413624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pic>
        <p:nvPicPr>
          <p:cNvPr id="7" name="Picture 6" descr="ALJunePhotos 131_bw.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181" y="0"/>
            <a:ext cx="12140240" cy="6904508"/>
          </a:xfrm>
          <a:prstGeom prst="rect">
            <a:avLst/>
          </a:prstGeom>
        </p:spPr>
      </p:pic>
      <p:sp>
        <p:nvSpPr>
          <p:cNvPr id="2" name="Title 1"/>
          <p:cNvSpPr>
            <a:spLocks noGrp="1"/>
          </p:cNvSpPr>
          <p:nvPr>
            <p:ph type="title" hasCustomPrompt="1"/>
          </p:nvPr>
        </p:nvSpPr>
        <p:spPr>
          <a:xfrm>
            <a:off x="591845" y="365129"/>
            <a:ext cx="5326603" cy="1325563"/>
          </a:xfrm>
        </p:spPr>
        <p:txBody>
          <a:bodyPr>
            <a:normAutofit/>
          </a:bodyPr>
          <a:lstStyle>
            <a:lvl1pPr algn="ctr">
              <a:defRPr sz="3600">
                <a:solidFill>
                  <a:srgbClr val="FF0000"/>
                </a:solidFill>
                <a:latin typeface="+mn-lt"/>
              </a:defRPr>
            </a:lvl1pPr>
          </a:lstStyle>
          <a:p>
            <a:r>
              <a:rPr lang="en-US" dirty="0"/>
              <a:t>Click to add title </a:t>
            </a:r>
          </a:p>
        </p:txBody>
      </p:sp>
      <p:sp>
        <p:nvSpPr>
          <p:cNvPr id="3" name="Content Placeholder 2"/>
          <p:cNvSpPr>
            <a:spLocks noGrp="1"/>
          </p:cNvSpPr>
          <p:nvPr>
            <p:ph sz="half" idx="1"/>
          </p:nvPr>
        </p:nvSpPr>
        <p:spPr>
          <a:xfrm>
            <a:off x="591845" y="1847851"/>
            <a:ext cx="5181600" cy="4351338"/>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Content Placeholder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666" y="5611575"/>
            <a:ext cx="1884038" cy="966341"/>
          </a:xfrm>
          <a:prstGeom prst="rect">
            <a:avLst/>
          </a:prstGeom>
        </p:spPr>
      </p:pic>
    </p:spTree>
    <p:extLst>
      <p:ext uri="{BB962C8B-B14F-4D97-AF65-F5344CB8AC3E}">
        <p14:creationId xmlns:p14="http://schemas.microsoft.com/office/powerpoint/2010/main" val="9287532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Content Placeholder 3" descr="grey bkgd.jpg"/>
          <p:cNvPicPr>
            <a:picLocks noChangeAspect="1"/>
          </p:cNvPicPr>
          <p:nvPr userDrawn="1"/>
        </p:nvPicPr>
        <p:blipFill>
          <a:blip r:embed="rId2">
            <a:alphaModFix/>
            <a:extLst>
              <a:ext uri="{28A0092B-C50C-407E-A947-70E740481C1C}">
                <a14:useLocalDpi xmlns:a14="http://schemas.microsoft.com/office/drawing/2010/main" val="0"/>
              </a:ext>
            </a:extLst>
          </a:blip>
          <a:srcRect t="13404" b="13404"/>
          <a:stretch>
            <a:fillRect/>
          </a:stretch>
        </p:blipFill>
        <p:spPr>
          <a:xfrm>
            <a:off x="1" y="-196411"/>
            <a:ext cx="12325115" cy="7067505"/>
          </a:xfrm>
          <a:prstGeom prst="rect">
            <a:avLst/>
          </a:prstGeom>
        </p:spPr>
      </p:pic>
      <p:sp>
        <p:nvSpPr>
          <p:cNvPr id="6" name="Title 1"/>
          <p:cNvSpPr>
            <a:spLocks noGrp="1"/>
          </p:cNvSpPr>
          <p:nvPr>
            <p:ph type="title"/>
          </p:nvPr>
        </p:nvSpPr>
        <p:spPr>
          <a:xfrm>
            <a:off x="514904" y="79331"/>
            <a:ext cx="10972800" cy="870581"/>
          </a:xfrm>
        </p:spPr>
        <p:txBody>
          <a:bodyPr/>
          <a:lstStyle/>
          <a:p>
            <a:endParaRPr lang="en-US" dirty="0">
              <a:solidFill>
                <a:schemeClr val="bg1"/>
              </a:solidFill>
            </a:endParaRPr>
          </a:p>
        </p:txBody>
      </p:sp>
      <p:sp>
        <p:nvSpPr>
          <p:cNvPr id="7" name="TextBox 6"/>
          <p:cNvSpPr txBox="1"/>
          <p:nvPr userDrawn="1"/>
        </p:nvSpPr>
        <p:spPr>
          <a:xfrm>
            <a:off x="609600" y="1225650"/>
            <a:ext cx="10972800" cy="369332"/>
          </a:xfrm>
          <a:prstGeom prst="rect">
            <a:avLst/>
          </a:prstGeom>
          <a:noFill/>
        </p:spPr>
        <p:txBody>
          <a:bodyPr wrap="square" rtlCol="0">
            <a:spAutoFit/>
          </a:bodyPr>
          <a:lstStyle/>
          <a:p>
            <a:r>
              <a:rPr lang="en-US" dirty="0">
                <a:solidFill>
                  <a:prstClr val="white"/>
                </a:solidFill>
              </a:rPr>
              <a:t>• Click here to add text</a:t>
            </a:r>
          </a:p>
        </p:txBody>
      </p:sp>
    </p:spTree>
    <p:extLst>
      <p:ext uri="{BB962C8B-B14F-4D97-AF65-F5344CB8AC3E}">
        <p14:creationId xmlns:p14="http://schemas.microsoft.com/office/powerpoint/2010/main" val="19728587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10/7/20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44" y="0"/>
            <a:ext cx="12254144" cy="6858000"/>
          </a:xfrm>
          <a:prstGeom prst="rect">
            <a:avLst/>
          </a:prstGeom>
        </p:spPr>
      </p:pic>
    </p:spTree>
    <p:extLst>
      <p:ext uri="{BB962C8B-B14F-4D97-AF65-F5344CB8AC3E}">
        <p14:creationId xmlns:p14="http://schemas.microsoft.com/office/powerpoint/2010/main" val="3178599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10/7/20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1253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pic>
        <p:nvPicPr>
          <p:cNvPr id="4" name="Picture 8" descr="St.Bernards_MedicalCenter.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71518" y="5805489"/>
            <a:ext cx="2851149"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9"/>
          <p:cNvSpPr>
            <a:spLocks noGrp="1"/>
          </p:cNvSpPr>
          <p:nvPr>
            <p:ph sz="quarter" idx="10"/>
          </p:nvPr>
        </p:nvSpPr>
        <p:spPr>
          <a:xfrm>
            <a:off x="609600" y="830510"/>
            <a:ext cx="10972800" cy="49746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09600" y="6190"/>
            <a:ext cx="10972800" cy="77398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501945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3008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6466" y="2933700"/>
            <a:ext cx="285326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6190"/>
            <a:ext cx="10972800" cy="773986"/>
          </a:xfrm>
          <a:prstGeom prst="rect">
            <a:avLst/>
          </a:prstGeom>
        </p:spPr>
        <p:txBody>
          <a:bodyPr/>
          <a:lstStyle/>
          <a:p>
            <a:r>
              <a:rPr lang="en-US"/>
              <a:t>Click to edit Master title style</a:t>
            </a:r>
          </a:p>
        </p:txBody>
      </p:sp>
      <p:sp>
        <p:nvSpPr>
          <p:cNvPr id="11" name="Content Placeholder 9"/>
          <p:cNvSpPr>
            <a:spLocks noGrp="1"/>
          </p:cNvSpPr>
          <p:nvPr>
            <p:ph sz="quarter" idx="11"/>
          </p:nvPr>
        </p:nvSpPr>
        <p:spPr>
          <a:xfrm>
            <a:off x="3456264" y="830510"/>
            <a:ext cx="8126136" cy="59394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10677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2787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4061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5929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6023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4271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5386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5348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pic>
        <p:nvPicPr>
          <p:cNvPr id="7" name="Picture 6" descr="bigB_gradient_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3" y="0"/>
            <a:ext cx="12192000" cy="6858000"/>
          </a:xfrm>
          <a:prstGeom prst="rect">
            <a:avLst/>
          </a:prstGeom>
        </p:spPr>
      </p:pic>
      <p:pic>
        <p:nvPicPr>
          <p:cNvPr id="3" name="Picture 2" descr="St.Bernards_Healthcare_4c.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723" y="5980176"/>
            <a:ext cx="1650349" cy="659283"/>
          </a:xfrm>
          <a:prstGeom prst="rect">
            <a:avLst/>
          </a:prstGeom>
        </p:spPr>
      </p:pic>
    </p:spTree>
    <p:extLst>
      <p:ext uri="{BB962C8B-B14F-4D97-AF65-F5344CB8AC3E}">
        <p14:creationId xmlns:p14="http://schemas.microsoft.com/office/powerpoint/2010/main" val="164395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886857-8541-F746-98BC-2C7B8B3FF6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40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16" Type="http://schemas.openxmlformats.org/officeDocument/2006/relationships/slideLayout" Target="../slideLayouts/slideLayout2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66" Type="http://schemas.openxmlformats.org/officeDocument/2006/relationships/slideLayout" Target="../slideLayouts/slideLayout78.xml"/><Relationship Id="rId74" Type="http://schemas.openxmlformats.org/officeDocument/2006/relationships/slideLayout" Target="../slideLayouts/slideLayout86.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77" Type="http://schemas.openxmlformats.org/officeDocument/2006/relationships/theme" Target="../theme/theme2.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34" Type="http://schemas.openxmlformats.org/officeDocument/2006/relationships/slideLayout" Target="../slideLayouts/slideLayout46.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2" Type="http://schemas.openxmlformats.org/officeDocument/2006/relationships/slideLayout" Target="../slideLayouts/slideLayout14.xml"/><Relationship Id="rId2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AEAE0-48C5-8343-A93E-00706FD26E47}" type="datetimeFigureOut">
              <a:rPr lang="en-US" smtClean="0">
                <a:solidFill>
                  <a:prstClr val="black">
                    <a:tint val="75000"/>
                  </a:prstClr>
                </a:solidFill>
              </a:rPr>
              <a:pPr/>
              <a:t>10/7/20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86857-8541-F746-98BC-2C7B8B3FF6A6}"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p:nvSpPr>
        <p:spPr>
          <a:xfrm>
            <a:off x="5305168" y="4604951"/>
            <a:ext cx="184731" cy="369332"/>
          </a:xfrm>
          <a:prstGeom prst="rect">
            <a:avLst/>
          </a:prstGeom>
          <a:noFill/>
        </p:spPr>
        <p:txBody>
          <a:bodyPr wrap="none" rtlCol="0">
            <a:spAutoFit/>
          </a:bodyPr>
          <a:lstStyle/>
          <a:p>
            <a:endParaRPr lang="en-US" dirty="0">
              <a:solidFill>
                <a:prstClr val="black"/>
              </a:solidFill>
            </a:endParaRPr>
          </a:p>
        </p:txBody>
      </p:sp>
      <p:sp>
        <p:nvSpPr>
          <p:cNvPr id="8" name="Title Placeholder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Box 8"/>
          <p:cNvSpPr txBox="1"/>
          <p:nvPr userDrawn="1"/>
        </p:nvSpPr>
        <p:spPr>
          <a:xfrm>
            <a:off x="5305168" y="4604951"/>
            <a:ext cx="184731"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294988802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AEAE0-48C5-8343-A93E-00706FD26E47}" type="datetimeFigureOut">
              <a:rPr lang="en-US" smtClean="0">
                <a:solidFill>
                  <a:prstClr val="black">
                    <a:tint val="75000"/>
                  </a:prstClr>
                </a:solidFill>
              </a:rPr>
              <a:pPr/>
              <a:t>10/7/20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86857-8541-F746-98BC-2C7B8B3FF6A6}"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5305168" y="4604951"/>
            <a:ext cx="184731" cy="369332"/>
          </a:xfrm>
          <a:prstGeom prst="rect">
            <a:avLst/>
          </a:prstGeom>
          <a:noFill/>
        </p:spPr>
        <p:txBody>
          <a:bodyPr wrap="none" rtlCol="0">
            <a:spAutoFit/>
          </a:bodyPr>
          <a:lstStyle/>
          <a:p>
            <a:endParaRPr lang="en-US" dirty="0">
              <a:solidFill>
                <a:prstClr val="black"/>
              </a:solidFill>
            </a:endParaRPr>
          </a:p>
        </p:txBody>
      </p:sp>
      <p:sp>
        <p:nvSpPr>
          <p:cNvPr id="8" name="Title Placeholder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247446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 id="2147483794" r:id="rId38"/>
    <p:sldLayoutId id="2147483795" r:id="rId39"/>
    <p:sldLayoutId id="2147483796" r:id="rId40"/>
    <p:sldLayoutId id="2147483797" r:id="rId41"/>
    <p:sldLayoutId id="2147483798" r:id="rId42"/>
    <p:sldLayoutId id="2147483799" r:id="rId43"/>
    <p:sldLayoutId id="2147483800" r:id="rId44"/>
    <p:sldLayoutId id="2147483801" r:id="rId45"/>
    <p:sldLayoutId id="2147483802" r:id="rId46"/>
    <p:sldLayoutId id="2147483803" r:id="rId47"/>
    <p:sldLayoutId id="2147483804" r:id="rId48"/>
    <p:sldLayoutId id="2147483805" r:id="rId49"/>
    <p:sldLayoutId id="2147483806" r:id="rId50"/>
    <p:sldLayoutId id="2147483807" r:id="rId51"/>
    <p:sldLayoutId id="2147483808" r:id="rId52"/>
    <p:sldLayoutId id="2147483809" r:id="rId53"/>
    <p:sldLayoutId id="2147483810" r:id="rId54"/>
    <p:sldLayoutId id="2147483811" r:id="rId55"/>
    <p:sldLayoutId id="2147483812" r:id="rId56"/>
    <p:sldLayoutId id="2147483813" r:id="rId57"/>
    <p:sldLayoutId id="2147483814" r:id="rId58"/>
    <p:sldLayoutId id="2147483815" r:id="rId59"/>
    <p:sldLayoutId id="2147483816" r:id="rId60"/>
    <p:sldLayoutId id="2147483817" r:id="rId61"/>
    <p:sldLayoutId id="2147483818" r:id="rId62"/>
    <p:sldLayoutId id="2147483819" r:id="rId63"/>
    <p:sldLayoutId id="2147483820" r:id="rId64"/>
    <p:sldLayoutId id="2147483821" r:id="rId65"/>
    <p:sldLayoutId id="2147483822" r:id="rId66"/>
    <p:sldLayoutId id="2147483823" r:id="rId67"/>
    <p:sldLayoutId id="2147483824" r:id="rId68"/>
    <p:sldLayoutId id="2147483825" r:id="rId69"/>
    <p:sldLayoutId id="2147483826" r:id="rId70"/>
    <p:sldLayoutId id="2147483827" r:id="rId71"/>
    <p:sldLayoutId id="2147483828" r:id="rId72"/>
    <p:sldLayoutId id="2147483829" r:id="rId73"/>
    <p:sldLayoutId id="2147483830" r:id="rId74"/>
    <p:sldLayoutId id="2147483831" r:id="rId75"/>
    <p:sldLayoutId id="2147483832" r:id="rId76"/>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www.stbseniorhousing.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2481943" y="3409572"/>
            <a:ext cx="7228114" cy="1397474"/>
          </a:xfrm>
        </p:spPr>
        <p:txBody>
          <a:bodyPr>
            <a:normAutofit/>
          </a:bodyPr>
          <a:lstStyle/>
          <a:p>
            <a:pPr marL="0" indent="0" algn="ctr">
              <a:lnSpc>
                <a:spcPct val="120000"/>
              </a:lnSpc>
              <a:buNone/>
            </a:pPr>
            <a:r>
              <a:rPr lang="en-US" sz="2400" b="1" cap="all" spc="150" dirty="0">
                <a:solidFill>
                  <a:schemeClr val="bg1"/>
                </a:solidFill>
                <a:latin typeface="Century Gothic" charset="0"/>
                <a:ea typeface="Century Gothic" charset="0"/>
                <a:cs typeface="Century Gothic" charset="0"/>
              </a:rPr>
              <a:t>Brian </a:t>
            </a:r>
            <a:r>
              <a:rPr lang="en-US" sz="2400" b="1" cap="all" spc="150" dirty="0" err="1">
                <a:solidFill>
                  <a:schemeClr val="bg1"/>
                </a:solidFill>
                <a:latin typeface="Century Gothic" charset="0"/>
                <a:ea typeface="Century Gothic" charset="0"/>
                <a:cs typeface="Century Gothic" charset="0"/>
              </a:rPr>
              <a:t>rega</a:t>
            </a:r>
            <a:endParaRPr lang="en-US" sz="2400" b="1" cap="all" spc="150" dirty="0">
              <a:solidFill>
                <a:schemeClr val="bg1"/>
              </a:solidFill>
              <a:latin typeface="Century Gothic" charset="0"/>
              <a:ea typeface="Century Gothic" charset="0"/>
              <a:cs typeface="Century Gothic" charset="0"/>
            </a:endParaRPr>
          </a:p>
          <a:p>
            <a:pPr marL="0" indent="0" algn="ctr">
              <a:lnSpc>
                <a:spcPct val="120000"/>
              </a:lnSpc>
              <a:buNone/>
            </a:pPr>
            <a:r>
              <a:rPr lang="en-US" sz="2400" b="1" cap="all" spc="150" dirty="0">
                <a:solidFill>
                  <a:schemeClr val="bg1"/>
                </a:solidFill>
                <a:latin typeface="Century Gothic" charset="0"/>
                <a:ea typeface="Century Gothic" charset="0"/>
                <a:cs typeface="Century Gothic" charset="0"/>
              </a:rPr>
              <a:t>Senior Services/Housing Director</a:t>
            </a:r>
          </a:p>
        </p:txBody>
      </p:sp>
      <p:sp>
        <p:nvSpPr>
          <p:cNvPr id="7" name="Title 1"/>
          <p:cNvSpPr>
            <a:spLocks noGrp="1"/>
          </p:cNvSpPr>
          <p:nvPr>
            <p:ph type="ctrTitle"/>
          </p:nvPr>
        </p:nvSpPr>
        <p:spPr>
          <a:xfrm>
            <a:off x="971551" y="1911927"/>
            <a:ext cx="10372724" cy="1235035"/>
          </a:xfrm>
        </p:spPr>
        <p:txBody>
          <a:bodyPr>
            <a:normAutofit/>
          </a:bodyPr>
          <a:lstStyle/>
          <a:p>
            <a:r>
              <a:rPr lang="en-US" sz="3600" b="1" spc="400" dirty="0">
                <a:solidFill>
                  <a:schemeClr val="bg1"/>
                </a:solidFill>
                <a:latin typeface="Century Gothic" charset="0"/>
                <a:ea typeface="Century Gothic" charset="0"/>
                <a:cs typeface="Century Gothic" charset="0"/>
              </a:rPr>
              <a:t>KEEPING SENIORS SAFE</a:t>
            </a:r>
            <a:br>
              <a:rPr lang="en-US" sz="3600" b="1" spc="400" dirty="0">
                <a:solidFill>
                  <a:schemeClr val="bg1"/>
                </a:solidFill>
                <a:latin typeface="Century Gothic" charset="0"/>
                <a:ea typeface="Century Gothic" charset="0"/>
                <a:cs typeface="Century Gothic" charset="0"/>
              </a:rPr>
            </a:br>
            <a:r>
              <a:rPr lang="en-US" sz="3600" b="1" spc="400" dirty="0">
                <a:solidFill>
                  <a:schemeClr val="bg1"/>
                </a:solidFill>
                <a:latin typeface="Century Gothic" charset="0"/>
                <a:ea typeface="Century Gothic" charset="0"/>
                <a:cs typeface="Century Gothic" charset="0"/>
              </a:rPr>
              <a:t>a presentation to the WLR Rotary Club</a:t>
            </a:r>
          </a:p>
        </p:txBody>
      </p:sp>
      <p:pic>
        <p:nvPicPr>
          <p:cNvPr id="8" name="Picture 7"/>
          <p:cNvPicPr>
            <a:picLocks noChangeAspect="1"/>
          </p:cNvPicPr>
          <p:nvPr/>
        </p:nvPicPr>
        <p:blipFill>
          <a:blip r:embed="rId3"/>
          <a:stretch>
            <a:fillRect/>
          </a:stretch>
        </p:blipFill>
        <p:spPr>
          <a:xfrm>
            <a:off x="3550699" y="3186928"/>
            <a:ext cx="5090601" cy="12193"/>
          </a:xfrm>
          <a:prstGeom prst="rect">
            <a:avLst/>
          </a:prstGeom>
        </p:spPr>
      </p:pic>
    </p:spTree>
    <p:extLst>
      <p:ext uri="{BB962C8B-B14F-4D97-AF65-F5344CB8AC3E}">
        <p14:creationId xmlns:p14="http://schemas.microsoft.com/office/powerpoint/2010/main" val="1997658472"/>
      </p:ext>
    </p:extLst>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Around The House Signs</a:t>
            </a:r>
          </a:p>
        </p:txBody>
      </p:sp>
      <p:sp>
        <p:nvSpPr>
          <p:cNvPr id="3" name="Content Placeholder 2"/>
          <p:cNvSpPr>
            <a:spLocks noGrp="1"/>
          </p:cNvSpPr>
          <p:nvPr>
            <p:ph sz="quarter" idx="10"/>
          </p:nvPr>
        </p:nvSpPr>
        <p:spPr/>
        <p:txBody>
          <a:bodyPr/>
          <a:lstStyle/>
          <a:p>
            <a:r>
              <a:rPr lang="en-US" dirty="0"/>
              <a:t>Look around the living areas:</a:t>
            </a:r>
          </a:p>
          <a:p>
            <a:pPr lvl="1"/>
            <a:r>
              <a:rPr lang="en-US" dirty="0"/>
              <a:t>Lots of clutter</a:t>
            </a:r>
          </a:p>
          <a:p>
            <a:pPr lvl="1"/>
            <a:r>
              <a:rPr lang="en-US" dirty="0"/>
              <a:t>Signs of lax housekeeping</a:t>
            </a:r>
          </a:p>
          <a:p>
            <a:pPr lvl="1"/>
            <a:r>
              <a:rPr lang="en-US" dirty="0"/>
              <a:t>Bathroom grime and clutter</a:t>
            </a:r>
          </a:p>
          <a:p>
            <a:endParaRPr lang="en-US" dirty="0"/>
          </a:p>
        </p:txBody>
      </p:sp>
    </p:spTree>
    <p:extLst>
      <p:ext uri="{BB962C8B-B14F-4D97-AF65-F5344CB8AC3E}">
        <p14:creationId xmlns:p14="http://schemas.microsoft.com/office/powerpoint/2010/main" val="34784479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Pet/Plant Care Signs</a:t>
            </a:r>
          </a:p>
        </p:txBody>
      </p:sp>
      <p:sp>
        <p:nvSpPr>
          <p:cNvPr id="3" name="Content Placeholder 2"/>
          <p:cNvSpPr>
            <a:spLocks noGrp="1"/>
          </p:cNvSpPr>
          <p:nvPr>
            <p:ph sz="quarter" idx="10"/>
          </p:nvPr>
        </p:nvSpPr>
        <p:spPr/>
        <p:txBody>
          <a:bodyPr/>
          <a:lstStyle/>
          <a:p>
            <a:r>
              <a:rPr lang="en-US" dirty="0"/>
              <a:t>See how other living things are faring:</a:t>
            </a:r>
          </a:p>
          <a:p>
            <a:pPr lvl="1"/>
            <a:r>
              <a:rPr lang="en-US" dirty="0"/>
              <a:t>Plants that are dying, dead, or just gone</a:t>
            </a:r>
          </a:p>
          <a:p>
            <a:pPr lvl="1"/>
            <a:r>
              <a:rPr lang="en-US" dirty="0"/>
              <a:t>Animals that don’t seem well-tended</a:t>
            </a:r>
          </a:p>
          <a:p>
            <a:endParaRPr lang="en-US" dirty="0"/>
          </a:p>
        </p:txBody>
      </p:sp>
    </p:spTree>
    <p:extLst>
      <p:ext uri="{BB962C8B-B14F-4D97-AF65-F5344CB8AC3E}">
        <p14:creationId xmlns:p14="http://schemas.microsoft.com/office/powerpoint/2010/main" val="9246436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Maintenance Signs</a:t>
            </a:r>
          </a:p>
        </p:txBody>
      </p:sp>
      <p:sp>
        <p:nvSpPr>
          <p:cNvPr id="3" name="Content Placeholder 2"/>
          <p:cNvSpPr>
            <a:spLocks noGrp="1"/>
          </p:cNvSpPr>
          <p:nvPr>
            <p:ph sz="quarter" idx="10"/>
          </p:nvPr>
        </p:nvSpPr>
        <p:spPr/>
        <p:txBody>
          <a:bodyPr/>
          <a:lstStyle/>
          <a:p>
            <a:r>
              <a:rPr lang="en-US" dirty="0"/>
              <a:t>Walk around the yard:</a:t>
            </a:r>
          </a:p>
          <a:p>
            <a:pPr lvl="1"/>
            <a:r>
              <a:rPr lang="en-US" dirty="0"/>
              <a:t>Signs of neglect</a:t>
            </a:r>
          </a:p>
          <a:p>
            <a:pPr lvl="1"/>
            <a:r>
              <a:rPr lang="en-US" dirty="0"/>
              <a:t>Newspapers in the bushes</a:t>
            </a:r>
          </a:p>
          <a:p>
            <a:pPr lvl="1"/>
            <a:r>
              <a:rPr lang="en-US" dirty="0"/>
              <a:t>Mail piled up in the mailbox</a:t>
            </a:r>
          </a:p>
          <a:p>
            <a:pPr lvl="1"/>
            <a:endParaRPr lang="en-US" dirty="0"/>
          </a:p>
        </p:txBody>
      </p:sp>
    </p:spTree>
    <p:extLst>
      <p:ext uri="{BB962C8B-B14F-4D97-AF65-F5344CB8AC3E}">
        <p14:creationId xmlns:p14="http://schemas.microsoft.com/office/powerpoint/2010/main" val="32284118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Help Looking For Signs</a:t>
            </a:r>
          </a:p>
        </p:txBody>
      </p:sp>
      <p:sp>
        <p:nvSpPr>
          <p:cNvPr id="3" name="Content Placeholder 2"/>
          <p:cNvSpPr>
            <a:spLocks noGrp="1"/>
          </p:cNvSpPr>
          <p:nvPr>
            <p:ph sz="quarter" idx="10"/>
          </p:nvPr>
        </p:nvSpPr>
        <p:spPr/>
        <p:txBody>
          <a:bodyPr/>
          <a:lstStyle/>
          <a:p>
            <a:r>
              <a:rPr lang="en-US" dirty="0"/>
              <a:t>Get input of others who know them, to </a:t>
            </a:r>
            <a:br>
              <a:rPr lang="en-US" dirty="0"/>
            </a:br>
            <a:r>
              <a:rPr lang="en-US" dirty="0"/>
              <a:t>get a picture of reality:</a:t>
            </a:r>
          </a:p>
          <a:p>
            <a:pPr lvl="1"/>
            <a:r>
              <a:rPr lang="en-US" dirty="0"/>
              <a:t>Input from friends/relatives</a:t>
            </a:r>
          </a:p>
          <a:p>
            <a:pPr lvl="1"/>
            <a:r>
              <a:rPr lang="en-US" dirty="0"/>
              <a:t>Medical insight</a:t>
            </a:r>
          </a:p>
          <a:p>
            <a:pPr lvl="1"/>
            <a:r>
              <a:rPr lang="en-US" dirty="0"/>
              <a:t>A second opinion</a:t>
            </a:r>
          </a:p>
          <a:p>
            <a:endParaRPr lang="en-US" dirty="0"/>
          </a:p>
        </p:txBody>
      </p:sp>
    </p:spTree>
    <p:extLst>
      <p:ext uri="{BB962C8B-B14F-4D97-AF65-F5344CB8AC3E}">
        <p14:creationId xmlns:p14="http://schemas.microsoft.com/office/powerpoint/2010/main" val="2557646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Talking</a:t>
            </a:r>
          </a:p>
        </p:txBody>
      </p:sp>
      <p:sp>
        <p:nvSpPr>
          <p:cNvPr id="3" name="Content Placeholder 2"/>
          <p:cNvSpPr>
            <a:spLocks noGrp="1"/>
          </p:cNvSpPr>
          <p:nvPr>
            <p:ph sz="quarter" idx="10"/>
          </p:nvPr>
        </p:nvSpPr>
        <p:spPr/>
        <p:txBody>
          <a:bodyPr>
            <a:normAutofit/>
          </a:bodyPr>
          <a:lstStyle/>
          <a:p>
            <a:r>
              <a:rPr lang="en-US" dirty="0"/>
              <a:t>Share your feelings/concerns</a:t>
            </a:r>
          </a:p>
          <a:p>
            <a:r>
              <a:rPr lang="en-US" dirty="0"/>
              <a:t>Emphasize your role as an advocate</a:t>
            </a:r>
          </a:p>
          <a:p>
            <a:r>
              <a:rPr lang="en-US" dirty="0"/>
              <a:t>LISTEN to concerns</a:t>
            </a:r>
          </a:p>
          <a:p>
            <a:r>
              <a:rPr lang="en-US" dirty="0"/>
              <a:t>Discuss how emergencies should be handled</a:t>
            </a:r>
          </a:p>
          <a:p>
            <a:pPr marL="0" indent="0">
              <a:buNone/>
            </a:pPr>
            <a:endParaRPr lang="en-US" dirty="0"/>
          </a:p>
          <a:p>
            <a:pPr marL="0" indent="0">
              <a:buNone/>
            </a:pPr>
            <a:r>
              <a:rPr lang="en-US" dirty="0"/>
              <a:t>To the extent possible, have an open and honest discussion about their wishes, abilities, and options.</a:t>
            </a:r>
          </a:p>
          <a:p>
            <a:endParaRPr lang="en-US" dirty="0"/>
          </a:p>
        </p:txBody>
      </p:sp>
    </p:spTree>
    <p:extLst>
      <p:ext uri="{BB962C8B-B14F-4D97-AF65-F5344CB8AC3E}">
        <p14:creationId xmlns:p14="http://schemas.microsoft.com/office/powerpoint/2010/main" val="36403382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Available?</a:t>
            </a:r>
          </a:p>
        </p:txBody>
      </p:sp>
      <p:sp>
        <p:nvSpPr>
          <p:cNvPr id="3" name="Content Placeholder 2"/>
          <p:cNvSpPr>
            <a:spLocks noGrp="1"/>
          </p:cNvSpPr>
          <p:nvPr>
            <p:ph sz="quarter" idx="10"/>
          </p:nvPr>
        </p:nvSpPr>
        <p:spPr/>
        <p:txBody>
          <a:bodyPr/>
          <a:lstStyle/>
          <a:p>
            <a:r>
              <a:rPr lang="en-US" dirty="0"/>
              <a:t>Evaluate Your Needs:</a:t>
            </a:r>
          </a:p>
          <a:p>
            <a:pPr lvl="1"/>
            <a:r>
              <a:rPr lang="en-US" dirty="0"/>
              <a:t>Aging in place?</a:t>
            </a:r>
          </a:p>
          <a:p>
            <a:pPr lvl="1"/>
            <a:r>
              <a:rPr lang="en-US" dirty="0"/>
              <a:t>Independent living?</a:t>
            </a:r>
          </a:p>
          <a:p>
            <a:pPr lvl="1"/>
            <a:r>
              <a:rPr lang="en-US" dirty="0"/>
              <a:t>Assisted living?</a:t>
            </a:r>
          </a:p>
          <a:p>
            <a:pPr lvl="1"/>
            <a:r>
              <a:rPr lang="en-US" dirty="0"/>
              <a:t>Memory care?</a:t>
            </a:r>
          </a:p>
          <a:p>
            <a:pPr lvl="1"/>
            <a:r>
              <a:rPr lang="en-US" dirty="0"/>
              <a:t>Skilled nursing?</a:t>
            </a:r>
          </a:p>
          <a:p>
            <a:endParaRPr lang="en-US" dirty="0"/>
          </a:p>
        </p:txBody>
      </p:sp>
    </p:spTree>
    <p:extLst>
      <p:ext uri="{BB962C8B-B14F-4D97-AF65-F5344CB8AC3E}">
        <p14:creationId xmlns:p14="http://schemas.microsoft.com/office/powerpoint/2010/main" val="33766464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20033"/>
          <a:stretch/>
        </p:blipFill>
        <p:spPr>
          <a:xfrm>
            <a:off x="0" y="1"/>
            <a:ext cx="12192000" cy="4231758"/>
          </a:xfrm>
          <a:prstGeom prst="rect">
            <a:avLst/>
          </a:prstGeom>
        </p:spPr>
      </p:pic>
      <p:pic>
        <p:nvPicPr>
          <p:cNvPr id="3" name="Picture 8" descr="http://www.stbseniorhousing.com/assets/img/logo.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6623" y="6001642"/>
            <a:ext cx="1818922" cy="810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274" y="6125862"/>
            <a:ext cx="4863063"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rPr>
              <a:t>www.StBseniorhousing.com</a:t>
            </a:r>
          </a:p>
        </p:txBody>
      </p:sp>
      <p:pic>
        <p:nvPicPr>
          <p:cNvPr id="5" name="Picture 4"/>
          <p:cNvPicPr>
            <a:picLocks noChangeAspect="1"/>
          </p:cNvPicPr>
          <p:nvPr/>
        </p:nvPicPr>
        <p:blipFill>
          <a:blip r:embed="rId6"/>
          <a:stretch>
            <a:fillRect/>
          </a:stretch>
        </p:blipFill>
        <p:spPr>
          <a:xfrm>
            <a:off x="1687810" y="4231759"/>
            <a:ext cx="8821677" cy="1792379"/>
          </a:xfrm>
          <a:prstGeom prst="rect">
            <a:avLst/>
          </a:prstGeom>
        </p:spPr>
      </p:pic>
    </p:spTree>
    <p:extLst>
      <p:ext uri="{BB962C8B-B14F-4D97-AF65-F5344CB8AC3E}">
        <p14:creationId xmlns:p14="http://schemas.microsoft.com/office/powerpoint/2010/main" val="1272919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524000" y="1911927"/>
            <a:ext cx="9144000" cy="1235035"/>
          </a:xfrm>
        </p:spPr>
        <p:txBody>
          <a:bodyPr>
            <a:normAutofit/>
          </a:bodyPr>
          <a:lstStyle/>
          <a:p>
            <a:r>
              <a:rPr lang="en-US" sz="3600" b="1" spc="400" dirty="0">
                <a:solidFill>
                  <a:schemeClr val="bg1"/>
                </a:solidFill>
                <a:latin typeface="Century Gothic" charset="0"/>
                <a:ea typeface="Century Gothic" charset="0"/>
                <a:cs typeface="Century Gothic" charset="0"/>
              </a:rPr>
              <a:t>Question &amp; Answer Session</a:t>
            </a:r>
          </a:p>
        </p:txBody>
      </p:sp>
      <p:pic>
        <p:nvPicPr>
          <p:cNvPr id="8" name="Picture 7"/>
          <p:cNvPicPr>
            <a:picLocks noChangeAspect="1"/>
          </p:cNvPicPr>
          <p:nvPr/>
        </p:nvPicPr>
        <p:blipFill>
          <a:blip r:embed="rId3"/>
          <a:stretch>
            <a:fillRect/>
          </a:stretch>
        </p:blipFill>
        <p:spPr>
          <a:xfrm>
            <a:off x="3550699" y="3186928"/>
            <a:ext cx="5090601" cy="12193"/>
          </a:xfrm>
          <a:prstGeom prst="rect">
            <a:avLst/>
          </a:prstGeom>
        </p:spPr>
      </p:pic>
    </p:spTree>
    <p:extLst>
      <p:ext uri="{BB962C8B-B14F-4D97-AF65-F5344CB8AC3E}">
        <p14:creationId xmlns:p14="http://schemas.microsoft.com/office/powerpoint/2010/main" val="1152197418"/>
      </p:ext>
    </p:extLst>
  </p:cSld>
  <p:clrMapOvr>
    <a:masterClrMapping/>
  </p:clrMapOvr>
  <p:transition spd="slow">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670184"/>
            <a:ext cx="9019822" cy="715963"/>
          </a:xfrm>
          <a:prstGeom prst="rect">
            <a:avLst/>
          </a:prstGeom>
        </p:spPr>
        <p:txBody>
          <a:bodyPr rtlCol="0">
            <a:noAutofit/>
          </a:bodyPr>
          <a:lstStyle/>
          <a:p>
            <a:pPr algn="ctr">
              <a:defRPr/>
            </a:pPr>
            <a:r>
              <a:rPr lang="en-US" sz="13800" b="1" dirty="0"/>
              <a:t>GIANT DISCLAIMER</a:t>
            </a:r>
            <a:br>
              <a:rPr lang="en-US" sz="13800" dirty="0"/>
            </a:br>
            <a:r>
              <a:rPr lang="en-US" sz="2000" dirty="0"/>
              <a:t>I’m not a clinical person, nor do I play one on TV.  </a:t>
            </a:r>
            <a:br>
              <a:rPr lang="en-US" sz="2000" dirty="0"/>
            </a:br>
            <a:r>
              <a:rPr lang="en-US" sz="2000" dirty="0"/>
              <a:t>I didn’t even stay in a Holiday Inn Express last night.</a:t>
            </a:r>
            <a:br>
              <a:rPr lang="en-US" sz="2000" dirty="0"/>
            </a:br>
            <a:r>
              <a:rPr lang="en-US" sz="2000" dirty="0"/>
              <a:t>My knowledge of Alzheimer’s, Dementia, Memory Care, or most other things comes from personal experience, attending continuing education sessions, </a:t>
            </a:r>
            <a:br>
              <a:rPr lang="en-US" sz="2000" dirty="0"/>
            </a:br>
            <a:r>
              <a:rPr lang="en-US" sz="2000" dirty="0"/>
              <a:t>or plain, old-fashioned “book </a:t>
            </a:r>
            <a:r>
              <a:rPr lang="en-US" sz="2000" dirty="0" err="1"/>
              <a:t>learnin</a:t>
            </a:r>
            <a:r>
              <a:rPr lang="en-US" sz="2000" dirty="0"/>
              <a:t>’”.</a:t>
            </a:r>
            <a:br>
              <a:rPr lang="en-US" sz="2000" dirty="0"/>
            </a:br>
            <a:r>
              <a:rPr lang="en-US" sz="2000" dirty="0"/>
              <a:t>Consult your health care professional </a:t>
            </a:r>
            <a:br>
              <a:rPr lang="en-US" sz="2000" dirty="0"/>
            </a:br>
            <a:r>
              <a:rPr lang="en-US" sz="2000" dirty="0"/>
              <a:t>for anything more than one random guy’s opinion. </a:t>
            </a:r>
            <a:endParaRPr lang="en-US" sz="13800" dirty="0"/>
          </a:p>
        </p:txBody>
      </p:sp>
    </p:spTree>
    <p:extLst>
      <p:ext uri="{BB962C8B-B14F-4D97-AF65-F5344CB8AC3E}">
        <p14:creationId xmlns:p14="http://schemas.microsoft.com/office/powerpoint/2010/main" val="322159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45559"/>
            <a:ext cx="12191999" cy="1446550"/>
          </a:xfrm>
          <a:prstGeom prst="rect">
            <a:avLst/>
          </a:prstGeom>
          <a:noFill/>
        </p:spPr>
        <p:txBody>
          <a:bodyPr wrap="square" rtlCol="0">
            <a:spAutoFit/>
          </a:bodyPr>
          <a:lstStyle/>
          <a:p>
            <a:pPr algn="ctr"/>
            <a:r>
              <a:rPr lang="en-US" sz="4400" dirty="0">
                <a:solidFill>
                  <a:prstClr val="black"/>
                </a:solidFill>
              </a:rPr>
              <a:t>How Do You Know</a:t>
            </a:r>
          </a:p>
          <a:p>
            <a:pPr algn="ctr"/>
            <a:r>
              <a:rPr lang="en-US" sz="4400" dirty="0">
                <a:solidFill>
                  <a:prstClr val="black"/>
                </a:solidFill>
              </a:rPr>
              <a:t>It’s Time To Make A Change?</a:t>
            </a:r>
          </a:p>
        </p:txBody>
      </p:sp>
      <p:sp>
        <p:nvSpPr>
          <p:cNvPr id="3" name="TextBox 2"/>
          <p:cNvSpPr txBox="1"/>
          <p:nvPr/>
        </p:nvSpPr>
        <p:spPr>
          <a:xfrm>
            <a:off x="1389320" y="2321580"/>
            <a:ext cx="10412819" cy="5262979"/>
          </a:xfrm>
          <a:prstGeom prst="rect">
            <a:avLst/>
          </a:prstGeom>
          <a:noFill/>
        </p:spPr>
        <p:txBody>
          <a:bodyPr wrap="square" numCol="2" rtlCol="0">
            <a:spAutoFit/>
          </a:bodyPr>
          <a:lstStyle/>
          <a:p>
            <a:pPr marL="457200" indent="-457200">
              <a:buFont typeface="Arial" panose="020B0604020202020204" pitchFamily="34" charset="0"/>
              <a:buChar char="•"/>
            </a:pPr>
            <a:r>
              <a:rPr lang="en-US" sz="3200" dirty="0">
                <a:solidFill>
                  <a:prstClr val="black"/>
                </a:solidFill>
                <a:sym typeface="Wingdings 3"/>
              </a:rPr>
              <a:t>Big picture</a:t>
            </a:r>
          </a:p>
          <a:p>
            <a:pPr marL="457200" indent="-457200">
              <a:buFont typeface="Arial" panose="020B0604020202020204" pitchFamily="34" charset="0"/>
              <a:buChar char="•"/>
            </a:pPr>
            <a:r>
              <a:rPr lang="en-US" sz="3200" dirty="0">
                <a:solidFill>
                  <a:prstClr val="black"/>
                </a:solidFill>
                <a:sym typeface="Wingdings 3"/>
              </a:rPr>
              <a:t>Up close</a:t>
            </a:r>
          </a:p>
          <a:p>
            <a:pPr marL="457200" indent="-457200">
              <a:buFont typeface="Arial" panose="020B0604020202020204" pitchFamily="34" charset="0"/>
              <a:buChar char="•"/>
            </a:pPr>
            <a:r>
              <a:rPr lang="en-US" sz="3200" dirty="0">
                <a:solidFill>
                  <a:prstClr val="black"/>
                </a:solidFill>
                <a:sym typeface="Wingdings 3"/>
              </a:rPr>
              <a:t>Social</a:t>
            </a:r>
          </a:p>
          <a:p>
            <a:pPr marL="457200" indent="-457200">
              <a:buFont typeface="Arial" panose="020B0604020202020204" pitchFamily="34" charset="0"/>
              <a:buChar char="•"/>
            </a:pPr>
            <a:r>
              <a:rPr lang="en-US" sz="3200" dirty="0">
                <a:solidFill>
                  <a:prstClr val="black"/>
                </a:solidFill>
                <a:sym typeface="Wingdings 3"/>
              </a:rPr>
              <a:t>Money</a:t>
            </a:r>
          </a:p>
          <a:p>
            <a:pPr marL="457200" indent="-457200">
              <a:buFont typeface="Arial" panose="020B0604020202020204" pitchFamily="34" charset="0"/>
              <a:buChar char="•"/>
            </a:pPr>
            <a:r>
              <a:rPr lang="en-US" sz="3200" dirty="0">
                <a:solidFill>
                  <a:prstClr val="black"/>
                </a:solidFill>
                <a:sym typeface="Wingdings 3"/>
              </a:rPr>
              <a:t>Driving</a:t>
            </a:r>
          </a:p>
          <a:p>
            <a:pPr marL="457200" indent="-457200">
              <a:buFont typeface="Arial" panose="020B0604020202020204" pitchFamily="34" charset="0"/>
              <a:buChar char="•"/>
            </a:pPr>
            <a:r>
              <a:rPr lang="en-US" sz="3200" dirty="0">
                <a:solidFill>
                  <a:prstClr val="black"/>
                </a:solidFill>
                <a:sym typeface="Wingdings 3"/>
              </a:rPr>
              <a:t>In the kitchen</a:t>
            </a:r>
          </a:p>
          <a:p>
            <a:pPr marL="457200" indent="-457200">
              <a:buFont typeface="Arial" panose="020B0604020202020204" pitchFamily="34" charset="0"/>
              <a:buChar char="•"/>
            </a:pPr>
            <a:endParaRPr lang="en-US" sz="2800" dirty="0">
              <a:solidFill>
                <a:prstClr val="black"/>
              </a:solidFill>
              <a:sym typeface="Wingdings 3"/>
            </a:endParaRPr>
          </a:p>
          <a:p>
            <a:pPr marL="457200" indent="-457200">
              <a:buFont typeface="Arial" panose="020B0604020202020204" pitchFamily="34" charset="0"/>
              <a:buChar char="•"/>
            </a:pPr>
            <a:endParaRPr lang="en-US" sz="2800" dirty="0">
              <a:solidFill>
                <a:prstClr val="black"/>
              </a:solidFill>
              <a:sym typeface="Wingdings 3"/>
            </a:endParaRPr>
          </a:p>
          <a:p>
            <a:pPr marL="457200" indent="-457200">
              <a:buFont typeface="Arial" panose="020B0604020202020204" pitchFamily="34" charset="0"/>
              <a:buChar char="•"/>
            </a:pPr>
            <a:endParaRPr lang="en-US" sz="2800" dirty="0">
              <a:solidFill>
                <a:prstClr val="black"/>
              </a:solidFill>
              <a:sym typeface="Wingdings 3"/>
            </a:endParaRPr>
          </a:p>
          <a:p>
            <a:pPr marL="457200" indent="-457200">
              <a:buFont typeface="Arial" panose="020B0604020202020204" pitchFamily="34" charset="0"/>
              <a:buChar char="•"/>
            </a:pPr>
            <a:endParaRPr lang="en-US" sz="2800" dirty="0">
              <a:solidFill>
                <a:prstClr val="black"/>
              </a:solidFill>
              <a:sym typeface="Wingdings 3"/>
            </a:endParaRPr>
          </a:p>
          <a:p>
            <a:pPr marL="457200" indent="-457200">
              <a:buFont typeface="Arial" panose="020B0604020202020204" pitchFamily="34" charset="0"/>
              <a:buChar char="•"/>
            </a:pPr>
            <a:endParaRPr lang="en-US" sz="2800" dirty="0">
              <a:solidFill>
                <a:prstClr val="black"/>
              </a:solidFill>
              <a:sym typeface="Wingdings 3"/>
            </a:endParaRPr>
          </a:p>
          <a:p>
            <a:pPr marL="457200" indent="-457200">
              <a:buFont typeface="Arial" panose="020B0604020202020204" pitchFamily="34" charset="0"/>
              <a:buChar char="•"/>
            </a:pPr>
            <a:r>
              <a:rPr lang="en-US" sz="3200" dirty="0">
                <a:solidFill>
                  <a:prstClr val="black"/>
                </a:solidFill>
                <a:sym typeface="Wingdings 3"/>
              </a:rPr>
              <a:t>Around the house</a:t>
            </a:r>
          </a:p>
          <a:p>
            <a:pPr marL="457200" indent="-457200">
              <a:buFont typeface="Arial" panose="020B0604020202020204" pitchFamily="34" charset="0"/>
              <a:buChar char="•"/>
            </a:pPr>
            <a:r>
              <a:rPr lang="en-US" sz="3200" dirty="0">
                <a:solidFill>
                  <a:prstClr val="black"/>
                </a:solidFill>
                <a:sym typeface="Wingdings 3"/>
              </a:rPr>
              <a:t>Pets and plants</a:t>
            </a:r>
          </a:p>
          <a:p>
            <a:pPr marL="457200" indent="-457200">
              <a:buFont typeface="Arial" panose="020B0604020202020204" pitchFamily="34" charset="0"/>
              <a:buChar char="•"/>
            </a:pPr>
            <a:r>
              <a:rPr lang="en-US" sz="3200" dirty="0">
                <a:solidFill>
                  <a:prstClr val="black"/>
                </a:solidFill>
                <a:sym typeface="Wingdings 3"/>
              </a:rPr>
              <a:t>Home maintenance</a:t>
            </a:r>
          </a:p>
          <a:p>
            <a:pPr marL="457200" indent="-457200">
              <a:buFont typeface="Arial" panose="020B0604020202020204" pitchFamily="34" charset="0"/>
              <a:buChar char="•"/>
            </a:pPr>
            <a:r>
              <a:rPr lang="en-US" sz="3200" dirty="0">
                <a:solidFill>
                  <a:prstClr val="black"/>
                </a:solidFill>
                <a:sym typeface="Wingdings 3"/>
              </a:rPr>
              <a:t>Get help</a:t>
            </a:r>
          </a:p>
          <a:p>
            <a:pPr marL="457200" indent="-457200">
              <a:buFont typeface="Arial" panose="020B0604020202020204" pitchFamily="34" charset="0"/>
              <a:buChar char="•"/>
            </a:pPr>
            <a:r>
              <a:rPr lang="en-US" sz="3200" dirty="0">
                <a:solidFill>
                  <a:prstClr val="black"/>
                </a:solidFill>
                <a:sym typeface="Wingdings 3"/>
              </a:rPr>
              <a:t>Caregivers/friends</a:t>
            </a:r>
          </a:p>
        </p:txBody>
      </p:sp>
    </p:spTree>
    <p:extLst>
      <p:ext uri="{BB962C8B-B14F-4D97-AF65-F5344CB8AC3E}">
        <p14:creationId xmlns:p14="http://schemas.microsoft.com/office/powerpoint/2010/main" val="7020590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 Signs</a:t>
            </a:r>
          </a:p>
        </p:txBody>
      </p:sp>
      <p:sp>
        <p:nvSpPr>
          <p:cNvPr id="3" name="Content Placeholder 2"/>
          <p:cNvSpPr>
            <a:spLocks noGrp="1"/>
          </p:cNvSpPr>
          <p:nvPr>
            <p:ph sz="quarter" idx="10"/>
          </p:nvPr>
        </p:nvSpPr>
        <p:spPr/>
        <p:txBody>
          <a:bodyPr/>
          <a:lstStyle/>
          <a:p>
            <a:r>
              <a:rPr lang="en-US" dirty="0"/>
              <a:t>Keep the red flags in mind:</a:t>
            </a:r>
          </a:p>
          <a:p>
            <a:pPr lvl="1"/>
            <a:r>
              <a:rPr lang="en-US" dirty="0"/>
              <a:t>Recent accidents or close-calls</a:t>
            </a:r>
          </a:p>
          <a:p>
            <a:pPr lvl="1"/>
            <a:r>
              <a:rPr lang="en-US" dirty="0"/>
              <a:t>A slow recovery</a:t>
            </a:r>
          </a:p>
          <a:p>
            <a:pPr lvl="1"/>
            <a:r>
              <a:rPr lang="en-US" dirty="0"/>
              <a:t>Worsening chronic condition</a:t>
            </a:r>
          </a:p>
          <a:p>
            <a:pPr lvl="1"/>
            <a:r>
              <a:rPr lang="en-US" dirty="0"/>
              <a:t>Increased difficulty in managing day-to-day</a:t>
            </a:r>
          </a:p>
          <a:p>
            <a:endParaRPr lang="en-US" dirty="0"/>
          </a:p>
        </p:txBody>
      </p:sp>
    </p:spTree>
    <p:extLst>
      <p:ext uri="{BB962C8B-B14F-4D97-AF65-F5344CB8AC3E}">
        <p14:creationId xmlns:p14="http://schemas.microsoft.com/office/powerpoint/2010/main" val="26340516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Up-Close Signs</a:t>
            </a:r>
          </a:p>
        </p:txBody>
      </p:sp>
      <p:sp>
        <p:nvSpPr>
          <p:cNvPr id="3" name="Content Placeholder 2"/>
          <p:cNvSpPr>
            <a:spLocks noGrp="1"/>
          </p:cNvSpPr>
          <p:nvPr>
            <p:ph sz="quarter" idx="10"/>
          </p:nvPr>
        </p:nvSpPr>
        <p:spPr/>
        <p:txBody>
          <a:bodyPr/>
          <a:lstStyle/>
          <a:p>
            <a:r>
              <a:rPr lang="en-US" dirty="0"/>
              <a:t>Give him/her a BIG HUG!:</a:t>
            </a:r>
          </a:p>
          <a:p>
            <a:pPr lvl="1"/>
            <a:r>
              <a:rPr lang="en-US" dirty="0"/>
              <a:t>Noticeable weight loss</a:t>
            </a:r>
          </a:p>
          <a:p>
            <a:pPr lvl="1"/>
            <a:r>
              <a:rPr lang="en-US" dirty="0"/>
              <a:t>Seeming more frail</a:t>
            </a:r>
          </a:p>
          <a:p>
            <a:pPr lvl="1"/>
            <a:r>
              <a:rPr lang="en-US" dirty="0"/>
              <a:t>Noticeable weight gain</a:t>
            </a:r>
          </a:p>
          <a:p>
            <a:pPr lvl="1"/>
            <a:r>
              <a:rPr lang="en-US" dirty="0"/>
              <a:t>Unusual body odor</a:t>
            </a:r>
          </a:p>
          <a:p>
            <a:pPr lvl="1"/>
            <a:r>
              <a:rPr lang="en-US" dirty="0"/>
              <a:t>Changes in appearance</a:t>
            </a:r>
          </a:p>
          <a:p>
            <a:endParaRPr lang="en-US" dirty="0"/>
          </a:p>
        </p:txBody>
      </p:sp>
    </p:spTree>
    <p:extLst>
      <p:ext uri="{BB962C8B-B14F-4D97-AF65-F5344CB8AC3E}">
        <p14:creationId xmlns:p14="http://schemas.microsoft.com/office/powerpoint/2010/main" val="1037237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Signs</a:t>
            </a:r>
          </a:p>
        </p:txBody>
      </p:sp>
      <p:sp>
        <p:nvSpPr>
          <p:cNvPr id="3" name="Content Placeholder 2"/>
          <p:cNvSpPr>
            <a:spLocks noGrp="1"/>
          </p:cNvSpPr>
          <p:nvPr>
            <p:ph sz="quarter" idx="10"/>
          </p:nvPr>
        </p:nvSpPr>
        <p:spPr/>
        <p:txBody>
          <a:bodyPr/>
          <a:lstStyle/>
          <a:p>
            <a:r>
              <a:rPr lang="en-US" dirty="0"/>
              <a:t>Consider their social connections:</a:t>
            </a:r>
          </a:p>
          <a:p>
            <a:pPr lvl="1"/>
            <a:r>
              <a:rPr lang="en-US" dirty="0"/>
              <a:t>Signs of active friendships</a:t>
            </a:r>
          </a:p>
          <a:p>
            <a:pPr lvl="1"/>
            <a:r>
              <a:rPr lang="en-US" dirty="0"/>
              <a:t>Reduced activities and interests</a:t>
            </a:r>
          </a:p>
          <a:p>
            <a:pPr lvl="1"/>
            <a:r>
              <a:rPr lang="en-US" dirty="0"/>
              <a:t>Days spent w/o leaving the house</a:t>
            </a:r>
          </a:p>
          <a:p>
            <a:pPr lvl="1"/>
            <a:r>
              <a:rPr lang="en-US" dirty="0"/>
              <a:t>Someone who checks in regularly</a:t>
            </a:r>
          </a:p>
          <a:p>
            <a:pPr lvl="1"/>
            <a:r>
              <a:rPr lang="en-US" dirty="0"/>
              <a:t>A plan for worst-case scenario</a:t>
            </a:r>
          </a:p>
          <a:p>
            <a:endParaRPr lang="en-US" dirty="0"/>
          </a:p>
        </p:txBody>
      </p:sp>
    </p:spTree>
    <p:extLst>
      <p:ext uri="{BB962C8B-B14F-4D97-AF65-F5344CB8AC3E}">
        <p14:creationId xmlns:p14="http://schemas.microsoft.com/office/powerpoint/2010/main" val="11894060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Signs</a:t>
            </a:r>
          </a:p>
        </p:txBody>
      </p:sp>
      <p:sp>
        <p:nvSpPr>
          <p:cNvPr id="3" name="Content Placeholder 2"/>
          <p:cNvSpPr>
            <a:spLocks noGrp="1"/>
          </p:cNvSpPr>
          <p:nvPr>
            <p:ph sz="quarter" idx="10"/>
          </p:nvPr>
        </p:nvSpPr>
        <p:spPr/>
        <p:txBody>
          <a:bodyPr/>
          <a:lstStyle/>
          <a:p>
            <a:r>
              <a:rPr lang="en-US" dirty="0"/>
              <a:t>Go through their mail:</a:t>
            </a:r>
          </a:p>
          <a:p>
            <a:pPr lvl="1"/>
            <a:r>
              <a:rPr lang="en-US" dirty="0"/>
              <a:t>Snowdrifts of mail?</a:t>
            </a:r>
          </a:p>
          <a:p>
            <a:pPr lvl="1"/>
            <a:r>
              <a:rPr lang="en-US" dirty="0"/>
              <a:t>Unopened personal mail</a:t>
            </a:r>
          </a:p>
          <a:p>
            <a:pPr lvl="1"/>
            <a:r>
              <a:rPr lang="en-US" dirty="0"/>
              <a:t>Unopened bills</a:t>
            </a:r>
          </a:p>
          <a:p>
            <a:pPr lvl="1"/>
            <a:r>
              <a:rPr lang="en-US" dirty="0"/>
              <a:t>Letters from banks, creditors, or insurers</a:t>
            </a:r>
          </a:p>
          <a:p>
            <a:pPr lvl="1"/>
            <a:r>
              <a:rPr lang="en-US" dirty="0"/>
              <a:t>Thank-you messages from charities</a:t>
            </a:r>
          </a:p>
          <a:p>
            <a:pPr lvl="1"/>
            <a:r>
              <a:rPr lang="en-US" dirty="0"/>
              <a:t>Lots of crisp, unread magazines</a:t>
            </a:r>
          </a:p>
          <a:p>
            <a:endParaRPr lang="en-US" dirty="0"/>
          </a:p>
        </p:txBody>
      </p:sp>
    </p:spTree>
    <p:extLst>
      <p:ext uri="{BB962C8B-B14F-4D97-AF65-F5344CB8AC3E}">
        <p14:creationId xmlns:p14="http://schemas.microsoft.com/office/powerpoint/2010/main" val="36120930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Driving Signs</a:t>
            </a:r>
          </a:p>
        </p:txBody>
      </p:sp>
      <p:sp>
        <p:nvSpPr>
          <p:cNvPr id="3" name="Content Placeholder 2"/>
          <p:cNvSpPr>
            <a:spLocks noGrp="1"/>
          </p:cNvSpPr>
          <p:nvPr>
            <p:ph sz="quarter" idx="10"/>
          </p:nvPr>
        </p:nvSpPr>
        <p:spPr/>
        <p:txBody>
          <a:bodyPr/>
          <a:lstStyle/>
          <a:p>
            <a:r>
              <a:rPr lang="en-US" dirty="0"/>
              <a:t>Take a drive- with them behind the wheel:</a:t>
            </a:r>
          </a:p>
          <a:p>
            <a:pPr lvl="1"/>
            <a:r>
              <a:rPr lang="en-US" dirty="0"/>
              <a:t>Nicks or dents in the car</a:t>
            </a:r>
          </a:p>
          <a:p>
            <a:pPr lvl="1"/>
            <a:r>
              <a:rPr lang="en-US" dirty="0"/>
              <a:t>Seatbelts?</a:t>
            </a:r>
          </a:p>
          <a:p>
            <a:pPr lvl="1"/>
            <a:r>
              <a:rPr lang="en-US" dirty="0"/>
              <a:t>No distractions!</a:t>
            </a:r>
          </a:p>
          <a:p>
            <a:pPr lvl="1"/>
            <a:r>
              <a:rPr lang="en-US" dirty="0"/>
              <a:t>Signs of dangerous driving</a:t>
            </a:r>
          </a:p>
          <a:p>
            <a:pPr lvl="1"/>
            <a:r>
              <a:rPr lang="en-US" dirty="0"/>
              <a:t>Warning lights</a:t>
            </a:r>
          </a:p>
          <a:p>
            <a:endParaRPr lang="en-US" dirty="0"/>
          </a:p>
        </p:txBody>
      </p:sp>
    </p:spTree>
    <p:extLst>
      <p:ext uri="{BB962C8B-B14F-4D97-AF65-F5344CB8AC3E}">
        <p14:creationId xmlns:p14="http://schemas.microsoft.com/office/powerpoint/2010/main" val="24529067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Kitchen Signs</a:t>
            </a:r>
          </a:p>
        </p:txBody>
      </p:sp>
      <p:sp>
        <p:nvSpPr>
          <p:cNvPr id="3" name="Content Placeholder 2"/>
          <p:cNvSpPr>
            <a:spLocks noGrp="1"/>
          </p:cNvSpPr>
          <p:nvPr>
            <p:ph sz="quarter" idx="10"/>
          </p:nvPr>
        </p:nvSpPr>
        <p:spPr/>
        <p:txBody>
          <a:bodyPr/>
          <a:lstStyle/>
          <a:p>
            <a:r>
              <a:rPr lang="en-US" dirty="0"/>
              <a:t>Go through the kitchen- from fridge, to </a:t>
            </a:r>
            <a:br>
              <a:rPr lang="en-US" dirty="0"/>
            </a:br>
            <a:r>
              <a:rPr lang="en-US" dirty="0"/>
              <a:t>cabinets, to oven:</a:t>
            </a:r>
          </a:p>
          <a:p>
            <a:pPr lvl="1"/>
            <a:r>
              <a:rPr lang="en-US" dirty="0"/>
              <a:t>Stale or expired foods</a:t>
            </a:r>
          </a:p>
          <a:p>
            <a:pPr lvl="1"/>
            <a:r>
              <a:rPr lang="en-US" dirty="0"/>
              <a:t>Multiples of the same item</a:t>
            </a:r>
          </a:p>
          <a:p>
            <a:pPr lvl="1"/>
            <a:r>
              <a:rPr lang="en-US" dirty="0"/>
              <a:t>Freezer full of TV dinners</a:t>
            </a:r>
          </a:p>
          <a:p>
            <a:pPr lvl="1"/>
            <a:r>
              <a:rPr lang="en-US" dirty="0"/>
              <a:t>Broken appliances</a:t>
            </a:r>
          </a:p>
          <a:p>
            <a:pPr lvl="1"/>
            <a:r>
              <a:rPr lang="en-US" dirty="0"/>
              <a:t>Signs of fire</a:t>
            </a:r>
          </a:p>
          <a:p>
            <a:endParaRPr lang="en-US" dirty="0"/>
          </a:p>
        </p:txBody>
      </p:sp>
    </p:spTree>
    <p:extLst>
      <p:ext uri="{BB962C8B-B14F-4D97-AF65-F5344CB8AC3E}">
        <p14:creationId xmlns:p14="http://schemas.microsoft.com/office/powerpoint/2010/main" val="3193327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vised Master 2016 templete widescreen" id="{8A0DBD33-20B8-4FA2-A12E-EAACD45A6217}" vid="{73C5A118-9E9F-48F2-A8E2-A987827343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1506</TotalTime>
  <Words>2961</Words>
  <Application>Microsoft Macintosh PowerPoint</Application>
  <PresentationFormat>Widescreen</PresentationFormat>
  <Paragraphs>243</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3_Office Theme</vt:lpstr>
      <vt:lpstr>1_Office Theme</vt:lpstr>
      <vt:lpstr>KEEPING SENIORS SAFE a presentation to the WLR Rotary Club</vt:lpstr>
      <vt:lpstr>GIANT DISCLAIMER I’m not a clinical person, nor do I play one on TV.   I didn’t even stay in a Holiday Inn Express last night. My knowledge of Alzheimer’s, Dementia, Memory Care, or most other things comes from personal experience, attending continuing education sessions,  or plain, old-fashioned “book learnin’”. Consult your health care professional  for anything more than one random guy’s opinion. </vt:lpstr>
      <vt:lpstr>PowerPoint Presentation</vt:lpstr>
      <vt:lpstr>Big Picture Signs</vt:lpstr>
      <vt:lpstr>Up-Close Signs</vt:lpstr>
      <vt:lpstr>Social Signs</vt:lpstr>
      <vt:lpstr>Money Signs</vt:lpstr>
      <vt:lpstr>Driving Signs</vt:lpstr>
      <vt:lpstr>Kitchen Signs</vt:lpstr>
      <vt:lpstr>Around The House Signs</vt:lpstr>
      <vt:lpstr>Pet/Plant Care Signs</vt:lpstr>
      <vt:lpstr>Home Maintenance Signs</vt:lpstr>
      <vt:lpstr>Get Help Looking For Signs</vt:lpstr>
      <vt:lpstr>Tips For Talking</vt:lpstr>
      <vt:lpstr>What’s Available?</vt:lpstr>
      <vt:lpstr>PowerPoint Presentation</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L. Riley</dc:creator>
  <cp:lastModifiedBy>Microsoft Office User</cp:lastModifiedBy>
  <cp:revision>120</cp:revision>
  <cp:lastPrinted>2018-08-23T20:39:47Z</cp:lastPrinted>
  <dcterms:created xsi:type="dcterms:W3CDTF">2015-10-19T19:50:51Z</dcterms:created>
  <dcterms:modified xsi:type="dcterms:W3CDTF">2020-10-07T14:07:38Z</dcterms:modified>
</cp:coreProperties>
</file>