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handoutMasterIdLst>
    <p:handoutMasterId r:id="rId29"/>
  </p:handoutMasterIdLst>
  <p:sldIdLst>
    <p:sldId id="256" r:id="rId5"/>
    <p:sldId id="277" r:id="rId6"/>
    <p:sldId id="286" r:id="rId7"/>
    <p:sldId id="288" r:id="rId8"/>
    <p:sldId id="292" r:id="rId9"/>
    <p:sldId id="262" r:id="rId10"/>
    <p:sldId id="263" r:id="rId11"/>
    <p:sldId id="258" r:id="rId12"/>
    <p:sldId id="278" r:id="rId13"/>
    <p:sldId id="287" r:id="rId14"/>
    <p:sldId id="268" r:id="rId15"/>
    <p:sldId id="289" r:id="rId16"/>
    <p:sldId id="290" r:id="rId17"/>
    <p:sldId id="294" r:id="rId18"/>
    <p:sldId id="293" r:id="rId19"/>
    <p:sldId id="295" r:id="rId20"/>
    <p:sldId id="296" r:id="rId21"/>
    <p:sldId id="297" r:id="rId22"/>
    <p:sldId id="298" r:id="rId23"/>
    <p:sldId id="299" r:id="rId24"/>
    <p:sldId id="291" r:id="rId25"/>
    <p:sldId id="300"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215" autoAdjust="0"/>
  </p:normalViewPr>
  <p:slideViewPr>
    <p:cSldViewPr snapToGrid="0">
      <p:cViewPr varScale="1">
        <p:scale>
          <a:sx n="114" d="100"/>
          <a:sy n="114" d="100"/>
        </p:scale>
        <p:origin x="414" y="120"/>
      </p:cViewPr>
      <p:guideLst>
        <p:guide orient="horz" pos="792"/>
        <p:guide pos="3144"/>
        <p:guide orient="horz" pos="960"/>
      </p:guideLst>
    </p:cSldViewPr>
  </p:slid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48" d="100"/>
          <a:sy n="48" d="100"/>
        </p:scale>
        <p:origin x="183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8/10/relationships/authors" Targe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4/17/2023</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4/17/2023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1.xml"/><Relationship Id="rId5" Type="http://schemas.openxmlformats.org/officeDocument/2006/relationships/image" Target="../media/image20.svg"/><Relationship Id="rId4" Type="http://schemas.openxmlformats.org/officeDocument/2006/relationships/image" Target="../media/image19.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5.svg"/><Relationship Id="rId4"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svg"/><Relationship Id="rId7" Type="http://schemas.openxmlformats.org/officeDocument/2006/relationships/image" Target="../media/image4.svg"/><Relationship Id="rId12"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png"/><Relationship Id="rId11" Type="http://schemas.openxmlformats.org/officeDocument/2006/relationships/image" Target="../media/image2.svg"/><Relationship Id="rId5" Type="http://schemas.openxmlformats.org/officeDocument/2006/relationships/image" Target="../media/image13.sv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7.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4" Type="http://schemas.openxmlformats.org/officeDocument/2006/relationships/image" Target="../media/image20.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9.svg"/><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084664" y="1122363"/>
            <a:ext cx="5486400" cy="2387600"/>
          </a:xfrm>
        </p:spPr>
        <p:txBody>
          <a:bodyPr anchor="b"/>
          <a:lstStyle>
            <a:lvl1pPr algn="l">
              <a:defRPr sz="60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6080759" y="3602038"/>
            <a:ext cx="5486400" cy="1655762"/>
          </a:xfrm>
        </p:spPr>
        <p:txBody>
          <a:bodyPr>
            <a:normAutofit/>
          </a:bodyPr>
          <a:lstStyle>
            <a:lvl1pPr marL="0" indent="0" algn="l">
              <a:lnSpc>
                <a:spcPts val="28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a:extLst>
              <a:ext uri="{FF2B5EF4-FFF2-40B4-BE49-F238E27FC236}">
                <a16:creationId xmlns:a16="http://schemas.microsoft.com/office/drawing/2014/main" id="{FE209C12-0CED-4CD5-B463-885A793CC25E}"/>
              </a:ext>
            </a:extLst>
          </p:cNvPr>
          <p:cNvSpPr>
            <a:spLocks noGrp="1"/>
          </p:cNvSpPr>
          <p:nvPr>
            <p:ph type="ftr" sz="quarter" idx="11"/>
          </p:nvPr>
        </p:nvSpPr>
        <p:spPr>
          <a:xfrm>
            <a:off x="8727198" y="6355080"/>
            <a:ext cx="2286000" cy="365125"/>
          </a:xfrm>
        </p:spPr>
        <p:txBody>
          <a:bodyPr/>
          <a:lstStyle>
            <a:lvl1pPr>
              <a:defRPr>
                <a:solidFill>
                  <a:schemeClr val="bg1"/>
                </a:solidFill>
              </a:defRPr>
            </a:lvl1pPr>
          </a:lstStyle>
          <a:p>
            <a:r>
              <a:rPr lang="en-US" dirty="0"/>
              <a:t>Pitch deck title</a:t>
            </a:r>
          </a:p>
        </p:txBody>
      </p:sp>
      <p:sp>
        <p:nvSpPr>
          <p:cNvPr id="6" name="Slide Number Placeholder 5">
            <a:extLst>
              <a:ext uri="{FF2B5EF4-FFF2-40B4-BE49-F238E27FC236}">
                <a16:creationId xmlns:a16="http://schemas.microsoft.com/office/drawing/2014/main" id="{1A8F03DA-3AA9-44AC-8E2B-D53B8EBEA402}"/>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74D64503-659B-472D-ABF8-01D077EB0D83}"/>
              </a:ext>
            </a:extLst>
          </p:cNvPr>
          <p:cNvSpPr>
            <a:spLocks noGrp="1"/>
          </p:cNvSpPr>
          <p:nvPr>
            <p:ph type="dt" sz="half" idx="10"/>
          </p:nvPr>
        </p:nvSpPr>
        <p:spPr>
          <a:xfrm>
            <a:off x="7508027" y="6353175"/>
            <a:ext cx="1097280" cy="365125"/>
          </a:xfrm>
        </p:spPr>
        <p:txBody>
          <a:bodyPr/>
          <a:lstStyle>
            <a:lvl1pPr>
              <a:defRPr>
                <a:solidFill>
                  <a:schemeClr val="bg1"/>
                </a:solidFill>
              </a:defRPr>
            </a:lvl1pPr>
          </a:lstStyle>
          <a:p>
            <a:r>
              <a:rPr lang="en-US" dirty="0"/>
              <a:t>20XX</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arket compariso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10182226" cy="1325880"/>
          </a:xfrm>
        </p:spPr>
        <p:txBody>
          <a:bodyPr anchor="t" anchorCtr="0"/>
          <a:lstStyle>
            <a:lvl1pPr>
              <a:defRPr cap="all" baseline="0">
                <a:solidFill>
                  <a:schemeClr val="tx2"/>
                </a:solidFill>
              </a:defRPr>
            </a:lvl1pPr>
          </a:lstStyle>
          <a:p>
            <a:r>
              <a:rPr lang="en-US" dirty="0"/>
              <a:t>CLICK TO ADD TITLE</a:t>
            </a:r>
          </a:p>
        </p:txBody>
      </p:sp>
      <p:sp>
        <p:nvSpPr>
          <p:cNvPr id="9" name="Text Placeholder 8">
            <a:extLst>
              <a:ext uri="{FF2B5EF4-FFF2-40B4-BE49-F238E27FC236}">
                <a16:creationId xmlns:a16="http://schemas.microsoft.com/office/drawing/2014/main" id="{E2785225-FC1B-45E9-82D0-A13EF8F061A6}"/>
              </a:ext>
            </a:extLst>
          </p:cNvPr>
          <p:cNvSpPr>
            <a:spLocks noGrp="1"/>
          </p:cNvSpPr>
          <p:nvPr>
            <p:ph type="body" sz="quarter" idx="21" hasCustomPrompt="1"/>
          </p:nvPr>
        </p:nvSpPr>
        <p:spPr>
          <a:xfrm>
            <a:off x="1380744" y="2203704"/>
            <a:ext cx="1463040" cy="785812"/>
          </a:xfrm>
        </p:spPr>
        <p:txBody>
          <a:bodyPr anchor="ctr" anchorCtr="0">
            <a:noAutofit/>
          </a:bodyPr>
          <a:lstStyle>
            <a:lvl1pPr marL="0" indent="0" algn="ctr">
              <a:buNone/>
              <a:defRPr sz="3200" b="1">
                <a:solidFill>
                  <a:schemeClr val="accent2">
                    <a:lumMod val="60000"/>
                    <a:lumOff val="40000"/>
                  </a:schemeClr>
                </a:solidFill>
              </a:defRPr>
            </a:lvl1pPr>
            <a:lvl2pPr>
              <a:defRPr sz="1000"/>
            </a:lvl2pPr>
            <a:lvl3pPr>
              <a:defRPr sz="1000"/>
            </a:lvl3pPr>
            <a:lvl4pPr>
              <a:defRPr sz="1000"/>
            </a:lvl4pPr>
            <a:lvl5pPr>
              <a:defRPr sz="1000"/>
            </a:lvl5pPr>
          </a:lstStyle>
          <a:p>
            <a:pPr lvl="0"/>
            <a:r>
              <a:rPr lang="en-US" dirty="0"/>
              <a:t>Add text</a:t>
            </a:r>
          </a:p>
        </p:txBody>
      </p:sp>
      <p:sp>
        <p:nvSpPr>
          <p:cNvPr id="30" name="Text Placeholder 8">
            <a:extLst>
              <a:ext uri="{FF2B5EF4-FFF2-40B4-BE49-F238E27FC236}">
                <a16:creationId xmlns:a16="http://schemas.microsoft.com/office/drawing/2014/main" id="{70F3FFA0-BD69-4D83-ABB7-496D4AF91AD5}"/>
              </a:ext>
            </a:extLst>
          </p:cNvPr>
          <p:cNvSpPr>
            <a:spLocks noGrp="1"/>
          </p:cNvSpPr>
          <p:nvPr>
            <p:ph type="body" sz="quarter" idx="22" hasCustomPrompt="1"/>
          </p:nvPr>
        </p:nvSpPr>
        <p:spPr>
          <a:xfrm>
            <a:off x="1325880" y="3465576"/>
            <a:ext cx="1463040" cy="785812"/>
          </a:xfrm>
        </p:spPr>
        <p:txBody>
          <a:bodyPr anchor="ctr" anchorCtr="0">
            <a:noAutofit/>
          </a:bodyPr>
          <a:lstStyle>
            <a:lvl1pPr marL="0" indent="0" algn="ctr">
              <a:buNone/>
              <a:defRPr sz="3200" b="1">
                <a:solidFill>
                  <a:schemeClr val="accent2">
                    <a:lumMod val="60000"/>
                    <a:lumOff val="40000"/>
                  </a:schemeClr>
                </a:solidFill>
              </a:defRPr>
            </a:lvl1pPr>
            <a:lvl2pPr>
              <a:defRPr sz="1000"/>
            </a:lvl2pPr>
            <a:lvl3pPr>
              <a:defRPr sz="1000"/>
            </a:lvl3pPr>
            <a:lvl4pPr>
              <a:defRPr sz="1000"/>
            </a:lvl4pPr>
            <a:lvl5pPr>
              <a:defRPr sz="1000"/>
            </a:lvl5pPr>
          </a:lstStyle>
          <a:p>
            <a:pPr lvl="0"/>
            <a:r>
              <a:rPr lang="en-US" dirty="0"/>
              <a:t>Add text</a:t>
            </a:r>
          </a:p>
        </p:txBody>
      </p:sp>
      <p:sp>
        <p:nvSpPr>
          <p:cNvPr id="32" name="Text Placeholder 8">
            <a:extLst>
              <a:ext uri="{FF2B5EF4-FFF2-40B4-BE49-F238E27FC236}">
                <a16:creationId xmlns:a16="http://schemas.microsoft.com/office/drawing/2014/main" id="{49AF8CA2-03BC-4B43-978A-2B68EABFDC47}"/>
              </a:ext>
            </a:extLst>
          </p:cNvPr>
          <p:cNvSpPr>
            <a:spLocks noGrp="1"/>
          </p:cNvSpPr>
          <p:nvPr>
            <p:ph type="body" sz="quarter" idx="23" hasCustomPrompt="1"/>
          </p:nvPr>
        </p:nvSpPr>
        <p:spPr>
          <a:xfrm>
            <a:off x="1325880" y="4745736"/>
            <a:ext cx="1463040" cy="785812"/>
          </a:xfrm>
        </p:spPr>
        <p:txBody>
          <a:bodyPr anchor="ctr" anchorCtr="0">
            <a:noAutofit/>
          </a:bodyPr>
          <a:lstStyle>
            <a:lvl1pPr marL="0" indent="0" algn="ctr">
              <a:buNone/>
              <a:defRPr sz="3200" b="1">
                <a:solidFill>
                  <a:schemeClr val="accent2">
                    <a:lumMod val="60000"/>
                    <a:lumOff val="40000"/>
                  </a:schemeClr>
                </a:solidFill>
              </a:defRPr>
            </a:lvl1pPr>
            <a:lvl2pPr>
              <a:defRPr sz="1000"/>
            </a:lvl2pPr>
            <a:lvl3pPr>
              <a:defRPr sz="1000"/>
            </a:lvl3pPr>
            <a:lvl4pPr>
              <a:defRPr sz="1000"/>
            </a:lvl4pPr>
            <a:lvl5pPr>
              <a:defRPr sz="1000"/>
            </a:lvl5pPr>
          </a:lstStyle>
          <a:p>
            <a:pPr lvl="0"/>
            <a:r>
              <a:rPr lang="en-US" dirty="0"/>
              <a:t>Add text</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dirty="0"/>
              <a:t>20XX</a:t>
            </a:r>
          </a:p>
        </p:txBody>
      </p:sp>
      <p:sp>
        <p:nvSpPr>
          <p:cNvPr id="15" name="Text Placeholder 14">
            <a:extLst>
              <a:ext uri="{FF2B5EF4-FFF2-40B4-BE49-F238E27FC236}">
                <a16:creationId xmlns:a16="http://schemas.microsoft.com/office/drawing/2014/main" id="{96833738-63D7-4DAA-92B0-C4286C4F8361}"/>
              </a:ext>
            </a:extLst>
          </p:cNvPr>
          <p:cNvSpPr>
            <a:spLocks noGrp="1"/>
          </p:cNvSpPr>
          <p:nvPr>
            <p:ph type="body" sz="quarter" idx="24"/>
          </p:nvPr>
        </p:nvSpPr>
        <p:spPr>
          <a:xfrm>
            <a:off x="4489704" y="2624328"/>
            <a:ext cx="6153912" cy="941832"/>
          </a:xfrm>
        </p:spPr>
        <p:txBody>
          <a:bodyPr anchor="ctr" anchorCtr="0">
            <a:noAutofit/>
          </a:bodyPr>
          <a:lstStyle>
            <a:lvl1pPr marL="0" indent="0">
              <a:buNone/>
              <a:defRPr sz="2000">
                <a:solidFill>
                  <a:schemeClr val="tx2"/>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a:t>Click to edit Master text styles</a:t>
            </a:r>
          </a:p>
        </p:txBody>
      </p:sp>
      <p:sp>
        <p:nvSpPr>
          <p:cNvPr id="36" name="Text Placeholder 14">
            <a:extLst>
              <a:ext uri="{FF2B5EF4-FFF2-40B4-BE49-F238E27FC236}">
                <a16:creationId xmlns:a16="http://schemas.microsoft.com/office/drawing/2014/main" id="{EAF6FAB7-3D8F-43EF-801E-D9E6948A8409}"/>
              </a:ext>
            </a:extLst>
          </p:cNvPr>
          <p:cNvSpPr>
            <a:spLocks noGrp="1"/>
          </p:cNvSpPr>
          <p:nvPr>
            <p:ph type="body" sz="quarter" idx="26"/>
          </p:nvPr>
        </p:nvSpPr>
        <p:spPr>
          <a:xfrm>
            <a:off x="4489704" y="3904488"/>
            <a:ext cx="6153912" cy="941832"/>
          </a:xfrm>
        </p:spPr>
        <p:txBody>
          <a:bodyPr anchor="ctr" anchorCtr="0">
            <a:noAutofit/>
          </a:bodyPr>
          <a:lstStyle>
            <a:lvl1pPr marL="0" indent="0">
              <a:buNone/>
              <a:defRPr sz="2000">
                <a:solidFill>
                  <a:schemeClr val="tx2"/>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a:t>Click to edit Master text styles</a:t>
            </a:r>
          </a:p>
        </p:txBody>
      </p:sp>
      <p:sp>
        <p:nvSpPr>
          <p:cNvPr id="38" name="Text Placeholder 14">
            <a:extLst>
              <a:ext uri="{FF2B5EF4-FFF2-40B4-BE49-F238E27FC236}">
                <a16:creationId xmlns:a16="http://schemas.microsoft.com/office/drawing/2014/main" id="{13A498D1-E978-4C02-8712-EA7A16D153FE}"/>
              </a:ext>
            </a:extLst>
          </p:cNvPr>
          <p:cNvSpPr>
            <a:spLocks noGrp="1"/>
          </p:cNvSpPr>
          <p:nvPr>
            <p:ph type="body" sz="quarter" idx="28"/>
          </p:nvPr>
        </p:nvSpPr>
        <p:spPr>
          <a:xfrm>
            <a:off x="4489704" y="5157216"/>
            <a:ext cx="6153912" cy="941832"/>
          </a:xfrm>
        </p:spPr>
        <p:txBody>
          <a:bodyPr anchor="ctr" anchorCtr="0">
            <a:noAutofit/>
          </a:bodyPr>
          <a:lstStyle>
            <a:lvl1pPr marL="0" indent="0">
              <a:buNone/>
              <a:defRPr sz="2000">
                <a:solidFill>
                  <a:schemeClr val="tx2"/>
                </a:solidFill>
              </a:defRPr>
            </a:lvl1pPr>
            <a:lvl2pPr>
              <a:defRPr sz="1600">
                <a:solidFill>
                  <a:schemeClr val="tx2"/>
                </a:solidFill>
              </a:defRPr>
            </a:lvl2pPr>
            <a:lvl3pPr>
              <a:defRPr sz="1600">
                <a:solidFill>
                  <a:schemeClr val="tx2"/>
                </a:solidFill>
              </a:defRPr>
            </a:lvl3pPr>
            <a:lvl4pPr>
              <a:defRPr sz="1600">
                <a:solidFill>
                  <a:schemeClr val="tx2"/>
                </a:solidFill>
              </a:defRPr>
            </a:lvl4pPr>
            <a:lvl5pPr>
              <a:defRPr sz="1600">
                <a:solidFill>
                  <a:schemeClr val="tx2"/>
                </a:solidFill>
              </a:defRPr>
            </a:lvl5pPr>
          </a:lstStyle>
          <a:p>
            <a:pPr lvl="0"/>
            <a:r>
              <a:rPr lang="en-US"/>
              <a:t>Click to edit Master text styles</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cxnSp>
        <p:nvCxnSpPr>
          <p:cNvPr id="3" name="Straight Connector 2">
            <a:extLst>
              <a:ext uri="{FF2B5EF4-FFF2-40B4-BE49-F238E27FC236}">
                <a16:creationId xmlns:a16="http://schemas.microsoft.com/office/drawing/2014/main" id="{AF8E4D1E-5580-4429-B822-B0ACA17BF2DE}"/>
              </a:ext>
              <a:ext uri="{C183D7F6-B498-43B3-948B-1728B52AA6E4}">
                <adec:decorative xmlns:adec="http://schemas.microsoft.com/office/drawing/2017/decorative" val="1"/>
              </a:ext>
            </a:extLst>
          </p:cNvPr>
          <p:cNvCxnSpPr>
            <a:cxnSpLocks/>
          </p:cNvCxnSpPr>
          <p:nvPr userDrawn="1"/>
        </p:nvCxnSpPr>
        <p:spPr>
          <a:xfrm>
            <a:off x="1704025" y="285325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628EFE5A-E7ED-42E0-B4F7-CD6FB9AC0BE3}"/>
              </a:ext>
              <a:ext uri="{C183D7F6-B498-43B3-948B-1728B52AA6E4}">
                <adec:decorative xmlns:adec="http://schemas.microsoft.com/office/drawing/2017/decorative" val="1"/>
              </a:ext>
            </a:extLst>
          </p:cNvPr>
          <p:cNvSpPr/>
          <p:nvPr userDrawn="1"/>
        </p:nvSpPr>
        <p:spPr>
          <a:xfrm>
            <a:off x="3982733" y="274464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A99E5560-6CE0-4494-96B0-E58711D435AA}"/>
              </a:ext>
              <a:ext uri="{C183D7F6-B498-43B3-948B-1728B52AA6E4}">
                <adec:decorative xmlns:adec="http://schemas.microsoft.com/office/drawing/2017/decorative" val="1"/>
              </a:ext>
            </a:extLst>
          </p:cNvPr>
          <p:cNvGrpSpPr/>
          <p:nvPr userDrawn="1"/>
        </p:nvGrpSpPr>
        <p:grpSpPr>
          <a:xfrm>
            <a:off x="1717361" y="4002156"/>
            <a:ext cx="2495929" cy="1480420"/>
            <a:chOff x="1717361" y="4002156"/>
            <a:chExt cx="2495929" cy="1480420"/>
          </a:xfrm>
        </p:grpSpPr>
        <p:cxnSp>
          <p:nvCxnSpPr>
            <p:cNvPr id="5" name="Straight Connector 4">
              <a:extLst>
                <a:ext uri="{FF2B5EF4-FFF2-40B4-BE49-F238E27FC236}">
                  <a16:creationId xmlns:a16="http://schemas.microsoft.com/office/drawing/2014/main" id="{F242903C-0FC5-4F7E-A59A-1B57A8012CD8}"/>
                </a:ext>
              </a:extLst>
            </p:cNvPr>
            <p:cNvCxnSpPr>
              <a:cxnSpLocks/>
            </p:cNvCxnSpPr>
            <p:nvPr userDrawn="1"/>
          </p:nvCxnSpPr>
          <p:spPr>
            <a:xfrm>
              <a:off x="1717361" y="4110767"/>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502427F1-9BD1-40C4-8447-54CA2F762B28}"/>
                </a:ext>
              </a:extLst>
            </p:cNvPr>
            <p:cNvSpPr/>
            <p:nvPr userDrawn="1"/>
          </p:nvSpPr>
          <p:spPr>
            <a:xfrm>
              <a:off x="3996069" y="4002156"/>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a:extLst>
                <a:ext uri="{FF2B5EF4-FFF2-40B4-BE49-F238E27FC236}">
                  <a16:creationId xmlns:a16="http://schemas.microsoft.com/office/drawing/2014/main" id="{9D896F91-3D1D-4BF4-B726-B6B1034E68C1}"/>
                </a:ext>
              </a:extLst>
            </p:cNvPr>
            <p:cNvCxnSpPr>
              <a:cxnSpLocks/>
            </p:cNvCxnSpPr>
            <p:nvPr userDrawn="1"/>
          </p:nvCxnSpPr>
          <p:spPr>
            <a:xfrm>
              <a:off x="1717361" y="5373966"/>
              <a:ext cx="2315146"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72AAC415-7A20-4A4D-80B1-B4AD3D514249}"/>
                </a:ext>
              </a:extLst>
            </p:cNvPr>
            <p:cNvSpPr/>
            <p:nvPr userDrawn="1"/>
          </p:nvSpPr>
          <p:spPr>
            <a:xfrm>
              <a:off x="3996069" y="5265355"/>
              <a:ext cx="217221" cy="21722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dirty="0"/>
              <a:t>Pitch deck title</a:t>
            </a:r>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62456"/>
          </a:xfrm>
        </p:spPr>
        <p:txBody>
          <a:bodyPr anchor="t" anchorCtr="0"/>
          <a:lstStyle>
            <a:lvl1pPr>
              <a:defRPr cap="all" baseline="0">
                <a:solidFill>
                  <a:schemeClr val="accent1"/>
                </a:solidFill>
              </a:defRPr>
            </a:lvl1pPr>
          </a:lstStyle>
          <a:p>
            <a:r>
              <a:rPr lang="en-US" dirty="0"/>
              <a:t>CLICK TO ADD TITLE</a:t>
            </a:r>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5864487" y="2352675"/>
            <a:ext cx="4297680" cy="457200"/>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5863344"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dirty="0"/>
              <a:t>20XX</a:t>
            </a:r>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988813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etition chart">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a:xfrm>
            <a:off x="914400" y="896112"/>
            <a:ext cx="10515600" cy="1325563"/>
          </a:xfrm>
        </p:spPr>
        <p:txBody>
          <a:bodyPr anchor="t" anchorCtr="0"/>
          <a:lstStyle>
            <a:lvl1pPr>
              <a:defRPr cap="all" baseline="0">
                <a:solidFill>
                  <a:schemeClr val="accent1"/>
                </a:solidFill>
              </a:defRPr>
            </a:lvl1pPr>
          </a:lstStyle>
          <a:p>
            <a:r>
              <a:rPr lang="en-US" dirty="0"/>
              <a:t>CLICK TO ADD TITLE</a:t>
            </a:r>
            <a:endParaRPr lang="en-ZA" dirty="0"/>
          </a:p>
        </p:txBody>
      </p:sp>
      <p:sp>
        <p:nvSpPr>
          <p:cNvPr id="10" name="Text Placeholder 5">
            <a:extLst>
              <a:ext uri="{FF2B5EF4-FFF2-40B4-BE49-F238E27FC236}">
                <a16:creationId xmlns:a16="http://schemas.microsoft.com/office/drawing/2014/main" id="{6CD52AD9-4495-432B-B01C-26AAF0EAA89F}"/>
              </a:ext>
            </a:extLst>
          </p:cNvPr>
          <p:cNvSpPr>
            <a:spLocks noGrp="1"/>
          </p:cNvSpPr>
          <p:nvPr>
            <p:ph type="body" sz="quarter" idx="12" hasCustomPrompt="1"/>
          </p:nvPr>
        </p:nvSpPr>
        <p:spPr>
          <a:xfrm>
            <a:off x="5271896" y="2355182"/>
            <a:ext cx="1980000" cy="365760"/>
          </a:xfrm>
        </p:spPr>
        <p:txBody>
          <a:bodyPr>
            <a:noAutofit/>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dirty="0"/>
              <a:t>QUADRANT TITLE</a:t>
            </a:r>
          </a:p>
        </p:txBody>
      </p:sp>
      <p:sp>
        <p:nvSpPr>
          <p:cNvPr id="12" name="Text Placeholder 5">
            <a:extLst>
              <a:ext uri="{FF2B5EF4-FFF2-40B4-BE49-F238E27FC236}">
                <a16:creationId xmlns:a16="http://schemas.microsoft.com/office/drawing/2014/main" id="{AF9EB7E7-72B3-4FD3-B153-815A53CB1B7D}"/>
              </a:ext>
            </a:extLst>
          </p:cNvPr>
          <p:cNvSpPr>
            <a:spLocks noGrp="1"/>
          </p:cNvSpPr>
          <p:nvPr>
            <p:ph type="body" sz="quarter" idx="14" hasCustomPrompt="1"/>
          </p:nvPr>
        </p:nvSpPr>
        <p:spPr>
          <a:xfrm>
            <a:off x="1070771" y="3383280"/>
            <a:ext cx="1980000" cy="365760"/>
          </a:xfrm>
        </p:spPr>
        <p:txBody>
          <a:bodyPr>
            <a:noAutofit/>
          </a:bodyPr>
          <a:lstStyle>
            <a:lvl1pPr marL="0" indent="0" algn="l">
              <a:buFont typeface="Arial" panose="020B0604020202020204" pitchFamily="34" charset="0"/>
              <a:buNone/>
              <a:defRPr sz="1400">
                <a:solidFill>
                  <a:schemeClr val="tx1">
                    <a:lumMod val="75000"/>
                    <a:lumOff val="25000"/>
                  </a:schemeClr>
                </a:solidFill>
              </a:defRPr>
            </a:lvl1pPr>
          </a:lstStyle>
          <a:p>
            <a:pPr lvl="0"/>
            <a:r>
              <a:rPr lang="en-US" dirty="0"/>
              <a:t>QUADRANT TITLE</a:t>
            </a:r>
          </a:p>
        </p:txBody>
      </p:sp>
      <p:sp>
        <p:nvSpPr>
          <p:cNvPr id="13" name="Text Placeholder 5">
            <a:extLst>
              <a:ext uri="{FF2B5EF4-FFF2-40B4-BE49-F238E27FC236}">
                <a16:creationId xmlns:a16="http://schemas.microsoft.com/office/drawing/2014/main" id="{139AE34A-A4BE-43AA-9A69-9A18D5FC53D8}"/>
              </a:ext>
            </a:extLst>
          </p:cNvPr>
          <p:cNvSpPr>
            <a:spLocks noGrp="1"/>
          </p:cNvSpPr>
          <p:nvPr>
            <p:ph type="body" sz="quarter" idx="15" hasCustomPrompt="1"/>
          </p:nvPr>
        </p:nvSpPr>
        <p:spPr>
          <a:xfrm>
            <a:off x="9171870" y="3383280"/>
            <a:ext cx="1980000" cy="365760"/>
          </a:xfrm>
        </p:spPr>
        <p:txBody>
          <a:bodyPr>
            <a:noAutofit/>
          </a:bodyPr>
          <a:lstStyle>
            <a:lvl1pPr marL="0" indent="0" algn="r">
              <a:buFont typeface="Arial" panose="020B0604020202020204" pitchFamily="34" charset="0"/>
              <a:buNone/>
              <a:defRPr sz="1400">
                <a:solidFill>
                  <a:schemeClr val="tx1">
                    <a:lumMod val="75000"/>
                    <a:lumOff val="25000"/>
                  </a:schemeClr>
                </a:solidFill>
              </a:defRPr>
            </a:lvl1pPr>
          </a:lstStyle>
          <a:p>
            <a:pPr lvl="0"/>
            <a:r>
              <a:rPr lang="en-US" dirty="0"/>
              <a:t>QUADRANT TITLE</a:t>
            </a:r>
          </a:p>
        </p:txBody>
      </p:sp>
      <p:sp>
        <p:nvSpPr>
          <p:cNvPr id="11" name="Text Placeholder 5">
            <a:extLst>
              <a:ext uri="{FF2B5EF4-FFF2-40B4-BE49-F238E27FC236}">
                <a16:creationId xmlns:a16="http://schemas.microsoft.com/office/drawing/2014/main" id="{23E8F54F-C5BD-4FE6-BB69-FEC69BC0FDDD}"/>
              </a:ext>
            </a:extLst>
          </p:cNvPr>
          <p:cNvSpPr>
            <a:spLocks noGrp="1"/>
          </p:cNvSpPr>
          <p:nvPr>
            <p:ph type="body" sz="quarter" idx="13" hasCustomPrompt="1"/>
          </p:nvPr>
        </p:nvSpPr>
        <p:spPr>
          <a:xfrm>
            <a:off x="5264750" y="4933275"/>
            <a:ext cx="1980000" cy="365760"/>
          </a:xfrm>
        </p:spPr>
        <p:txBody>
          <a:bodyPr>
            <a:noAutofit/>
          </a:bodyPr>
          <a:lstStyle>
            <a:lvl1pPr marL="0" indent="0" algn="ctr">
              <a:buFont typeface="Arial" panose="020B0604020202020204" pitchFamily="34" charset="0"/>
              <a:buNone/>
              <a:defRPr sz="1400">
                <a:solidFill>
                  <a:schemeClr val="tx1">
                    <a:lumMod val="75000"/>
                    <a:lumOff val="25000"/>
                  </a:schemeClr>
                </a:solidFill>
              </a:defRPr>
            </a:lvl1pPr>
          </a:lstStyle>
          <a:p>
            <a:pPr lvl="0"/>
            <a:r>
              <a:rPr lang="en-US" dirty="0"/>
              <a:t>QUADRANT TITLE</a:t>
            </a:r>
          </a:p>
        </p:txBody>
      </p:sp>
      <p:pic>
        <p:nvPicPr>
          <p:cNvPr id="5" name="Graphic 4">
            <a:extLst>
              <a:ext uri="{FF2B5EF4-FFF2-40B4-BE49-F238E27FC236}">
                <a16:creationId xmlns:a16="http://schemas.microsoft.com/office/drawing/2014/main" id="{6FBF4C06-0880-4F64-AC8F-328C5513CDB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1177016" y="0"/>
            <a:ext cx="1014984" cy="1014984"/>
          </a:xfrm>
          <a:prstGeom prst="rect">
            <a:avLst/>
          </a:prstGeom>
        </p:spPr>
      </p:pic>
      <p:cxnSp>
        <p:nvCxnSpPr>
          <p:cNvPr id="6" name="Straight Connector 5">
            <a:extLst>
              <a:ext uri="{FF2B5EF4-FFF2-40B4-BE49-F238E27FC236}">
                <a16:creationId xmlns:a16="http://schemas.microsoft.com/office/drawing/2014/main" id="{7056531B-7079-455E-BCF7-DB094C331221}"/>
              </a:ext>
              <a:ext uri="{C183D7F6-B498-43B3-948B-1728B52AA6E4}">
                <adec:decorative xmlns:adec="http://schemas.microsoft.com/office/drawing/2017/decorative" val="1"/>
              </a:ext>
            </a:extLst>
          </p:cNvPr>
          <p:cNvCxnSpPr>
            <a:cxnSpLocks/>
          </p:cNvCxnSpPr>
          <p:nvPr userDrawn="1"/>
        </p:nvCxnSpPr>
        <p:spPr>
          <a:xfrm>
            <a:off x="1066800" y="3771900"/>
            <a:ext cx="10058400" cy="0"/>
          </a:xfrm>
          <a:prstGeom prst="line">
            <a:avLst/>
          </a:prstGeom>
          <a:ln w="38100" cap="sq">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61F2D70-0FC3-41BD-9F38-7F41F01349A9}"/>
              </a:ext>
              <a:ext uri="{C183D7F6-B498-43B3-948B-1728B52AA6E4}">
                <adec:decorative xmlns:adec="http://schemas.microsoft.com/office/drawing/2017/decorative" val="1"/>
              </a:ext>
            </a:extLst>
          </p:cNvPr>
          <p:cNvCxnSpPr>
            <a:cxnSpLocks/>
          </p:cNvCxnSpPr>
          <p:nvPr userDrawn="1"/>
        </p:nvCxnSpPr>
        <p:spPr>
          <a:xfrm>
            <a:off x="6254750" y="2743200"/>
            <a:ext cx="0" cy="2066925"/>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7" name="Date Placeholder 3">
            <a:extLst>
              <a:ext uri="{FF2B5EF4-FFF2-40B4-BE49-F238E27FC236}">
                <a16:creationId xmlns:a16="http://schemas.microsoft.com/office/drawing/2014/main" id="{17210727-8680-449A-9AC7-094F823C71B3}"/>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dirty="0"/>
              <a:t>20XX</a:t>
            </a:r>
          </a:p>
        </p:txBody>
      </p:sp>
      <p:sp>
        <p:nvSpPr>
          <p:cNvPr id="18" name="Footer Placeholder 4">
            <a:extLst>
              <a:ext uri="{FF2B5EF4-FFF2-40B4-BE49-F238E27FC236}">
                <a16:creationId xmlns:a16="http://schemas.microsoft.com/office/drawing/2014/main" id="{C53C0381-DF18-4C74-B221-4703565029CC}"/>
              </a:ext>
            </a:extLst>
          </p:cNvPr>
          <p:cNvSpPr>
            <a:spLocks noGrp="1"/>
          </p:cNvSpPr>
          <p:nvPr>
            <p:ph type="ftr" sz="quarter" idx="11"/>
          </p:nvPr>
        </p:nvSpPr>
        <p:spPr>
          <a:xfrm>
            <a:off x="5424488"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19" name="Slide Number Placeholder 5">
            <a:extLst>
              <a:ext uri="{FF2B5EF4-FFF2-40B4-BE49-F238E27FC236}">
                <a16:creationId xmlns:a16="http://schemas.microsoft.com/office/drawing/2014/main" id="{6338C9D5-18F2-4E98-9B4B-F691BC24D017}"/>
              </a:ext>
            </a:extLst>
          </p:cNvPr>
          <p:cNvSpPr>
            <a:spLocks noGrp="1"/>
          </p:cNvSpPr>
          <p:nvPr>
            <p:ph type="sldNum" sz="quarter" idx="16"/>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86500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action">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800850" cy="1325880"/>
          </a:xfrm>
        </p:spPr>
        <p:txBody>
          <a:bodyPr anchor="t" anchorCtr="0"/>
          <a:lstStyle>
            <a:lvl1pPr>
              <a:defRPr cap="all" baseline="0">
                <a:solidFill>
                  <a:schemeClr val="accent1"/>
                </a:solidFill>
              </a:defRPr>
            </a:lvl1pPr>
          </a:lstStyle>
          <a:p>
            <a:r>
              <a:rPr lang="en-US" dirty="0"/>
              <a:t>CLICK TO ADD TITLE</a:t>
            </a:r>
          </a:p>
        </p:txBody>
      </p:sp>
      <p:grpSp>
        <p:nvGrpSpPr>
          <p:cNvPr id="4" name="Group 3">
            <a:extLst>
              <a:ext uri="{FF2B5EF4-FFF2-40B4-BE49-F238E27FC236}">
                <a16:creationId xmlns:a16="http://schemas.microsoft.com/office/drawing/2014/main" id="{0CBECFE1-9F80-4EFE-9699-3A240475EEDE}"/>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3489227">
              <a:off x="3019001" y="3357927"/>
              <a:ext cx="2029968" cy="2029968"/>
            </a:xfrm>
            <a:prstGeom prst="rect">
              <a:avLst/>
            </a:prstGeom>
          </p:spPr>
        </p:pic>
        <p:grpSp>
          <p:nvGrpSpPr>
            <p:cNvPr id="3" name="Group 2">
              <a:extLst>
                <a:ext uri="{FF2B5EF4-FFF2-40B4-BE49-F238E27FC236}">
                  <a16:creationId xmlns:a16="http://schemas.microsoft.com/office/drawing/2014/main" id="{E5E36EA0-9B77-4A31-A56A-93DEC2F87C2C}"/>
                </a:ext>
              </a:extLst>
            </p:cNvPr>
            <p:cNvGrpSpPr/>
            <p:nvPr userDrawn="1"/>
          </p:nvGrpSpPr>
          <p:grpSpPr>
            <a:xfrm>
              <a:off x="-193623" y="458228"/>
              <a:ext cx="4229571" cy="6401869"/>
              <a:chOff x="-193623" y="458228"/>
              <a:chExt cx="4229571" cy="6401869"/>
            </a:xfrm>
          </p:grpSpPr>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sp>
        <p:nvSpPr>
          <p:cNvPr id="94" name="Text Placeholder 9">
            <a:extLst>
              <a:ext uri="{FF2B5EF4-FFF2-40B4-BE49-F238E27FC236}">
                <a16:creationId xmlns:a16="http://schemas.microsoft.com/office/drawing/2014/main" id="{32E9F26D-470A-4D61-B420-B2AE034ED8A0}"/>
              </a:ext>
            </a:extLst>
          </p:cNvPr>
          <p:cNvSpPr>
            <a:spLocks noGrp="1"/>
          </p:cNvSpPr>
          <p:nvPr>
            <p:ph type="body" sz="quarter" idx="20"/>
          </p:nvPr>
        </p:nvSpPr>
        <p:spPr>
          <a:xfrm>
            <a:off x="4932208" y="1818208"/>
            <a:ext cx="6336792" cy="539812"/>
          </a:xfrm>
        </p:spPr>
        <p:txBody>
          <a:bodyPr>
            <a:normAutofit/>
          </a:bodyPr>
          <a:lstStyle>
            <a:lvl1pPr marL="0" indent="0">
              <a:lnSpc>
                <a:spcPts val="2400"/>
              </a:lnSpc>
              <a:buNone/>
              <a:defRPr sz="18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2" name="Text Placeholder 9">
            <a:extLst>
              <a:ext uri="{FF2B5EF4-FFF2-40B4-BE49-F238E27FC236}">
                <a16:creationId xmlns:a16="http://schemas.microsoft.com/office/drawing/2014/main" id="{1955D76A-22F6-4027-BBB2-B9D632FFEF26}"/>
              </a:ext>
            </a:extLst>
          </p:cNvPr>
          <p:cNvSpPr>
            <a:spLocks noGrp="1"/>
          </p:cNvSpPr>
          <p:nvPr>
            <p:ph type="body" sz="quarter" idx="15" hasCustomPrompt="1"/>
          </p:nvPr>
        </p:nvSpPr>
        <p:spPr>
          <a:xfrm>
            <a:off x="4937760" y="2606040"/>
            <a:ext cx="633984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1" name="Text Placeholder 9">
            <a:extLst>
              <a:ext uri="{FF2B5EF4-FFF2-40B4-BE49-F238E27FC236}">
                <a16:creationId xmlns:a16="http://schemas.microsoft.com/office/drawing/2014/main" id="{B4867646-E605-4DCE-A193-DD63E54B12D1}"/>
              </a:ext>
            </a:extLst>
          </p:cNvPr>
          <p:cNvSpPr>
            <a:spLocks noGrp="1"/>
          </p:cNvSpPr>
          <p:nvPr>
            <p:ph type="body" sz="quarter" idx="13"/>
          </p:nvPr>
        </p:nvSpPr>
        <p:spPr>
          <a:xfrm>
            <a:off x="4937760" y="2907792"/>
            <a:ext cx="6336792" cy="640080"/>
          </a:xfrm>
        </p:spPr>
        <p:txBody>
          <a:bodyPr>
            <a:normAutofit/>
          </a:bodyPr>
          <a:lstStyle>
            <a:lvl1pPr marL="0" indent="0">
              <a:lnSpc>
                <a:spcPts val="2400"/>
              </a:lnSpc>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5" name="Text Placeholder 9">
            <a:extLst>
              <a:ext uri="{FF2B5EF4-FFF2-40B4-BE49-F238E27FC236}">
                <a16:creationId xmlns:a16="http://schemas.microsoft.com/office/drawing/2014/main" id="{A5839152-B87E-4F7A-AF8F-37F412A6F61A}"/>
              </a:ext>
            </a:extLst>
          </p:cNvPr>
          <p:cNvSpPr>
            <a:spLocks noGrp="1"/>
          </p:cNvSpPr>
          <p:nvPr>
            <p:ph type="body" sz="quarter" idx="17" hasCustomPrompt="1"/>
          </p:nvPr>
        </p:nvSpPr>
        <p:spPr>
          <a:xfrm>
            <a:off x="4937760" y="3895344"/>
            <a:ext cx="633984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4" name="Text Placeholder 9">
            <a:extLst>
              <a:ext uri="{FF2B5EF4-FFF2-40B4-BE49-F238E27FC236}">
                <a16:creationId xmlns:a16="http://schemas.microsoft.com/office/drawing/2014/main" id="{4914385C-D888-405F-A9D8-61CC2E9F72C0}"/>
              </a:ext>
            </a:extLst>
          </p:cNvPr>
          <p:cNvSpPr>
            <a:spLocks noGrp="1"/>
          </p:cNvSpPr>
          <p:nvPr>
            <p:ph type="body" sz="quarter" idx="16"/>
          </p:nvPr>
        </p:nvSpPr>
        <p:spPr>
          <a:xfrm>
            <a:off x="4937760" y="4206240"/>
            <a:ext cx="6336792" cy="640080"/>
          </a:xfrm>
        </p:spPr>
        <p:txBody>
          <a:bodyPr>
            <a:normAutofit/>
          </a:bodyPr>
          <a:lstStyle>
            <a:lvl1pPr marL="0" indent="0">
              <a:lnSpc>
                <a:spcPts val="2400"/>
              </a:lnSpc>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3" name="Text Placeholder 9">
            <a:extLst>
              <a:ext uri="{FF2B5EF4-FFF2-40B4-BE49-F238E27FC236}">
                <a16:creationId xmlns:a16="http://schemas.microsoft.com/office/drawing/2014/main" id="{C2F11BC9-5663-4641-AFD6-EF2749EDDAED}"/>
              </a:ext>
            </a:extLst>
          </p:cNvPr>
          <p:cNvSpPr>
            <a:spLocks noGrp="1"/>
          </p:cNvSpPr>
          <p:nvPr>
            <p:ph type="body" sz="quarter" idx="19" hasCustomPrompt="1"/>
          </p:nvPr>
        </p:nvSpPr>
        <p:spPr>
          <a:xfrm>
            <a:off x="4933747" y="5221224"/>
            <a:ext cx="633984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2" name="Text Placeholder 9">
            <a:extLst>
              <a:ext uri="{FF2B5EF4-FFF2-40B4-BE49-F238E27FC236}">
                <a16:creationId xmlns:a16="http://schemas.microsoft.com/office/drawing/2014/main" id="{963F6C91-7F9C-4273-8FDE-92A9BA3B8DE4}"/>
              </a:ext>
            </a:extLst>
          </p:cNvPr>
          <p:cNvSpPr>
            <a:spLocks noGrp="1"/>
          </p:cNvSpPr>
          <p:nvPr>
            <p:ph type="body" sz="quarter" idx="18"/>
          </p:nvPr>
        </p:nvSpPr>
        <p:spPr>
          <a:xfrm>
            <a:off x="4933747" y="5541264"/>
            <a:ext cx="6336792" cy="640080"/>
          </a:xfrm>
        </p:spPr>
        <p:txBody>
          <a:bodyPr>
            <a:normAutofit/>
          </a:bodyPr>
          <a:lstStyle>
            <a:lvl1pPr marL="0" indent="0">
              <a:lnSpc>
                <a:spcPts val="2400"/>
              </a:lnSpc>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1357998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with subtit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25563"/>
          </a:xfrm>
        </p:spPr>
        <p:txBody>
          <a:bodyPr anchor="t" anchorCtr="0"/>
          <a:lstStyle>
            <a:lvl1pPr>
              <a:defRPr cap="all" baseline="0">
                <a:solidFill>
                  <a:schemeClr val="accent1"/>
                </a:solidFill>
              </a:defRPr>
            </a:lvl1pPr>
          </a:lstStyle>
          <a:p>
            <a:r>
              <a:rPr lang="en-US" dirty="0"/>
              <a:t>CLICK TO ADD TITLE</a:t>
            </a:r>
          </a:p>
        </p:txBody>
      </p:sp>
      <p:sp>
        <p:nvSpPr>
          <p:cNvPr id="22" name="Text Placeholder 21">
            <a:extLst>
              <a:ext uri="{FF2B5EF4-FFF2-40B4-BE49-F238E27FC236}">
                <a16:creationId xmlns:a16="http://schemas.microsoft.com/office/drawing/2014/main" id="{AD170077-B4B3-49F8-9FCD-908C81278926}"/>
              </a:ext>
            </a:extLst>
          </p:cNvPr>
          <p:cNvSpPr>
            <a:spLocks noGrp="1"/>
          </p:cNvSpPr>
          <p:nvPr>
            <p:ph type="body" sz="quarter" idx="14"/>
          </p:nvPr>
        </p:nvSpPr>
        <p:spPr>
          <a:xfrm>
            <a:off x="914400" y="1595438"/>
            <a:ext cx="9124950" cy="600075"/>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a:p>
            <a:pPr lvl="1"/>
            <a:r>
              <a:rPr lang="en-US"/>
              <a:t>Second level</a:t>
            </a:r>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6373368" y="2352675"/>
            <a:ext cx="4297680" cy="457200"/>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6372225"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E245CE27-BF50-45D1-92DF-3CC2CC341A7C}"/>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dirty="0"/>
              <a:t>20XX</a:t>
            </a:r>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87560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melin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a:xfrm>
            <a:off x="838200" y="896112"/>
            <a:ext cx="10515600" cy="1325563"/>
          </a:xfrm>
        </p:spPr>
        <p:txBody>
          <a:bodyPr anchor="t" anchorCtr="0"/>
          <a:lstStyle>
            <a:lvl1pPr>
              <a:defRPr cap="all" baseline="0">
                <a:solidFill>
                  <a:schemeClr val="tx2"/>
                </a:solidFill>
              </a:defRPr>
            </a:lvl1pPr>
          </a:lstStyle>
          <a:p>
            <a:r>
              <a:rPr lang="en-US" dirty="0"/>
              <a:t>Click to ADD TITLE</a:t>
            </a:r>
            <a:endParaRPr lang="en-ZA" dirty="0"/>
          </a:p>
        </p:txBody>
      </p:sp>
      <p:sp>
        <p:nvSpPr>
          <p:cNvPr id="35" name="Text Placeholder 3">
            <a:extLst>
              <a:ext uri="{FF2B5EF4-FFF2-40B4-BE49-F238E27FC236}">
                <a16:creationId xmlns:a16="http://schemas.microsoft.com/office/drawing/2014/main" id="{EC5BA522-ACA2-41E7-8167-4CAD19A343D4}"/>
              </a:ext>
            </a:extLst>
          </p:cNvPr>
          <p:cNvSpPr>
            <a:spLocks noGrp="1"/>
          </p:cNvSpPr>
          <p:nvPr>
            <p:ph type="body" sz="quarter" idx="59" hasCustomPrompt="1"/>
          </p:nvPr>
        </p:nvSpPr>
        <p:spPr>
          <a:xfrm>
            <a:off x="2258568" y="2304288"/>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36" name="Text Placeholder 36">
            <a:extLst>
              <a:ext uri="{FF2B5EF4-FFF2-40B4-BE49-F238E27FC236}">
                <a16:creationId xmlns:a16="http://schemas.microsoft.com/office/drawing/2014/main" id="{3FE4D07D-18EE-4015-BE1A-670EF5502FD5}"/>
              </a:ext>
            </a:extLst>
          </p:cNvPr>
          <p:cNvSpPr>
            <a:spLocks noGrp="1"/>
          </p:cNvSpPr>
          <p:nvPr>
            <p:ph type="body" sz="quarter" idx="60" hasCustomPrompt="1"/>
          </p:nvPr>
        </p:nvSpPr>
        <p:spPr>
          <a:xfrm>
            <a:off x="2313432" y="2615184"/>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59" name="Text Placeholder 3">
            <a:extLst>
              <a:ext uri="{FF2B5EF4-FFF2-40B4-BE49-F238E27FC236}">
                <a16:creationId xmlns:a16="http://schemas.microsoft.com/office/drawing/2014/main" id="{6962D0AF-583F-4670-BC13-F7BAE6B6974D}"/>
              </a:ext>
            </a:extLst>
          </p:cNvPr>
          <p:cNvSpPr>
            <a:spLocks noGrp="1"/>
          </p:cNvSpPr>
          <p:nvPr>
            <p:ph type="body" sz="quarter" idx="61" hasCustomPrompt="1"/>
          </p:nvPr>
        </p:nvSpPr>
        <p:spPr>
          <a:xfrm>
            <a:off x="4667859" y="2302547"/>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0" name="Text Placeholder 36">
            <a:extLst>
              <a:ext uri="{FF2B5EF4-FFF2-40B4-BE49-F238E27FC236}">
                <a16:creationId xmlns:a16="http://schemas.microsoft.com/office/drawing/2014/main" id="{C689AF3A-9B30-404A-B454-562D375F9B93}"/>
              </a:ext>
            </a:extLst>
          </p:cNvPr>
          <p:cNvSpPr>
            <a:spLocks noGrp="1"/>
          </p:cNvSpPr>
          <p:nvPr>
            <p:ph type="body" sz="quarter" idx="62" hasCustomPrompt="1"/>
          </p:nvPr>
        </p:nvSpPr>
        <p:spPr>
          <a:xfrm>
            <a:off x="4722723" y="2613443"/>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61" name="Text Placeholder 3">
            <a:extLst>
              <a:ext uri="{FF2B5EF4-FFF2-40B4-BE49-F238E27FC236}">
                <a16:creationId xmlns:a16="http://schemas.microsoft.com/office/drawing/2014/main" id="{3352E813-A80F-4AEB-908D-C58B76F95B15}"/>
              </a:ext>
            </a:extLst>
          </p:cNvPr>
          <p:cNvSpPr>
            <a:spLocks noGrp="1"/>
          </p:cNvSpPr>
          <p:nvPr>
            <p:ph type="body" sz="quarter" idx="63" hasCustomPrompt="1"/>
          </p:nvPr>
        </p:nvSpPr>
        <p:spPr>
          <a:xfrm>
            <a:off x="8577756" y="2319697"/>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2" name="Text Placeholder 36">
            <a:extLst>
              <a:ext uri="{FF2B5EF4-FFF2-40B4-BE49-F238E27FC236}">
                <a16:creationId xmlns:a16="http://schemas.microsoft.com/office/drawing/2014/main" id="{58E04D07-1AA8-4C7D-A594-AD4587E5077E}"/>
              </a:ext>
            </a:extLst>
          </p:cNvPr>
          <p:cNvSpPr>
            <a:spLocks noGrp="1"/>
          </p:cNvSpPr>
          <p:nvPr>
            <p:ph type="body" sz="quarter" idx="64" hasCustomPrompt="1"/>
          </p:nvPr>
        </p:nvSpPr>
        <p:spPr>
          <a:xfrm>
            <a:off x="8632620" y="2630593"/>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9" name="Text Placeholder 10">
            <a:extLst>
              <a:ext uri="{FF2B5EF4-FFF2-40B4-BE49-F238E27FC236}">
                <a16:creationId xmlns:a16="http://schemas.microsoft.com/office/drawing/2014/main" id="{7811C96E-0DEE-4C3C-914D-3D8E37D685D8}"/>
              </a:ext>
            </a:extLst>
          </p:cNvPr>
          <p:cNvSpPr>
            <a:spLocks noGrp="1"/>
          </p:cNvSpPr>
          <p:nvPr>
            <p:ph type="body" sz="quarter" idx="33" hasCustomPrompt="1"/>
          </p:nvPr>
        </p:nvSpPr>
        <p:spPr>
          <a:xfrm>
            <a:off x="914399" y="3354712"/>
            <a:ext cx="731520" cy="457200"/>
          </a:xfrm>
        </p:spPr>
        <p:txBody>
          <a:bodyPr anchor="ctr"/>
          <a:lstStyle>
            <a:lvl1pPr marL="0" indent="0" algn="ctr">
              <a:buNone/>
              <a:defRPr sz="1400" b="1">
                <a:solidFill>
                  <a:schemeClr val="tx2"/>
                </a:solidFill>
                <a:latin typeface="+mj-lt"/>
              </a:defRPr>
            </a:lvl1pPr>
          </a:lstStyle>
          <a:p>
            <a:pPr lvl="0"/>
            <a:r>
              <a:rPr lang="en-US" dirty="0"/>
              <a:t>Year</a:t>
            </a:r>
            <a:endParaRPr lang="en-ZA" dirty="0"/>
          </a:p>
        </p:txBody>
      </p:sp>
      <p:sp>
        <p:nvSpPr>
          <p:cNvPr id="10" name="Text Placeholder 10">
            <a:extLst>
              <a:ext uri="{FF2B5EF4-FFF2-40B4-BE49-F238E27FC236}">
                <a16:creationId xmlns:a16="http://schemas.microsoft.com/office/drawing/2014/main" id="{401495E4-6A47-4169-8AF4-736F7CF55C37}"/>
              </a:ext>
            </a:extLst>
          </p:cNvPr>
          <p:cNvSpPr>
            <a:spLocks noGrp="1"/>
          </p:cNvSpPr>
          <p:nvPr>
            <p:ph type="body" sz="quarter" idx="34" hasCustomPrompt="1"/>
          </p:nvPr>
        </p:nvSpPr>
        <p:spPr>
          <a:xfrm>
            <a:off x="196596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1" name="Text Placeholder 10">
            <a:extLst>
              <a:ext uri="{FF2B5EF4-FFF2-40B4-BE49-F238E27FC236}">
                <a16:creationId xmlns:a16="http://schemas.microsoft.com/office/drawing/2014/main" id="{4A350147-917D-4020-B9C3-CE41143A103A}"/>
              </a:ext>
            </a:extLst>
          </p:cNvPr>
          <p:cNvSpPr>
            <a:spLocks noGrp="1"/>
          </p:cNvSpPr>
          <p:nvPr>
            <p:ph type="body" sz="quarter" idx="35" hasCustomPrompt="1"/>
          </p:nvPr>
        </p:nvSpPr>
        <p:spPr>
          <a:xfrm>
            <a:off x="275388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2" name="Text Placeholder 10">
            <a:extLst>
              <a:ext uri="{FF2B5EF4-FFF2-40B4-BE49-F238E27FC236}">
                <a16:creationId xmlns:a16="http://schemas.microsoft.com/office/drawing/2014/main" id="{595A6F9E-88A2-46C6-B4B4-642D65C42C1E}"/>
              </a:ext>
            </a:extLst>
          </p:cNvPr>
          <p:cNvSpPr>
            <a:spLocks noGrp="1"/>
          </p:cNvSpPr>
          <p:nvPr>
            <p:ph type="body" sz="quarter" idx="36" hasCustomPrompt="1"/>
          </p:nvPr>
        </p:nvSpPr>
        <p:spPr>
          <a:xfrm>
            <a:off x="354180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3" name="Text Placeholder 10">
            <a:extLst>
              <a:ext uri="{FF2B5EF4-FFF2-40B4-BE49-F238E27FC236}">
                <a16:creationId xmlns:a16="http://schemas.microsoft.com/office/drawing/2014/main" id="{11C0F1C3-D7E3-418A-8706-CD257C1F5B6A}"/>
              </a:ext>
            </a:extLst>
          </p:cNvPr>
          <p:cNvSpPr>
            <a:spLocks noGrp="1"/>
          </p:cNvSpPr>
          <p:nvPr>
            <p:ph type="body" sz="quarter" idx="37" hasCustomPrompt="1"/>
          </p:nvPr>
        </p:nvSpPr>
        <p:spPr>
          <a:xfrm>
            <a:off x="432972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5" name="Text Placeholder 10">
            <a:extLst>
              <a:ext uri="{FF2B5EF4-FFF2-40B4-BE49-F238E27FC236}">
                <a16:creationId xmlns:a16="http://schemas.microsoft.com/office/drawing/2014/main" id="{8715823E-52F8-49ED-9EC8-E99ED0915BDD}"/>
              </a:ext>
            </a:extLst>
          </p:cNvPr>
          <p:cNvSpPr>
            <a:spLocks noGrp="1"/>
          </p:cNvSpPr>
          <p:nvPr>
            <p:ph type="body" sz="quarter" idx="39" hasCustomPrompt="1"/>
          </p:nvPr>
        </p:nvSpPr>
        <p:spPr>
          <a:xfrm>
            <a:off x="511764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6" name="Text Placeholder 10">
            <a:extLst>
              <a:ext uri="{FF2B5EF4-FFF2-40B4-BE49-F238E27FC236}">
                <a16:creationId xmlns:a16="http://schemas.microsoft.com/office/drawing/2014/main" id="{7DF700D5-2F9B-4B15-92CF-1052851D5E1B}"/>
              </a:ext>
            </a:extLst>
          </p:cNvPr>
          <p:cNvSpPr>
            <a:spLocks noGrp="1"/>
          </p:cNvSpPr>
          <p:nvPr>
            <p:ph type="body" sz="quarter" idx="40" hasCustomPrompt="1"/>
          </p:nvPr>
        </p:nvSpPr>
        <p:spPr>
          <a:xfrm>
            <a:off x="590556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7" name="Text Placeholder 10">
            <a:extLst>
              <a:ext uri="{FF2B5EF4-FFF2-40B4-BE49-F238E27FC236}">
                <a16:creationId xmlns:a16="http://schemas.microsoft.com/office/drawing/2014/main" id="{BB40768A-A2DB-44AA-89F5-071BCE4D9F91}"/>
              </a:ext>
            </a:extLst>
          </p:cNvPr>
          <p:cNvSpPr>
            <a:spLocks noGrp="1"/>
          </p:cNvSpPr>
          <p:nvPr>
            <p:ph type="body" sz="quarter" idx="41" hasCustomPrompt="1"/>
          </p:nvPr>
        </p:nvSpPr>
        <p:spPr>
          <a:xfrm>
            <a:off x="669348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9" name="Text Placeholder 10">
            <a:extLst>
              <a:ext uri="{FF2B5EF4-FFF2-40B4-BE49-F238E27FC236}">
                <a16:creationId xmlns:a16="http://schemas.microsoft.com/office/drawing/2014/main" id="{105B8381-43DD-41A0-A705-D1255AC449AE}"/>
              </a:ext>
            </a:extLst>
          </p:cNvPr>
          <p:cNvSpPr>
            <a:spLocks noGrp="1"/>
          </p:cNvSpPr>
          <p:nvPr>
            <p:ph type="body" sz="quarter" idx="43" hasCustomPrompt="1"/>
          </p:nvPr>
        </p:nvSpPr>
        <p:spPr>
          <a:xfrm>
            <a:off x="748140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0" name="Text Placeholder 10">
            <a:extLst>
              <a:ext uri="{FF2B5EF4-FFF2-40B4-BE49-F238E27FC236}">
                <a16:creationId xmlns:a16="http://schemas.microsoft.com/office/drawing/2014/main" id="{C178CB7C-93FB-40C1-9170-B99EF8EE9E8F}"/>
              </a:ext>
            </a:extLst>
          </p:cNvPr>
          <p:cNvSpPr>
            <a:spLocks noGrp="1"/>
          </p:cNvSpPr>
          <p:nvPr>
            <p:ph type="body" sz="quarter" idx="44" hasCustomPrompt="1"/>
          </p:nvPr>
        </p:nvSpPr>
        <p:spPr>
          <a:xfrm>
            <a:off x="826932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8" name="Text Placeholder 10">
            <a:extLst>
              <a:ext uri="{FF2B5EF4-FFF2-40B4-BE49-F238E27FC236}">
                <a16:creationId xmlns:a16="http://schemas.microsoft.com/office/drawing/2014/main" id="{16D07EB6-011E-4F65-9F28-20CAB54640E8}"/>
              </a:ext>
            </a:extLst>
          </p:cNvPr>
          <p:cNvSpPr>
            <a:spLocks noGrp="1"/>
          </p:cNvSpPr>
          <p:nvPr>
            <p:ph type="body" sz="quarter" idx="42" hasCustomPrompt="1"/>
          </p:nvPr>
        </p:nvSpPr>
        <p:spPr>
          <a:xfrm>
            <a:off x="905724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1" name="Text Placeholder 10">
            <a:extLst>
              <a:ext uri="{FF2B5EF4-FFF2-40B4-BE49-F238E27FC236}">
                <a16:creationId xmlns:a16="http://schemas.microsoft.com/office/drawing/2014/main" id="{A2B65EAF-1F60-417C-B138-F72EFEBF6D81}"/>
              </a:ext>
            </a:extLst>
          </p:cNvPr>
          <p:cNvSpPr>
            <a:spLocks noGrp="1"/>
          </p:cNvSpPr>
          <p:nvPr>
            <p:ph type="body" sz="quarter" idx="45" hasCustomPrompt="1"/>
          </p:nvPr>
        </p:nvSpPr>
        <p:spPr>
          <a:xfrm>
            <a:off x="9845160"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2" name="Text Placeholder 10">
            <a:extLst>
              <a:ext uri="{FF2B5EF4-FFF2-40B4-BE49-F238E27FC236}">
                <a16:creationId xmlns:a16="http://schemas.microsoft.com/office/drawing/2014/main" id="{76D120F4-A640-421C-B1F8-406158CFBC8E}"/>
              </a:ext>
            </a:extLst>
          </p:cNvPr>
          <p:cNvSpPr>
            <a:spLocks noGrp="1"/>
          </p:cNvSpPr>
          <p:nvPr>
            <p:ph type="body" sz="quarter" idx="46" hasCustomPrompt="1"/>
          </p:nvPr>
        </p:nvSpPr>
        <p:spPr>
          <a:xfrm>
            <a:off x="10633085" y="3502152"/>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14" name="Text Placeholder 10">
            <a:extLst>
              <a:ext uri="{FF2B5EF4-FFF2-40B4-BE49-F238E27FC236}">
                <a16:creationId xmlns:a16="http://schemas.microsoft.com/office/drawing/2014/main" id="{105D759B-EB6D-4560-B0B8-1F7EB7D1B841}"/>
              </a:ext>
            </a:extLst>
          </p:cNvPr>
          <p:cNvSpPr>
            <a:spLocks noGrp="1"/>
          </p:cNvSpPr>
          <p:nvPr>
            <p:ph type="body" sz="quarter" idx="38" hasCustomPrompt="1"/>
          </p:nvPr>
        </p:nvSpPr>
        <p:spPr>
          <a:xfrm>
            <a:off x="914400" y="4292468"/>
            <a:ext cx="731520" cy="457200"/>
          </a:xfrm>
        </p:spPr>
        <p:txBody>
          <a:bodyPr anchor="ctr"/>
          <a:lstStyle>
            <a:lvl1pPr marL="0" indent="0" algn="ctr">
              <a:buNone/>
              <a:defRPr sz="1400" b="1">
                <a:solidFill>
                  <a:schemeClr val="tx2"/>
                </a:solidFill>
                <a:latin typeface="+mj-lt"/>
              </a:defRPr>
            </a:lvl1pPr>
          </a:lstStyle>
          <a:p>
            <a:pPr lvl="0"/>
            <a:r>
              <a:rPr lang="en-US" dirty="0"/>
              <a:t>Year</a:t>
            </a:r>
            <a:endParaRPr lang="en-ZA" dirty="0"/>
          </a:p>
        </p:txBody>
      </p:sp>
      <p:sp>
        <p:nvSpPr>
          <p:cNvPr id="23" name="Text Placeholder 10">
            <a:extLst>
              <a:ext uri="{FF2B5EF4-FFF2-40B4-BE49-F238E27FC236}">
                <a16:creationId xmlns:a16="http://schemas.microsoft.com/office/drawing/2014/main" id="{BBD14391-1DC8-4D56-951F-25C5BDB3921C}"/>
              </a:ext>
            </a:extLst>
          </p:cNvPr>
          <p:cNvSpPr>
            <a:spLocks noGrp="1"/>
          </p:cNvSpPr>
          <p:nvPr>
            <p:ph type="body" sz="quarter" idx="47" hasCustomPrompt="1"/>
          </p:nvPr>
        </p:nvSpPr>
        <p:spPr>
          <a:xfrm>
            <a:off x="1969915"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4" name="Text Placeholder 10">
            <a:extLst>
              <a:ext uri="{FF2B5EF4-FFF2-40B4-BE49-F238E27FC236}">
                <a16:creationId xmlns:a16="http://schemas.microsoft.com/office/drawing/2014/main" id="{93FC04C9-D1DE-47BA-8D50-6D762B72B8FC}"/>
              </a:ext>
            </a:extLst>
          </p:cNvPr>
          <p:cNvSpPr>
            <a:spLocks noGrp="1"/>
          </p:cNvSpPr>
          <p:nvPr>
            <p:ph type="body" sz="quarter" idx="48" hasCustomPrompt="1"/>
          </p:nvPr>
        </p:nvSpPr>
        <p:spPr>
          <a:xfrm>
            <a:off x="2757602"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5" name="Text Placeholder 10">
            <a:extLst>
              <a:ext uri="{FF2B5EF4-FFF2-40B4-BE49-F238E27FC236}">
                <a16:creationId xmlns:a16="http://schemas.microsoft.com/office/drawing/2014/main" id="{B8FB174F-BC80-4817-90C7-42F90C7978E5}"/>
              </a:ext>
            </a:extLst>
          </p:cNvPr>
          <p:cNvSpPr>
            <a:spLocks noGrp="1"/>
          </p:cNvSpPr>
          <p:nvPr>
            <p:ph type="body" sz="quarter" idx="49" hasCustomPrompt="1"/>
          </p:nvPr>
        </p:nvSpPr>
        <p:spPr>
          <a:xfrm>
            <a:off x="3545289"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6" name="Text Placeholder 10">
            <a:extLst>
              <a:ext uri="{FF2B5EF4-FFF2-40B4-BE49-F238E27FC236}">
                <a16:creationId xmlns:a16="http://schemas.microsoft.com/office/drawing/2014/main" id="{E896FB65-5B08-4993-8523-822688BB2A9B}"/>
              </a:ext>
            </a:extLst>
          </p:cNvPr>
          <p:cNvSpPr>
            <a:spLocks noGrp="1"/>
          </p:cNvSpPr>
          <p:nvPr>
            <p:ph type="body" sz="quarter" idx="50" hasCustomPrompt="1"/>
          </p:nvPr>
        </p:nvSpPr>
        <p:spPr>
          <a:xfrm>
            <a:off x="4332976"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7" name="Text Placeholder 10">
            <a:extLst>
              <a:ext uri="{FF2B5EF4-FFF2-40B4-BE49-F238E27FC236}">
                <a16:creationId xmlns:a16="http://schemas.microsoft.com/office/drawing/2014/main" id="{DBAF247D-367F-4524-9E85-4B66631D5309}"/>
              </a:ext>
            </a:extLst>
          </p:cNvPr>
          <p:cNvSpPr>
            <a:spLocks noGrp="1"/>
          </p:cNvSpPr>
          <p:nvPr>
            <p:ph type="body" sz="quarter" idx="51" hasCustomPrompt="1"/>
          </p:nvPr>
        </p:nvSpPr>
        <p:spPr>
          <a:xfrm>
            <a:off x="5120663"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8" name="Text Placeholder 10">
            <a:extLst>
              <a:ext uri="{FF2B5EF4-FFF2-40B4-BE49-F238E27FC236}">
                <a16:creationId xmlns:a16="http://schemas.microsoft.com/office/drawing/2014/main" id="{4F9BFDEC-4D89-4C8E-A3D9-A6DF0297F780}"/>
              </a:ext>
            </a:extLst>
          </p:cNvPr>
          <p:cNvSpPr>
            <a:spLocks noGrp="1"/>
          </p:cNvSpPr>
          <p:nvPr>
            <p:ph type="body" sz="quarter" idx="52" hasCustomPrompt="1"/>
          </p:nvPr>
        </p:nvSpPr>
        <p:spPr>
          <a:xfrm>
            <a:off x="5908350"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29" name="Text Placeholder 10">
            <a:extLst>
              <a:ext uri="{FF2B5EF4-FFF2-40B4-BE49-F238E27FC236}">
                <a16:creationId xmlns:a16="http://schemas.microsoft.com/office/drawing/2014/main" id="{9C08EC58-18EC-4890-94D6-2422A6BBA8D5}"/>
              </a:ext>
            </a:extLst>
          </p:cNvPr>
          <p:cNvSpPr>
            <a:spLocks noGrp="1"/>
          </p:cNvSpPr>
          <p:nvPr>
            <p:ph type="body" sz="quarter" idx="53" hasCustomPrompt="1"/>
          </p:nvPr>
        </p:nvSpPr>
        <p:spPr>
          <a:xfrm>
            <a:off x="6696037"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1" name="Text Placeholder 10">
            <a:extLst>
              <a:ext uri="{FF2B5EF4-FFF2-40B4-BE49-F238E27FC236}">
                <a16:creationId xmlns:a16="http://schemas.microsoft.com/office/drawing/2014/main" id="{5F5960EF-7F51-41A0-9E73-D2F727AB3F0D}"/>
              </a:ext>
            </a:extLst>
          </p:cNvPr>
          <p:cNvSpPr>
            <a:spLocks noGrp="1"/>
          </p:cNvSpPr>
          <p:nvPr>
            <p:ph type="body" sz="quarter" idx="55" hasCustomPrompt="1"/>
          </p:nvPr>
        </p:nvSpPr>
        <p:spPr>
          <a:xfrm>
            <a:off x="7483724"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2" name="Text Placeholder 10">
            <a:extLst>
              <a:ext uri="{FF2B5EF4-FFF2-40B4-BE49-F238E27FC236}">
                <a16:creationId xmlns:a16="http://schemas.microsoft.com/office/drawing/2014/main" id="{9F81D711-9D82-42A4-8AB2-12D1F4490AAD}"/>
              </a:ext>
            </a:extLst>
          </p:cNvPr>
          <p:cNvSpPr>
            <a:spLocks noGrp="1"/>
          </p:cNvSpPr>
          <p:nvPr>
            <p:ph type="body" sz="quarter" idx="56" hasCustomPrompt="1"/>
          </p:nvPr>
        </p:nvSpPr>
        <p:spPr>
          <a:xfrm>
            <a:off x="8271411"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0" name="Text Placeholder 10">
            <a:extLst>
              <a:ext uri="{FF2B5EF4-FFF2-40B4-BE49-F238E27FC236}">
                <a16:creationId xmlns:a16="http://schemas.microsoft.com/office/drawing/2014/main" id="{D360A36A-7282-4045-B0DF-503E6A97BA47}"/>
              </a:ext>
            </a:extLst>
          </p:cNvPr>
          <p:cNvSpPr>
            <a:spLocks noGrp="1"/>
          </p:cNvSpPr>
          <p:nvPr>
            <p:ph type="body" sz="quarter" idx="54" hasCustomPrompt="1"/>
          </p:nvPr>
        </p:nvSpPr>
        <p:spPr>
          <a:xfrm>
            <a:off x="9059098"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3" name="Text Placeholder 10">
            <a:extLst>
              <a:ext uri="{FF2B5EF4-FFF2-40B4-BE49-F238E27FC236}">
                <a16:creationId xmlns:a16="http://schemas.microsoft.com/office/drawing/2014/main" id="{0A2E5DCC-5FCD-4396-9980-17ECD06BB370}"/>
              </a:ext>
            </a:extLst>
          </p:cNvPr>
          <p:cNvSpPr>
            <a:spLocks noGrp="1"/>
          </p:cNvSpPr>
          <p:nvPr>
            <p:ph type="body" sz="quarter" idx="57" hasCustomPrompt="1"/>
          </p:nvPr>
        </p:nvSpPr>
        <p:spPr>
          <a:xfrm>
            <a:off x="9846785"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4" name="Text Placeholder 10">
            <a:extLst>
              <a:ext uri="{FF2B5EF4-FFF2-40B4-BE49-F238E27FC236}">
                <a16:creationId xmlns:a16="http://schemas.microsoft.com/office/drawing/2014/main" id="{A3860367-6AF8-4009-AE8B-33DEE49D1773}"/>
              </a:ext>
            </a:extLst>
          </p:cNvPr>
          <p:cNvSpPr>
            <a:spLocks noGrp="1"/>
          </p:cNvSpPr>
          <p:nvPr>
            <p:ph type="body" sz="quarter" idx="58" hasCustomPrompt="1"/>
          </p:nvPr>
        </p:nvSpPr>
        <p:spPr>
          <a:xfrm>
            <a:off x="10634472" y="4425696"/>
            <a:ext cx="640080" cy="201776"/>
          </a:xfrm>
        </p:spPr>
        <p:txBody>
          <a:bodyPr>
            <a:noAutofit/>
          </a:bodyPr>
          <a:lstStyle>
            <a:lvl1pPr marL="0" indent="0" algn="ctr">
              <a:buNone/>
              <a:defRPr sz="1000">
                <a:solidFill>
                  <a:schemeClr val="tx2"/>
                </a:solidFill>
              </a:defRPr>
            </a:lvl1pPr>
          </a:lstStyle>
          <a:p>
            <a:pPr lvl="0"/>
            <a:r>
              <a:rPr lang="en-US" dirty="0"/>
              <a:t>MM</a:t>
            </a:r>
            <a:endParaRPr lang="en-ZA" dirty="0"/>
          </a:p>
        </p:txBody>
      </p:sp>
      <p:sp>
        <p:nvSpPr>
          <p:cNvPr id="37" name="Arrow: Right 36">
            <a:extLst>
              <a:ext uri="{FF2B5EF4-FFF2-40B4-BE49-F238E27FC236}">
                <a16:creationId xmlns:a16="http://schemas.microsoft.com/office/drawing/2014/main" id="{A21A7A3E-FAE9-412E-9085-C5396DD58558}"/>
              </a:ext>
              <a:ext uri="{C183D7F6-B498-43B3-948B-1728B52AA6E4}">
                <adec:decorative xmlns:adec="http://schemas.microsoft.com/office/drawing/2017/decorative" val="1"/>
              </a:ext>
            </a:extLst>
          </p:cNvPr>
          <p:cNvSpPr/>
          <p:nvPr userDrawn="1"/>
        </p:nvSpPr>
        <p:spPr>
          <a:xfrm>
            <a:off x="929640" y="3981445"/>
            <a:ext cx="10332720" cy="168656"/>
          </a:xfrm>
          <a:prstGeom prst="rightArrow">
            <a:avLst>
              <a:gd name="adj1" fmla="val 100000"/>
              <a:gd name="adj2" fmla="val 8593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chemeClr val="tx1">
                  <a:lumMod val="75000"/>
                  <a:lumOff val="25000"/>
                </a:schemeClr>
              </a:solidFill>
            </a:endParaRPr>
          </a:p>
        </p:txBody>
      </p:sp>
      <p:pic>
        <p:nvPicPr>
          <p:cNvPr id="4" name="Graphic 3">
            <a:extLst>
              <a:ext uri="{FF2B5EF4-FFF2-40B4-BE49-F238E27FC236}">
                <a16:creationId xmlns:a16="http://schemas.microsoft.com/office/drawing/2014/main" id="{53DC4F1A-B4E3-468C-B5D4-1171E63EFA17}"/>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cxnSp>
        <p:nvCxnSpPr>
          <p:cNvPr id="38" name="Straight Connector 37">
            <a:extLst>
              <a:ext uri="{FF2B5EF4-FFF2-40B4-BE49-F238E27FC236}">
                <a16:creationId xmlns:a16="http://schemas.microsoft.com/office/drawing/2014/main" id="{2DB417EF-A4F1-45A2-ACA0-5C82104244A7}"/>
              </a:ext>
              <a:ext uri="{C183D7F6-B498-43B3-948B-1728B52AA6E4}">
                <adec:decorative xmlns:adec="http://schemas.microsoft.com/office/drawing/2017/decorative" val="1"/>
              </a:ext>
            </a:extLst>
          </p:cNvPr>
          <p:cNvCxnSpPr>
            <a:cxnSpLocks/>
          </p:cNvCxnSpPr>
          <p:nvPr userDrawn="1"/>
        </p:nvCxnSpPr>
        <p:spPr>
          <a:xfrm>
            <a:off x="3044816" y="2697432"/>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E81057A-21E4-4E98-BFE7-5B870E5EAA41}"/>
              </a:ext>
              <a:ext uri="{C183D7F6-B498-43B3-948B-1728B52AA6E4}">
                <adec:decorative xmlns:adec="http://schemas.microsoft.com/office/drawing/2017/decorative" val="1"/>
              </a:ext>
            </a:extLst>
          </p:cNvPr>
          <p:cNvCxnSpPr>
            <a:cxnSpLocks/>
          </p:cNvCxnSpPr>
          <p:nvPr userDrawn="1"/>
        </p:nvCxnSpPr>
        <p:spPr>
          <a:xfrm>
            <a:off x="5423645" y="2697480"/>
            <a:ext cx="0" cy="733425"/>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E7D18C9-8D44-4323-B6BF-BF76C2381281}"/>
              </a:ext>
              <a:ext uri="{C183D7F6-B498-43B3-948B-1728B52AA6E4}">
                <adec:decorative xmlns:adec="http://schemas.microsoft.com/office/drawing/2017/decorative" val="1"/>
              </a:ext>
            </a:extLst>
          </p:cNvPr>
          <p:cNvCxnSpPr>
            <a:cxnSpLocks/>
          </p:cNvCxnSpPr>
          <p:nvPr userDrawn="1"/>
        </p:nvCxnSpPr>
        <p:spPr>
          <a:xfrm>
            <a:off x="9354996" y="269748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201D3F8-FF19-44BC-9EE7-6B58CD82BBD1}"/>
              </a:ext>
              <a:ext uri="{C183D7F6-B498-43B3-948B-1728B52AA6E4}">
                <adec:decorative xmlns:adec="http://schemas.microsoft.com/office/drawing/2017/decorative" val="1"/>
              </a:ext>
            </a:extLst>
          </p:cNvPr>
          <p:cNvCxnSpPr>
            <a:cxnSpLocks/>
          </p:cNvCxnSpPr>
          <p:nvPr userDrawn="1"/>
        </p:nvCxnSpPr>
        <p:spPr>
          <a:xfrm rot="10800000">
            <a:off x="3049258"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6ACB076-AF56-41FE-9380-E9AD0CF40394}"/>
              </a:ext>
              <a:ext uri="{C183D7F6-B498-43B3-948B-1728B52AA6E4}">
                <adec:decorative xmlns:adec="http://schemas.microsoft.com/office/drawing/2017/decorative" val="1"/>
              </a:ext>
            </a:extLst>
          </p:cNvPr>
          <p:cNvCxnSpPr>
            <a:cxnSpLocks/>
          </p:cNvCxnSpPr>
          <p:nvPr userDrawn="1"/>
        </p:nvCxnSpPr>
        <p:spPr>
          <a:xfrm rot="10800000">
            <a:off x="7014003"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401BD79D-A068-4E2B-A576-16599ECD33DF}"/>
              </a:ext>
              <a:ext uri="{C183D7F6-B498-43B3-948B-1728B52AA6E4}">
                <adec:decorative xmlns:adec="http://schemas.microsoft.com/office/drawing/2017/decorative" val="1"/>
              </a:ext>
            </a:extLst>
          </p:cNvPr>
          <p:cNvCxnSpPr>
            <a:cxnSpLocks/>
          </p:cNvCxnSpPr>
          <p:nvPr userDrawn="1"/>
        </p:nvCxnSpPr>
        <p:spPr>
          <a:xfrm rot="10800000">
            <a:off x="10949479" y="4709160"/>
            <a:ext cx="0" cy="731520"/>
          </a:xfrm>
          <a:prstGeom prst="line">
            <a:avLst/>
          </a:prstGeom>
          <a:ln>
            <a:solidFill>
              <a:schemeClr val="tx2"/>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63" name="Text Placeholder 3">
            <a:extLst>
              <a:ext uri="{FF2B5EF4-FFF2-40B4-BE49-F238E27FC236}">
                <a16:creationId xmlns:a16="http://schemas.microsoft.com/office/drawing/2014/main" id="{28F6AF7C-04EA-4C94-9ADB-02F18DEF5A67}"/>
              </a:ext>
            </a:extLst>
          </p:cNvPr>
          <p:cNvSpPr>
            <a:spLocks noGrp="1"/>
          </p:cNvSpPr>
          <p:nvPr>
            <p:ph type="body" sz="quarter" idx="65" hasCustomPrompt="1"/>
          </p:nvPr>
        </p:nvSpPr>
        <p:spPr>
          <a:xfrm>
            <a:off x="2302341" y="5269637"/>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4" name="Text Placeholder 36">
            <a:extLst>
              <a:ext uri="{FF2B5EF4-FFF2-40B4-BE49-F238E27FC236}">
                <a16:creationId xmlns:a16="http://schemas.microsoft.com/office/drawing/2014/main" id="{DBC1E942-B2AC-4A1B-A9BF-207F48444E69}"/>
              </a:ext>
            </a:extLst>
          </p:cNvPr>
          <p:cNvSpPr>
            <a:spLocks noGrp="1"/>
          </p:cNvSpPr>
          <p:nvPr>
            <p:ph type="body" sz="quarter" idx="66" hasCustomPrompt="1"/>
          </p:nvPr>
        </p:nvSpPr>
        <p:spPr>
          <a:xfrm>
            <a:off x="2357205" y="5580533"/>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65" name="Text Placeholder 3">
            <a:extLst>
              <a:ext uri="{FF2B5EF4-FFF2-40B4-BE49-F238E27FC236}">
                <a16:creationId xmlns:a16="http://schemas.microsoft.com/office/drawing/2014/main" id="{236CF734-307C-46DF-9F1B-B7B348E8AFEC}"/>
              </a:ext>
            </a:extLst>
          </p:cNvPr>
          <p:cNvSpPr>
            <a:spLocks noGrp="1"/>
          </p:cNvSpPr>
          <p:nvPr>
            <p:ph type="body" sz="quarter" idx="67" hasCustomPrompt="1"/>
          </p:nvPr>
        </p:nvSpPr>
        <p:spPr>
          <a:xfrm>
            <a:off x="6222339" y="5272948"/>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6" name="Text Placeholder 36">
            <a:extLst>
              <a:ext uri="{FF2B5EF4-FFF2-40B4-BE49-F238E27FC236}">
                <a16:creationId xmlns:a16="http://schemas.microsoft.com/office/drawing/2014/main" id="{A797E2F6-E10E-4B32-8496-AC4E0B14B3F7}"/>
              </a:ext>
            </a:extLst>
          </p:cNvPr>
          <p:cNvSpPr>
            <a:spLocks noGrp="1"/>
          </p:cNvSpPr>
          <p:nvPr>
            <p:ph type="body" sz="quarter" idx="68" hasCustomPrompt="1"/>
          </p:nvPr>
        </p:nvSpPr>
        <p:spPr>
          <a:xfrm>
            <a:off x="6277203" y="5583844"/>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67" name="Text Placeholder 3">
            <a:extLst>
              <a:ext uri="{FF2B5EF4-FFF2-40B4-BE49-F238E27FC236}">
                <a16:creationId xmlns:a16="http://schemas.microsoft.com/office/drawing/2014/main" id="{FE2C824F-3FEC-4436-8D89-71417F95C4CA}"/>
              </a:ext>
            </a:extLst>
          </p:cNvPr>
          <p:cNvSpPr>
            <a:spLocks noGrp="1"/>
          </p:cNvSpPr>
          <p:nvPr>
            <p:ph type="body" sz="quarter" idx="69" hasCustomPrompt="1"/>
          </p:nvPr>
        </p:nvSpPr>
        <p:spPr>
          <a:xfrm>
            <a:off x="10161393" y="5272948"/>
            <a:ext cx="1554480" cy="561975"/>
          </a:xfrm>
          <a:solidFill>
            <a:schemeClr val="tx2"/>
          </a:solidFill>
          <a:ln>
            <a:noFill/>
          </a:ln>
        </p:spPr>
        <p:txBody>
          <a:bodyPr tIns="36000" anchor="t" anchorCtr="0">
            <a:normAutofit/>
          </a:bodyPr>
          <a:lstStyle>
            <a:lvl1pPr marL="0" indent="0" algn="ctr">
              <a:lnSpc>
                <a:spcPct val="150000"/>
              </a:lnSpc>
              <a:spcBef>
                <a:spcPts val="3600"/>
              </a:spcBef>
              <a:buNone/>
              <a:defRPr sz="1000">
                <a:solidFill>
                  <a:schemeClr val="tx1">
                    <a:lumMod val="75000"/>
                    <a:lumOff val="25000"/>
                  </a:schemeClr>
                </a:solidFill>
                <a:latin typeface="+mj-lt"/>
              </a:defRPr>
            </a:lvl1pPr>
          </a:lstStyle>
          <a:p>
            <a:pPr lvl="0"/>
            <a:r>
              <a:rPr lang="en-US" dirty="0"/>
              <a:t>Item Title</a:t>
            </a:r>
            <a:endParaRPr lang="en-ZA" dirty="0"/>
          </a:p>
        </p:txBody>
      </p:sp>
      <p:sp>
        <p:nvSpPr>
          <p:cNvPr id="68" name="Text Placeholder 36">
            <a:extLst>
              <a:ext uri="{FF2B5EF4-FFF2-40B4-BE49-F238E27FC236}">
                <a16:creationId xmlns:a16="http://schemas.microsoft.com/office/drawing/2014/main" id="{A789A2A0-3ABC-41EA-A65B-C158812FD38D}"/>
              </a:ext>
            </a:extLst>
          </p:cNvPr>
          <p:cNvSpPr>
            <a:spLocks noGrp="1"/>
          </p:cNvSpPr>
          <p:nvPr>
            <p:ph type="body" sz="quarter" idx="70" hasCustomPrompt="1"/>
          </p:nvPr>
        </p:nvSpPr>
        <p:spPr>
          <a:xfrm>
            <a:off x="10216257" y="5583844"/>
            <a:ext cx="1463040" cy="224670"/>
          </a:xfrm>
        </p:spPr>
        <p:txBody>
          <a:bodyPr anchor="t" anchorCtr="0">
            <a:noAutofit/>
          </a:bodyPr>
          <a:lstStyle>
            <a:lvl1pPr marL="0" indent="0" algn="ctr">
              <a:buNone/>
              <a:defRPr sz="800">
                <a:solidFill>
                  <a:schemeClr val="tx1">
                    <a:lumMod val="75000"/>
                    <a:lumOff val="25000"/>
                  </a:schemeClr>
                </a:solidFill>
              </a:defRPr>
            </a:lvl1pPr>
          </a:lstStyle>
          <a:p>
            <a:pPr lvl="0"/>
            <a:r>
              <a:rPr lang="en-US" dirty="0"/>
              <a:t>Month, Year</a:t>
            </a:r>
            <a:endParaRPr lang="en-ZA" dirty="0"/>
          </a:p>
        </p:txBody>
      </p:sp>
      <p:sp>
        <p:nvSpPr>
          <p:cNvPr id="40" name="Date Placeholder 3">
            <a:extLst>
              <a:ext uri="{FF2B5EF4-FFF2-40B4-BE49-F238E27FC236}">
                <a16:creationId xmlns:a16="http://schemas.microsoft.com/office/drawing/2014/main" id="{F15C78F9-B77F-44BB-9DD3-7FD6042F4D4F}"/>
              </a:ext>
            </a:extLst>
          </p:cNvPr>
          <p:cNvSpPr>
            <a:spLocks noGrp="1"/>
          </p:cNvSpPr>
          <p:nvPr>
            <p:ph type="dt" sz="half" idx="10"/>
          </p:nvPr>
        </p:nvSpPr>
        <p:spPr>
          <a:xfrm>
            <a:off x="914400" y="6353175"/>
            <a:ext cx="1097280" cy="365125"/>
          </a:xfrm>
        </p:spPr>
        <p:txBody>
          <a:bodyPr/>
          <a:lstStyle>
            <a:lvl1pPr>
              <a:defRPr>
                <a:solidFill>
                  <a:schemeClr val="tx2"/>
                </a:solidFill>
              </a:defRPr>
            </a:lvl1pPr>
          </a:lstStyle>
          <a:p>
            <a:r>
              <a:rPr lang="en-US" dirty="0"/>
              <a:t>20XX</a:t>
            </a:r>
          </a:p>
        </p:txBody>
      </p:sp>
      <p:sp>
        <p:nvSpPr>
          <p:cNvPr id="41" name="Footer Placeholder 4">
            <a:extLst>
              <a:ext uri="{FF2B5EF4-FFF2-40B4-BE49-F238E27FC236}">
                <a16:creationId xmlns:a16="http://schemas.microsoft.com/office/drawing/2014/main" id="{7A2CE885-91AB-475D-937A-12B9D463D401}"/>
              </a:ext>
            </a:extLst>
          </p:cNvPr>
          <p:cNvSpPr>
            <a:spLocks noGrp="1"/>
          </p:cNvSpPr>
          <p:nvPr>
            <p:ph type="ftr" sz="quarter" idx="11"/>
          </p:nvPr>
        </p:nvSpPr>
        <p:spPr>
          <a:xfrm>
            <a:off x="5424487" y="6350000"/>
            <a:ext cx="2286000" cy="365125"/>
          </a:xfrm>
        </p:spPr>
        <p:txBody>
          <a:bodyPr/>
          <a:lstStyle>
            <a:lvl1pPr>
              <a:defRPr>
                <a:solidFill>
                  <a:schemeClr val="tx2"/>
                </a:solidFill>
              </a:defRPr>
            </a:lvl1pPr>
          </a:lstStyle>
          <a:p>
            <a:r>
              <a:rPr lang="en-US" dirty="0"/>
              <a:t>Pitch deck title</a:t>
            </a:r>
          </a:p>
        </p:txBody>
      </p:sp>
      <p:sp>
        <p:nvSpPr>
          <p:cNvPr id="42" name="Slide Number Placeholder 5">
            <a:extLst>
              <a:ext uri="{FF2B5EF4-FFF2-40B4-BE49-F238E27FC236}">
                <a16:creationId xmlns:a16="http://schemas.microsoft.com/office/drawing/2014/main" id="{AF0A068C-26D9-4FC8-AD91-8B62AA304C4A}"/>
              </a:ext>
            </a:extLst>
          </p:cNvPr>
          <p:cNvSpPr>
            <a:spLocks noGrp="1"/>
          </p:cNvSpPr>
          <p:nvPr>
            <p:ph type="sldNum" sz="quarter" idx="12"/>
          </p:nvPr>
        </p:nvSpPr>
        <p:spPr>
          <a:xfrm>
            <a:off x="11123295" y="6356350"/>
            <a:ext cx="457200" cy="365125"/>
          </a:xfrm>
        </p:spPr>
        <p:txBody>
          <a:bodyPr/>
          <a:lstStyle>
            <a:lvl1pPr>
              <a:defRPr>
                <a:solidFill>
                  <a:schemeClr val="tx2"/>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65061128"/>
      </p:ext>
    </p:extLst>
  </p:cSld>
  <p:clrMapOvr>
    <a:masterClrMapping/>
  </p:clrMapOvr>
  <p:extLst>
    <p:ext uri="{DCECCB84-F9BA-43D5-87BE-67443E8EF086}">
      <p15:sldGuideLst xmlns:p15="http://schemas.microsoft.com/office/powerpoint/2012/main">
        <p15:guide id="1" orient="horz" pos="230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515600" cy="1325563"/>
          </a:xfrm>
        </p:spPr>
        <p:txBody>
          <a:bodyPr anchor="t" anchorCtr="0"/>
          <a:lstStyle>
            <a:lvl1pPr>
              <a:defRPr cap="all" baseline="0">
                <a:solidFill>
                  <a:schemeClr val="accent1"/>
                </a:solidFill>
              </a:defRPr>
            </a:lvl1pPr>
          </a:lstStyle>
          <a:p>
            <a:r>
              <a:rPr lang="en-US" dirty="0"/>
              <a:t>CLICK TO ADD TITLE</a:t>
            </a:r>
          </a:p>
        </p:txBody>
      </p:sp>
      <p:sp>
        <p:nvSpPr>
          <p:cNvPr id="3" name="Content Placeholder 2">
            <a:extLst>
              <a:ext uri="{FF2B5EF4-FFF2-40B4-BE49-F238E27FC236}">
                <a16:creationId xmlns:a16="http://schemas.microsoft.com/office/drawing/2014/main" id="{BF8F5A6A-E29E-401A-801A-8FD9CAABA7A5}"/>
              </a:ext>
            </a:extLst>
          </p:cNvPr>
          <p:cNvSpPr>
            <a:spLocks noGrp="1"/>
          </p:cNvSpPr>
          <p:nvPr>
            <p:ph idx="1"/>
          </p:nvPr>
        </p:nvSpPr>
        <p:spPr>
          <a:xfrm>
            <a:off x="1021080" y="1825625"/>
            <a:ext cx="10515600" cy="4351338"/>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23">
            <a:extLst>
              <a:ext uri="{FF2B5EF4-FFF2-40B4-BE49-F238E27FC236}">
                <a16:creationId xmlns:a16="http://schemas.microsoft.com/office/drawing/2014/main" id="{AB92D86A-5036-415A-B056-A55CB2E0C2C9}"/>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a:extLst>
              <a:ext uri="{FF2B5EF4-FFF2-40B4-BE49-F238E27FC236}">
                <a16:creationId xmlns:a16="http://schemas.microsoft.com/office/drawing/2014/main" id="{0C761AA1-7048-41AE-AA8B-1FD077C849B2}"/>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dirty="0"/>
              <a:t>20XX</a:t>
            </a:r>
          </a:p>
        </p:txBody>
      </p:sp>
      <p:sp>
        <p:nvSpPr>
          <p:cNvPr id="12" name="Footer Placeholder 4">
            <a:extLst>
              <a:ext uri="{FF2B5EF4-FFF2-40B4-BE49-F238E27FC236}">
                <a16:creationId xmlns:a16="http://schemas.microsoft.com/office/drawing/2014/main" id="{36439D65-6A92-4B4C-8307-6CB811F976A3}"/>
              </a:ext>
            </a:extLst>
          </p:cNvPr>
          <p:cNvSpPr>
            <a:spLocks noGrp="1"/>
          </p:cNvSpPr>
          <p:nvPr>
            <p:ph type="ftr" sz="quarter" idx="11"/>
          </p:nvPr>
        </p:nvSpPr>
        <p:spPr>
          <a:xfrm>
            <a:off x="5424488"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13" name="Slide Number Placeholder 5">
            <a:extLst>
              <a:ext uri="{FF2B5EF4-FFF2-40B4-BE49-F238E27FC236}">
                <a16:creationId xmlns:a16="http://schemas.microsoft.com/office/drawing/2014/main" id="{2AB85375-9E39-4BEF-908C-531D02526826}"/>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 4 up">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hasCustomPrompt="1"/>
          </p:nvPr>
        </p:nvSpPr>
        <p:spPr>
          <a:xfrm>
            <a:off x="914400" y="896112"/>
            <a:ext cx="10363200" cy="1325880"/>
          </a:xfrm>
        </p:spPr>
        <p:txBody>
          <a:bodyPr anchor="t" anchorCtr="0"/>
          <a:lstStyle>
            <a:lvl1pPr>
              <a:defRPr cap="all" baseline="0">
                <a:solidFill>
                  <a:schemeClr val="tx2"/>
                </a:solidFill>
              </a:defRPr>
            </a:lvl1pPr>
          </a:lstStyle>
          <a:p>
            <a:r>
              <a:rPr lang="en-US" dirty="0"/>
              <a:t>CLICK TO ADD TITLE</a:t>
            </a:r>
          </a:p>
        </p:txBody>
      </p:sp>
      <p:sp>
        <p:nvSpPr>
          <p:cNvPr id="9" name="Picture Placeholder 8">
            <a:extLst>
              <a:ext uri="{FF2B5EF4-FFF2-40B4-BE49-F238E27FC236}">
                <a16:creationId xmlns:a16="http://schemas.microsoft.com/office/drawing/2014/main" id="{AA40526D-DB50-43D0-90D5-E6FB281419DB}"/>
              </a:ext>
            </a:extLst>
          </p:cNvPr>
          <p:cNvSpPr>
            <a:spLocks noGrp="1"/>
          </p:cNvSpPr>
          <p:nvPr>
            <p:ph type="pic" sz="quarter" idx="13"/>
          </p:nvPr>
        </p:nvSpPr>
        <p:spPr>
          <a:xfrm>
            <a:off x="914400" y="1993392"/>
            <a:ext cx="2286000" cy="2286000"/>
          </a:xfrm>
          <a:solidFill>
            <a:schemeClr val="tx2">
              <a:lumMod val="90000"/>
            </a:schemeClr>
          </a:solidFill>
        </p:spPr>
        <p:txBody>
          <a:bodyPr/>
          <a:lstStyle/>
          <a:p>
            <a:r>
              <a:rPr lang="en-US"/>
              <a:t>Click icon to add picture</a:t>
            </a:r>
            <a:endParaRPr lang="en-US" dirty="0"/>
          </a:p>
        </p:txBody>
      </p:sp>
      <p:sp>
        <p:nvSpPr>
          <p:cNvPr id="11" name="Text Placeholder 10">
            <a:extLst>
              <a:ext uri="{FF2B5EF4-FFF2-40B4-BE49-F238E27FC236}">
                <a16:creationId xmlns:a16="http://schemas.microsoft.com/office/drawing/2014/main" id="{1FCCE554-7DC7-4A2A-BD55-8E86A3B4AD6D}"/>
              </a:ext>
            </a:extLst>
          </p:cNvPr>
          <p:cNvSpPr>
            <a:spLocks noGrp="1"/>
          </p:cNvSpPr>
          <p:nvPr>
            <p:ph type="body" sz="quarter" idx="14" hasCustomPrompt="1"/>
          </p:nvPr>
        </p:nvSpPr>
        <p:spPr>
          <a:xfrm>
            <a:off x="838200" y="4507992"/>
            <a:ext cx="2286000" cy="274320"/>
          </a:xfrm>
        </p:spPr>
        <p:txBody>
          <a:bodyPr>
            <a:noAutofit/>
          </a:bodyPr>
          <a:lstStyle>
            <a:lvl1pPr marL="0" indent="0">
              <a:buNone/>
              <a:defRPr sz="16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12" name="Text Placeholder 10">
            <a:extLst>
              <a:ext uri="{FF2B5EF4-FFF2-40B4-BE49-F238E27FC236}">
                <a16:creationId xmlns:a16="http://schemas.microsoft.com/office/drawing/2014/main" id="{4C379AB9-816A-48B0-8040-51C116DF5D57}"/>
              </a:ext>
            </a:extLst>
          </p:cNvPr>
          <p:cNvSpPr>
            <a:spLocks noGrp="1"/>
          </p:cNvSpPr>
          <p:nvPr>
            <p:ph type="body" sz="quarter" idx="15" hasCustomPrompt="1"/>
          </p:nvPr>
        </p:nvSpPr>
        <p:spPr>
          <a:xfrm>
            <a:off x="838200" y="4837176"/>
            <a:ext cx="2286000" cy="457200"/>
          </a:xfrm>
        </p:spPr>
        <p:txBody>
          <a:bodyPr>
            <a:noAutofit/>
          </a:bodyPr>
          <a:lstStyle>
            <a:lvl1pPr marL="0" indent="0">
              <a:buNone/>
              <a:defRPr sz="12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13" name="Picture Placeholder 8">
            <a:extLst>
              <a:ext uri="{FF2B5EF4-FFF2-40B4-BE49-F238E27FC236}">
                <a16:creationId xmlns:a16="http://schemas.microsoft.com/office/drawing/2014/main" id="{EB148D33-9D3D-4F09-AD3D-5478787F73F8}"/>
              </a:ext>
            </a:extLst>
          </p:cNvPr>
          <p:cNvSpPr>
            <a:spLocks noGrp="1"/>
          </p:cNvSpPr>
          <p:nvPr>
            <p:ph type="pic" sz="quarter" idx="16"/>
          </p:nvPr>
        </p:nvSpPr>
        <p:spPr>
          <a:xfrm>
            <a:off x="3610808" y="1993392"/>
            <a:ext cx="2286000" cy="2286000"/>
          </a:xfrm>
          <a:solidFill>
            <a:schemeClr val="tx2">
              <a:lumMod val="90000"/>
            </a:schemeClr>
          </a:solidFill>
        </p:spPr>
        <p:txBody>
          <a:bodyPr/>
          <a:lstStyle/>
          <a:p>
            <a:r>
              <a:rPr lang="en-US"/>
              <a:t>Click icon to add picture</a:t>
            </a:r>
            <a:endParaRPr lang="en-US" dirty="0"/>
          </a:p>
        </p:txBody>
      </p:sp>
      <p:sp>
        <p:nvSpPr>
          <p:cNvPr id="14" name="Text Placeholder 10">
            <a:extLst>
              <a:ext uri="{FF2B5EF4-FFF2-40B4-BE49-F238E27FC236}">
                <a16:creationId xmlns:a16="http://schemas.microsoft.com/office/drawing/2014/main" id="{41C6DB7F-D21E-454A-8816-7C20215E176C}"/>
              </a:ext>
            </a:extLst>
          </p:cNvPr>
          <p:cNvSpPr>
            <a:spLocks noGrp="1"/>
          </p:cNvSpPr>
          <p:nvPr>
            <p:ph type="body" sz="quarter" idx="17" hasCustomPrompt="1"/>
          </p:nvPr>
        </p:nvSpPr>
        <p:spPr>
          <a:xfrm>
            <a:off x="3535680" y="4511617"/>
            <a:ext cx="2286000" cy="274320"/>
          </a:xfrm>
        </p:spPr>
        <p:txBody>
          <a:bodyPr>
            <a:noAutofit/>
          </a:bodyPr>
          <a:lstStyle>
            <a:lvl1pPr marL="0" indent="0">
              <a:buNone/>
              <a:defRPr sz="16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15" name="Text Placeholder 10">
            <a:extLst>
              <a:ext uri="{FF2B5EF4-FFF2-40B4-BE49-F238E27FC236}">
                <a16:creationId xmlns:a16="http://schemas.microsoft.com/office/drawing/2014/main" id="{D0C4D301-6FD0-45BF-8011-A4984ED664E0}"/>
              </a:ext>
            </a:extLst>
          </p:cNvPr>
          <p:cNvSpPr>
            <a:spLocks noGrp="1"/>
          </p:cNvSpPr>
          <p:nvPr>
            <p:ph type="body" sz="quarter" idx="18" hasCustomPrompt="1"/>
          </p:nvPr>
        </p:nvSpPr>
        <p:spPr>
          <a:xfrm>
            <a:off x="3535680" y="4839223"/>
            <a:ext cx="2286000" cy="457200"/>
          </a:xfrm>
        </p:spPr>
        <p:txBody>
          <a:bodyPr>
            <a:noAutofit/>
          </a:bodyPr>
          <a:lstStyle>
            <a:lvl1pPr marL="0" indent="0">
              <a:buNone/>
              <a:defRPr sz="12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19" name="Picture Placeholder 8">
            <a:extLst>
              <a:ext uri="{FF2B5EF4-FFF2-40B4-BE49-F238E27FC236}">
                <a16:creationId xmlns:a16="http://schemas.microsoft.com/office/drawing/2014/main" id="{CB5FD37A-EE86-444D-9C60-101D10C1C6A3}"/>
              </a:ext>
            </a:extLst>
          </p:cNvPr>
          <p:cNvSpPr>
            <a:spLocks noGrp="1"/>
          </p:cNvSpPr>
          <p:nvPr>
            <p:ph type="pic" sz="quarter" idx="22"/>
          </p:nvPr>
        </p:nvSpPr>
        <p:spPr>
          <a:xfrm>
            <a:off x="6307216" y="1993392"/>
            <a:ext cx="2286000" cy="2286000"/>
          </a:xfrm>
          <a:solidFill>
            <a:schemeClr val="tx2">
              <a:lumMod val="90000"/>
            </a:schemeClr>
          </a:solidFill>
        </p:spPr>
        <p:txBody>
          <a:bodyPr/>
          <a:lstStyle/>
          <a:p>
            <a:r>
              <a:rPr lang="en-US"/>
              <a:t>Click icon to add picture</a:t>
            </a:r>
            <a:endParaRPr lang="en-US" dirty="0"/>
          </a:p>
        </p:txBody>
      </p:sp>
      <p:sp>
        <p:nvSpPr>
          <p:cNvPr id="20" name="Text Placeholder 10">
            <a:extLst>
              <a:ext uri="{FF2B5EF4-FFF2-40B4-BE49-F238E27FC236}">
                <a16:creationId xmlns:a16="http://schemas.microsoft.com/office/drawing/2014/main" id="{77DCE814-41FD-4D48-8120-139ED978660B}"/>
              </a:ext>
            </a:extLst>
          </p:cNvPr>
          <p:cNvSpPr>
            <a:spLocks noGrp="1"/>
          </p:cNvSpPr>
          <p:nvPr>
            <p:ph type="body" sz="quarter" idx="23" hasCustomPrompt="1"/>
          </p:nvPr>
        </p:nvSpPr>
        <p:spPr>
          <a:xfrm>
            <a:off x="6233160" y="4511617"/>
            <a:ext cx="2286000" cy="274320"/>
          </a:xfrm>
        </p:spPr>
        <p:txBody>
          <a:bodyPr>
            <a:noAutofit/>
          </a:bodyPr>
          <a:lstStyle>
            <a:lvl1pPr marL="0" indent="0">
              <a:buNone/>
              <a:defRPr sz="16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21" name="Text Placeholder 10">
            <a:extLst>
              <a:ext uri="{FF2B5EF4-FFF2-40B4-BE49-F238E27FC236}">
                <a16:creationId xmlns:a16="http://schemas.microsoft.com/office/drawing/2014/main" id="{142BD72F-73D4-46DC-B184-801565CDC961}"/>
              </a:ext>
            </a:extLst>
          </p:cNvPr>
          <p:cNvSpPr>
            <a:spLocks noGrp="1"/>
          </p:cNvSpPr>
          <p:nvPr>
            <p:ph type="body" sz="quarter" idx="24" hasCustomPrompt="1"/>
          </p:nvPr>
        </p:nvSpPr>
        <p:spPr>
          <a:xfrm>
            <a:off x="6233160" y="4839223"/>
            <a:ext cx="2286000" cy="457200"/>
          </a:xfrm>
        </p:spPr>
        <p:txBody>
          <a:bodyPr>
            <a:noAutofit/>
          </a:bodyPr>
          <a:lstStyle>
            <a:lvl1pPr marL="0" indent="0">
              <a:buNone/>
              <a:defRPr sz="12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16" name="Picture Placeholder 8">
            <a:extLst>
              <a:ext uri="{FF2B5EF4-FFF2-40B4-BE49-F238E27FC236}">
                <a16:creationId xmlns:a16="http://schemas.microsoft.com/office/drawing/2014/main" id="{97508F04-3E2E-41F2-9326-8B0362A83AB8}"/>
              </a:ext>
            </a:extLst>
          </p:cNvPr>
          <p:cNvSpPr>
            <a:spLocks noGrp="1"/>
          </p:cNvSpPr>
          <p:nvPr>
            <p:ph type="pic" sz="quarter" idx="19"/>
          </p:nvPr>
        </p:nvSpPr>
        <p:spPr>
          <a:xfrm>
            <a:off x="9003624" y="1993392"/>
            <a:ext cx="2286000" cy="2286000"/>
          </a:xfrm>
          <a:solidFill>
            <a:schemeClr val="tx2">
              <a:lumMod val="90000"/>
            </a:schemeClr>
          </a:solidFill>
        </p:spPr>
        <p:txBody>
          <a:bodyPr/>
          <a:lstStyle/>
          <a:p>
            <a:r>
              <a:rPr lang="en-US"/>
              <a:t>Click icon to add picture</a:t>
            </a:r>
            <a:endParaRPr lang="en-US" dirty="0"/>
          </a:p>
        </p:txBody>
      </p:sp>
      <p:sp>
        <p:nvSpPr>
          <p:cNvPr id="17" name="Text Placeholder 10">
            <a:extLst>
              <a:ext uri="{FF2B5EF4-FFF2-40B4-BE49-F238E27FC236}">
                <a16:creationId xmlns:a16="http://schemas.microsoft.com/office/drawing/2014/main" id="{D5ACD767-F8EC-4D73-8CC0-DC4C23BBB2B2}"/>
              </a:ext>
            </a:extLst>
          </p:cNvPr>
          <p:cNvSpPr>
            <a:spLocks noGrp="1"/>
          </p:cNvSpPr>
          <p:nvPr>
            <p:ph type="body" sz="quarter" idx="20" hasCustomPrompt="1"/>
          </p:nvPr>
        </p:nvSpPr>
        <p:spPr>
          <a:xfrm>
            <a:off x="8927973" y="4507992"/>
            <a:ext cx="2286000" cy="274320"/>
          </a:xfrm>
        </p:spPr>
        <p:txBody>
          <a:bodyPr>
            <a:noAutofit/>
          </a:bodyPr>
          <a:lstStyle>
            <a:lvl1pPr marL="0" indent="0">
              <a:buNone/>
              <a:defRPr sz="16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18" name="Text Placeholder 10">
            <a:extLst>
              <a:ext uri="{FF2B5EF4-FFF2-40B4-BE49-F238E27FC236}">
                <a16:creationId xmlns:a16="http://schemas.microsoft.com/office/drawing/2014/main" id="{4736BB1A-851C-4D31-90C7-CDC5DBAEE1CE}"/>
              </a:ext>
            </a:extLst>
          </p:cNvPr>
          <p:cNvSpPr>
            <a:spLocks noGrp="1"/>
          </p:cNvSpPr>
          <p:nvPr>
            <p:ph type="body" sz="quarter" idx="21" hasCustomPrompt="1"/>
          </p:nvPr>
        </p:nvSpPr>
        <p:spPr>
          <a:xfrm>
            <a:off x="8927973" y="4837176"/>
            <a:ext cx="2286000" cy="457200"/>
          </a:xfrm>
        </p:spPr>
        <p:txBody>
          <a:bodyPr>
            <a:noAutofit/>
          </a:bodyPr>
          <a:lstStyle>
            <a:lvl1pPr marL="0" indent="0">
              <a:buNone/>
              <a:defRPr sz="12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pic>
        <p:nvPicPr>
          <p:cNvPr id="6" name="Graphic 5">
            <a:extLst>
              <a:ext uri="{FF2B5EF4-FFF2-40B4-BE49-F238E27FC236}">
                <a16:creationId xmlns:a16="http://schemas.microsoft.com/office/drawing/2014/main" id="{B2402DAC-DB2C-47BE-AE78-07846291BB8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sp>
        <p:nvSpPr>
          <p:cNvPr id="32" name="Date Placeholder 3">
            <a:extLst>
              <a:ext uri="{FF2B5EF4-FFF2-40B4-BE49-F238E27FC236}">
                <a16:creationId xmlns:a16="http://schemas.microsoft.com/office/drawing/2014/main" id="{B459F3AA-94CC-42D0-8666-6ACC47E3DE37}"/>
              </a:ext>
            </a:extLst>
          </p:cNvPr>
          <p:cNvSpPr>
            <a:spLocks noGrp="1"/>
          </p:cNvSpPr>
          <p:nvPr>
            <p:ph type="dt" sz="half" idx="10"/>
          </p:nvPr>
        </p:nvSpPr>
        <p:spPr>
          <a:xfrm>
            <a:off x="914400" y="6353175"/>
            <a:ext cx="1097280" cy="365125"/>
          </a:xfrm>
        </p:spPr>
        <p:txBody>
          <a:bodyPr/>
          <a:lstStyle>
            <a:lvl1pPr>
              <a:defRPr>
                <a:solidFill>
                  <a:schemeClr val="tx2"/>
                </a:solidFill>
              </a:defRPr>
            </a:lvl1pPr>
          </a:lstStyle>
          <a:p>
            <a:r>
              <a:rPr lang="en-US" dirty="0"/>
              <a:t>20XX</a:t>
            </a:r>
          </a:p>
        </p:txBody>
      </p:sp>
      <p:sp>
        <p:nvSpPr>
          <p:cNvPr id="33" name="Footer Placeholder 4">
            <a:extLst>
              <a:ext uri="{FF2B5EF4-FFF2-40B4-BE49-F238E27FC236}">
                <a16:creationId xmlns:a16="http://schemas.microsoft.com/office/drawing/2014/main" id="{FD28A03E-E672-4334-B8F0-0D3497967637}"/>
              </a:ext>
            </a:extLst>
          </p:cNvPr>
          <p:cNvSpPr>
            <a:spLocks noGrp="1"/>
          </p:cNvSpPr>
          <p:nvPr>
            <p:ph type="ftr" sz="quarter" idx="11"/>
          </p:nvPr>
        </p:nvSpPr>
        <p:spPr>
          <a:xfrm>
            <a:off x="5744527" y="6350000"/>
            <a:ext cx="2286000" cy="365125"/>
          </a:xfrm>
        </p:spPr>
        <p:txBody>
          <a:bodyPr/>
          <a:lstStyle>
            <a:lvl1pPr>
              <a:defRPr>
                <a:solidFill>
                  <a:schemeClr val="tx2"/>
                </a:solidFill>
              </a:defRPr>
            </a:lvl1pPr>
          </a:lstStyle>
          <a:p>
            <a:r>
              <a:rPr lang="en-US" dirty="0"/>
              <a:t>Pitch deck title</a:t>
            </a:r>
          </a:p>
        </p:txBody>
      </p:sp>
      <p:sp>
        <p:nvSpPr>
          <p:cNvPr id="46" name="Slide Number Placeholder 5">
            <a:extLst>
              <a:ext uri="{FF2B5EF4-FFF2-40B4-BE49-F238E27FC236}">
                <a16:creationId xmlns:a16="http://schemas.microsoft.com/office/drawing/2014/main" id="{985153C5-B300-4F05-832B-67E58EF5A308}"/>
              </a:ext>
            </a:extLst>
          </p:cNvPr>
          <p:cNvSpPr>
            <a:spLocks noGrp="1"/>
          </p:cNvSpPr>
          <p:nvPr>
            <p:ph type="sldNum" sz="quarter" idx="12"/>
          </p:nvPr>
        </p:nvSpPr>
        <p:spPr>
          <a:xfrm>
            <a:off x="11123295" y="6356350"/>
            <a:ext cx="457200" cy="365125"/>
          </a:xfrm>
        </p:spPr>
        <p:txBody>
          <a:bodyPr/>
          <a:lstStyle>
            <a:lvl1pPr>
              <a:defRPr>
                <a:solidFill>
                  <a:schemeClr val="tx2"/>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707115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 8 up">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C642-49FB-4E16-A3A0-B2ACBEABFFD6}"/>
              </a:ext>
            </a:extLst>
          </p:cNvPr>
          <p:cNvSpPr>
            <a:spLocks noGrp="1"/>
          </p:cNvSpPr>
          <p:nvPr>
            <p:ph type="title" hasCustomPrompt="1"/>
          </p:nvPr>
        </p:nvSpPr>
        <p:spPr>
          <a:xfrm>
            <a:off x="914400" y="896112"/>
            <a:ext cx="10515600" cy="1325880"/>
          </a:xfrm>
        </p:spPr>
        <p:txBody>
          <a:bodyPr anchor="t" anchorCtr="0"/>
          <a:lstStyle>
            <a:lvl1pPr>
              <a:defRPr cap="all" baseline="0">
                <a:solidFill>
                  <a:schemeClr val="tx2"/>
                </a:solidFill>
              </a:defRPr>
            </a:lvl1pPr>
          </a:lstStyle>
          <a:p>
            <a:r>
              <a:rPr lang="en-US" dirty="0"/>
              <a:t>CLICK TO ADD TITLE</a:t>
            </a:r>
          </a:p>
        </p:txBody>
      </p:sp>
      <p:sp>
        <p:nvSpPr>
          <p:cNvPr id="9" name="Picture Placeholder 8">
            <a:extLst>
              <a:ext uri="{FF2B5EF4-FFF2-40B4-BE49-F238E27FC236}">
                <a16:creationId xmlns:a16="http://schemas.microsoft.com/office/drawing/2014/main" id="{AA40526D-DB50-43D0-90D5-E6FB281419DB}"/>
              </a:ext>
            </a:extLst>
          </p:cNvPr>
          <p:cNvSpPr>
            <a:spLocks noGrp="1"/>
          </p:cNvSpPr>
          <p:nvPr>
            <p:ph type="pic" sz="quarter" idx="13"/>
          </p:nvPr>
        </p:nvSpPr>
        <p:spPr>
          <a:xfrm>
            <a:off x="914400" y="1975104"/>
            <a:ext cx="2057400" cy="1371600"/>
          </a:xfrm>
          <a:solidFill>
            <a:schemeClr val="tx2">
              <a:lumMod val="90000"/>
            </a:schemeClr>
          </a:solidFill>
        </p:spPr>
        <p:txBody>
          <a:bodyPr/>
          <a:lstStyle/>
          <a:p>
            <a:r>
              <a:rPr lang="en-US"/>
              <a:t>Click icon to add picture</a:t>
            </a:r>
            <a:endParaRPr lang="en-US" dirty="0"/>
          </a:p>
        </p:txBody>
      </p:sp>
      <p:sp>
        <p:nvSpPr>
          <p:cNvPr id="11" name="Text Placeholder 10">
            <a:extLst>
              <a:ext uri="{FF2B5EF4-FFF2-40B4-BE49-F238E27FC236}">
                <a16:creationId xmlns:a16="http://schemas.microsoft.com/office/drawing/2014/main" id="{1FCCE554-7DC7-4A2A-BD55-8E86A3B4AD6D}"/>
              </a:ext>
            </a:extLst>
          </p:cNvPr>
          <p:cNvSpPr>
            <a:spLocks noGrp="1"/>
          </p:cNvSpPr>
          <p:nvPr>
            <p:ph type="body" sz="quarter" idx="14" hasCustomPrompt="1"/>
          </p:nvPr>
        </p:nvSpPr>
        <p:spPr>
          <a:xfrm>
            <a:off x="838200" y="347472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12" name="Text Placeholder 10">
            <a:extLst>
              <a:ext uri="{FF2B5EF4-FFF2-40B4-BE49-F238E27FC236}">
                <a16:creationId xmlns:a16="http://schemas.microsoft.com/office/drawing/2014/main" id="{4C379AB9-816A-48B0-8040-51C116DF5D57}"/>
              </a:ext>
            </a:extLst>
          </p:cNvPr>
          <p:cNvSpPr>
            <a:spLocks noGrp="1"/>
          </p:cNvSpPr>
          <p:nvPr>
            <p:ph type="body" sz="quarter" idx="15" hasCustomPrompt="1"/>
          </p:nvPr>
        </p:nvSpPr>
        <p:spPr>
          <a:xfrm>
            <a:off x="838200" y="3703320"/>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13" name="Picture Placeholder 8">
            <a:extLst>
              <a:ext uri="{FF2B5EF4-FFF2-40B4-BE49-F238E27FC236}">
                <a16:creationId xmlns:a16="http://schemas.microsoft.com/office/drawing/2014/main" id="{EB148D33-9D3D-4F09-AD3D-5478787F73F8}"/>
              </a:ext>
            </a:extLst>
          </p:cNvPr>
          <p:cNvSpPr>
            <a:spLocks noGrp="1"/>
          </p:cNvSpPr>
          <p:nvPr>
            <p:ph type="pic" sz="quarter" idx="16"/>
          </p:nvPr>
        </p:nvSpPr>
        <p:spPr>
          <a:xfrm>
            <a:off x="3682999" y="1975104"/>
            <a:ext cx="2057400" cy="1371600"/>
          </a:xfrm>
          <a:solidFill>
            <a:schemeClr val="tx2">
              <a:lumMod val="90000"/>
            </a:schemeClr>
          </a:solidFill>
        </p:spPr>
        <p:txBody>
          <a:bodyPr/>
          <a:lstStyle/>
          <a:p>
            <a:r>
              <a:rPr lang="en-US"/>
              <a:t>Click icon to add picture</a:t>
            </a:r>
            <a:endParaRPr lang="en-US" dirty="0"/>
          </a:p>
        </p:txBody>
      </p:sp>
      <p:sp>
        <p:nvSpPr>
          <p:cNvPr id="14" name="Text Placeholder 10">
            <a:extLst>
              <a:ext uri="{FF2B5EF4-FFF2-40B4-BE49-F238E27FC236}">
                <a16:creationId xmlns:a16="http://schemas.microsoft.com/office/drawing/2014/main" id="{41C6DB7F-D21E-454A-8816-7C20215E176C}"/>
              </a:ext>
            </a:extLst>
          </p:cNvPr>
          <p:cNvSpPr>
            <a:spLocks noGrp="1"/>
          </p:cNvSpPr>
          <p:nvPr>
            <p:ph type="body" sz="quarter" idx="17" hasCustomPrompt="1"/>
          </p:nvPr>
        </p:nvSpPr>
        <p:spPr>
          <a:xfrm>
            <a:off x="3608832" y="347472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15" name="Text Placeholder 10">
            <a:extLst>
              <a:ext uri="{FF2B5EF4-FFF2-40B4-BE49-F238E27FC236}">
                <a16:creationId xmlns:a16="http://schemas.microsoft.com/office/drawing/2014/main" id="{D0C4D301-6FD0-45BF-8011-A4984ED664E0}"/>
              </a:ext>
            </a:extLst>
          </p:cNvPr>
          <p:cNvSpPr>
            <a:spLocks noGrp="1"/>
          </p:cNvSpPr>
          <p:nvPr>
            <p:ph type="body" sz="quarter" idx="18" hasCustomPrompt="1"/>
          </p:nvPr>
        </p:nvSpPr>
        <p:spPr>
          <a:xfrm>
            <a:off x="3608832" y="3703320"/>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19" name="Picture Placeholder 8">
            <a:extLst>
              <a:ext uri="{FF2B5EF4-FFF2-40B4-BE49-F238E27FC236}">
                <a16:creationId xmlns:a16="http://schemas.microsoft.com/office/drawing/2014/main" id="{CB5FD37A-EE86-444D-9C60-101D10C1C6A3}"/>
              </a:ext>
            </a:extLst>
          </p:cNvPr>
          <p:cNvSpPr>
            <a:spLocks noGrp="1"/>
          </p:cNvSpPr>
          <p:nvPr>
            <p:ph type="pic" sz="quarter" idx="22"/>
          </p:nvPr>
        </p:nvSpPr>
        <p:spPr>
          <a:xfrm>
            <a:off x="6451598" y="1975104"/>
            <a:ext cx="2057400" cy="1371600"/>
          </a:xfrm>
          <a:solidFill>
            <a:schemeClr val="tx2">
              <a:lumMod val="90000"/>
            </a:schemeClr>
          </a:solidFill>
        </p:spPr>
        <p:txBody>
          <a:bodyPr/>
          <a:lstStyle/>
          <a:p>
            <a:r>
              <a:rPr lang="en-US"/>
              <a:t>Click icon to add picture</a:t>
            </a:r>
            <a:endParaRPr lang="en-US" dirty="0"/>
          </a:p>
        </p:txBody>
      </p:sp>
      <p:sp>
        <p:nvSpPr>
          <p:cNvPr id="20" name="Text Placeholder 10">
            <a:extLst>
              <a:ext uri="{FF2B5EF4-FFF2-40B4-BE49-F238E27FC236}">
                <a16:creationId xmlns:a16="http://schemas.microsoft.com/office/drawing/2014/main" id="{77DCE814-41FD-4D48-8120-139ED978660B}"/>
              </a:ext>
            </a:extLst>
          </p:cNvPr>
          <p:cNvSpPr>
            <a:spLocks noGrp="1"/>
          </p:cNvSpPr>
          <p:nvPr>
            <p:ph type="body" sz="quarter" idx="23" hasCustomPrompt="1"/>
          </p:nvPr>
        </p:nvSpPr>
        <p:spPr>
          <a:xfrm>
            <a:off x="6379464" y="347472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21" name="Text Placeholder 10">
            <a:extLst>
              <a:ext uri="{FF2B5EF4-FFF2-40B4-BE49-F238E27FC236}">
                <a16:creationId xmlns:a16="http://schemas.microsoft.com/office/drawing/2014/main" id="{142BD72F-73D4-46DC-B184-801565CDC961}"/>
              </a:ext>
            </a:extLst>
          </p:cNvPr>
          <p:cNvSpPr>
            <a:spLocks noGrp="1"/>
          </p:cNvSpPr>
          <p:nvPr>
            <p:ph type="body" sz="quarter" idx="24" hasCustomPrompt="1"/>
          </p:nvPr>
        </p:nvSpPr>
        <p:spPr>
          <a:xfrm>
            <a:off x="6379464" y="3703320"/>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16" name="Picture Placeholder 8">
            <a:extLst>
              <a:ext uri="{FF2B5EF4-FFF2-40B4-BE49-F238E27FC236}">
                <a16:creationId xmlns:a16="http://schemas.microsoft.com/office/drawing/2014/main" id="{97508F04-3E2E-41F2-9326-8B0362A83AB8}"/>
              </a:ext>
            </a:extLst>
          </p:cNvPr>
          <p:cNvSpPr>
            <a:spLocks noGrp="1"/>
          </p:cNvSpPr>
          <p:nvPr>
            <p:ph type="pic" sz="quarter" idx="19"/>
          </p:nvPr>
        </p:nvSpPr>
        <p:spPr>
          <a:xfrm>
            <a:off x="9220198" y="1975104"/>
            <a:ext cx="2057400" cy="1371600"/>
          </a:xfrm>
          <a:solidFill>
            <a:schemeClr val="tx2">
              <a:lumMod val="90000"/>
            </a:schemeClr>
          </a:solidFill>
        </p:spPr>
        <p:txBody>
          <a:bodyPr/>
          <a:lstStyle/>
          <a:p>
            <a:r>
              <a:rPr lang="en-US"/>
              <a:t>Click icon to add picture</a:t>
            </a:r>
            <a:endParaRPr lang="en-US" dirty="0"/>
          </a:p>
        </p:txBody>
      </p:sp>
      <p:sp>
        <p:nvSpPr>
          <p:cNvPr id="17" name="Text Placeholder 10">
            <a:extLst>
              <a:ext uri="{FF2B5EF4-FFF2-40B4-BE49-F238E27FC236}">
                <a16:creationId xmlns:a16="http://schemas.microsoft.com/office/drawing/2014/main" id="{D5ACD767-F8EC-4D73-8CC0-DC4C23BBB2B2}"/>
              </a:ext>
            </a:extLst>
          </p:cNvPr>
          <p:cNvSpPr>
            <a:spLocks noGrp="1"/>
          </p:cNvSpPr>
          <p:nvPr>
            <p:ph type="body" sz="quarter" idx="20" hasCustomPrompt="1"/>
          </p:nvPr>
        </p:nvSpPr>
        <p:spPr>
          <a:xfrm>
            <a:off x="9140952" y="347472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18" name="Text Placeholder 10">
            <a:extLst>
              <a:ext uri="{FF2B5EF4-FFF2-40B4-BE49-F238E27FC236}">
                <a16:creationId xmlns:a16="http://schemas.microsoft.com/office/drawing/2014/main" id="{4736BB1A-851C-4D31-90C7-CDC5DBAEE1CE}"/>
              </a:ext>
            </a:extLst>
          </p:cNvPr>
          <p:cNvSpPr>
            <a:spLocks noGrp="1"/>
          </p:cNvSpPr>
          <p:nvPr>
            <p:ph type="body" sz="quarter" idx="21" hasCustomPrompt="1"/>
          </p:nvPr>
        </p:nvSpPr>
        <p:spPr>
          <a:xfrm>
            <a:off x="9140952" y="3703320"/>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34" name="Picture Placeholder 8">
            <a:extLst>
              <a:ext uri="{FF2B5EF4-FFF2-40B4-BE49-F238E27FC236}">
                <a16:creationId xmlns:a16="http://schemas.microsoft.com/office/drawing/2014/main" id="{7B2E434D-5BFF-4F4E-89CC-2A0B72618AF8}"/>
              </a:ext>
            </a:extLst>
          </p:cNvPr>
          <p:cNvSpPr>
            <a:spLocks noGrp="1"/>
          </p:cNvSpPr>
          <p:nvPr>
            <p:ph type="pic" sz="quarter" idx="25"/>
          </p:nvPr>
        </p:nvSpPr>
        <p:spPr>
          <a:xfrm>
            <a:off x="914400" y="4160520"/>
            <a:ext cx="2057400" cy="1371600"/>
          </a:xfrm>
          <a:solidFill>
            <a:schemeClr val="tx2">
              <a:lumMod val="90000"/>
            </a:schemeClr>
          </a:solidFill>
        </p:spPr>
        <p:txBody>
          <a:bodyPr/>
          <a:lstStyle/>
          <a:p>
            <a:r>
              <a:rPr lang="en-US"/>
              <a:t>Click icon to add picture</a:t>
            </a:r>
            <a:endParaRPr lang="en-US" dirty="0"/>
          </a:p>
        </p:txBody>
      </p:sp>
      <p:sp>
        <p:nvSpPr>
          <p:cNvPr id="35" name="Text Placeholder 10">
            <a:extLst>
              <a:ext uri="{FF2B5EF4-FFF2-40B4-BE49-F238E27FC236}">
                <a16:creationId xmlns:a16="http://schemas.microsoft.com/office/drawing/2014/main" id="{54BF5D0F-83F6-4B5E-82FB-FB9D4A47682D}"/>
              </a:ext>
            </a:extLst>
          </p:cNvPr>
          <p:cNvSpPr>
            <a:spLocks noGrp="1"/>
          </p:cNvSpPr>
          <p:nvPr>
            <p:ph type="body" sz="quarter" idx="26" hasCustomPrompt="1"/>
          </p:nvPr>
        </p:nvSpPr>
        <p:spPr>
          <a:xfrm>
            <a:off x="838200" y="566928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36" name="Text Placeholder 10">
            <a:extLst>
              <a:ext uri="{FF2B5EF4-FFF2-40B4-BE49-F238E27FC236}">
                <a16:creationId xmlns:a16="http://schemas.microsoft.com/office/drawing/2014/main" id="{2989D348-84C3-4684-A67D-DBE303776B2B}"/>
              </a:ext>
            </a:extLst>
          </p:cNvPr>
          <p:cNvSpPr>
            <a:spLocks noGrp="1"/>
          </p:cNvSpPr>
          <p:nvPr>
            <p:ph type="body" sz="quarter" idx="27" hasCustomPrompt="1"/>
          </p:nvPr>
        </p:nvSpPr>
        <p:spPr>
          <a:xfrm>
            <a:off x="838200" y="5907024"/>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37" name="Picture Placeholder 8">
            <a:extLst>
              <a:ext uri="{FF2B5EF4-FFF2-40B4-BE49-F238E27FC236}">
                <a16:creationId xmlns:a16="http://schemas.microsoft.com/office/drawing/2014/main" id="{68CB93A9-E63E-4946-8E32-FF80E0995A40}"/>
              </a:ext>
            </a:extLst>
          </p:cNvPr>
          <p:cNvSpPr>
            <a:spLocks noGrp="1"/>
          </p:cNvSpPr>
          <p:nvPr>
            <p:ph type="pic" sz="quarter" idx="28"/>
          </p:nvPr>
        </p:nvSpPr>
        <p:spPr>
          <a:xfrm>
            <a:off x="3685032" y="4160520"/>
            <a:ext cx="2057400" cy="1371600"/>
          </a:xfrm>
          <a:solidFill>
            <a:schemeClr val="tx2">
              <a:lumMod val="90000"/>
            </a:schemeClr>
          </a:solidFill>
        </p:spPr>
        <p:txBody>
          <a:bodyPr/>
          <a:lstStyle/>
          <a:p>
            <a:r>
              <a:rPr lang="en-US"/>
              <a:t>Click icon to add picture</a:t>
            </a:r>
            <a:endParaRPr lang="en-US" dirty="0"/>
          </a:p>
        </p:txBody>
      </p:sp>
      <p:sp>
        <p:nvSpPr>
          <p:cNvPr id="38" name="Text Placeholder 10">
            <a:extLst>
              <a:ext uri="{FF2B5EF4-FFF2-40B4-BE49-F238E27FC236}">
                <a16:creationId xmlns:a16="http://schemas.microsoft.com/office/drawing/2014/main" id="{DF7A9899-0EF5-4E5E-B7B1-37D8FFD99BD1}"/>
              </a:ext>
            </a:extLst>
          </p:cNvPr>
          <p:cNvSpPr>
            <a:spLocks noGrp="1"/>
          </p:cNvSpPr>
          <p:nvPr>
            <p:ph type="body" sz="quarter" idx="29" hasCustomPrompt="1"/>
          </p:nvPr>
        </p:nvSpPr>
        <p:spPr>
          <a:xfrm>
            <a:off x="3608832" y="566928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39" name="Text Placeholder 10">
            <a:extLst>
              <a:ext uri="{FF2B5EF4-FFF2-40B4-BE49-F238E27FC236}">
                <a16:creationId xmlns:a16="http://schemas.microsoft.com/office/drawing/2014/main" id="{B11F2CCF-80D1-467A-86AC-3F5D8DD5E862}"/>
              </a:ext>
            </a:extLst>
          </p:cNvPr>
          <p:cNvSpPr>
            <a:spLocks noGrp="1"/>
          </p:cNvSpPr>
          <p:nvPr>
            <p:ph type="body" sz="quarter" idx="30" hasCustomPrompt="1"/>
          </p:nvPr>
        </p:nvSpPr>
        <p:spPr>
          <a:xfrm>
            <a:off x="3608832" y="5907024"/>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43" name="Picture Placeholder 8">
            <a:extLst>
              <a:ext uri="{FF2B5EF4-FFF2-40B4-BE49-F238E27FC236}">
                <a16:creationId xmlns:a16="http://schemas.microsoft.com/office/drawing/2014/main" id="{8F17B7F6-C6DF-45C7-BDE5-81003F62B356}"/>
              </a:ext>
            </a:extLst>
          </p:cNvPr>
          <p:cNvSpPr>
            <a:spLocks noGrp="1"/>
          </p:cNvSpPr>
          <p:nvPr>
            <p:ph type="pic" sz="quarter" idx="34"/>
          </p:nvPr>
        </p:nvSpPr>
        <p:spPr>
          <a:xfrm>
            <a:off x="6455664" y="4160520"/>
            <a:ext cx="2057400" cy="1371600"/>
          </a:xfrm>
          <a:solidFill>
            <a:schemeClr val="tx2">
              <a:lumMod val="90000"/>
            </a:schemeClr>
          </a:solidFill>
        </p:spPr>
        <p:txBody>
          <a:bodyPr/>
          <a:lstStyle/>
          <a:p>
            <a:r>
              <a:rPr lang="en-US"/>
              <a:t>Click icon to add picture</a:t>
            </a:r>
            <a:endParaRPr lang="en-US" dirty="0"/>
          </a:p>
        </p:txBody>
      </p:sp>
      <p:sp>
        <p:nvSpPr>
          <p:cNvPr id="44" name="Text Placeholder 10">
            <a:extLst>
              <a:ext uri="{FF2B5EF4-FFF2-40B4-BE49-F238E27FC236}">
                <a16:creationId xmlns:a16="http://schemas.microsoft.com/office/drawing/2014/main" id="{00DDE45F-F583-4DF4-9452-E816A0914097}"/>
              </a:ext>
            </a:extLst>
          </p:cNvPr>
          <p:cNvSpPr>
            <a:spLocks noGrp="1"/>
          </p:cNvSpPr>
          <p:nvPr>
            <p:ph type="body" sz="quarter" idx="35" hasCustomPrompt="1"/>
          </p:nvPr>
        </p:nvSpPr>
        <p:spPr>
          <a:xfrm>
            <a:off x="6379464" y="566928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45" name="Text Placeholder 10">
            <a:extLst>
              <a:ext uri="{FF2B5EF4-FFF2-40B4-BE49-F238E27FC236}">
                <a16:creationId xmlns:a16="http://schemas.microsoft.com/office/drawing/2014/main" id="{6780E523-546C-4CCA-A992-E1551F2878E2}"/>
              </a:ext>
            </a:extLst>
          </p:cNvPr>
          <p:cNvSpPr>
            <a:spLocks noGrp="1"/>
          </p:cNvSpPr>
          <p:nvPr>
            <p:ph type="body" sz="quarter" idx="36" hasCustomPrompt="1"/>
          </p:nvPr>
        </p:nvSpPr>
        <p:spPr>
          <a:xfrm>
            <a:off x="6379464" y="5907024"/>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sp>
        <p:nvSpPr>
          <p:cNvPr id="40" name="Picture Placeholder 8">
            <a:extLst>
              <a:ext uri="{FF2B5EF4-FFF2-40B4-BE49-F238E27FC236}">
                <a16:creationId xmlns:a16="http://schemas.microsoft.com/office/drawing/2014/main" id="{2C506CA8-234D-479D-BB85-9F0FD9EDA6E6}"/>
              </a:ext>
            </a:extLst>
          </p:cNvPr>
          <p:cNvSpPr>
            <a:spLocks noGrp="1"/>
          </p:cNvSpPr>
          <p:nvPr>
            <p:ph type="pic" sz="quarter" idx="31"/>
          </p:nvPr>
        </p:nvSpPr>
        <p:spPr>
          <a:xfrm>
            <a:off x="9217152" y="4160520"/>
            <a:ext cx="2057400" cy="1371600"/>
          </a:xfrm>
          <a:solidFill>
            <a:schemeClr val="tx2">
              <a:lumMod val="90000"/>
            </a:schemeClr>
          </a:solidFill>
        </p:spPr>
        <p:txBody>
          <a:bodyPr/>
          <a:lstStyle/>
          <a:p>
            <a:r>
              <a:rPr lang="en-US"/>
              <a:t>Click icon to add picture</a:t>
            </a:r>
            <a:endParaRPr lang="en-US" dirty="0"/>
          </a:p>
        </p:txBody>
      </p:sp>
      <p:sp>
        <p:nvSpPr>
          <p:cNvPr id="41" name="Text Placeholder 10">
            <a:extLst>
              <a:ext uri="{FF2B5EF4-FFF2-40B4-BE49-F238E27FC236}">
                <a16:creationId xmlns:a16="http://schemas.microsoft.com/office/drawing/2014/main" id="{55F6DA8A-3D9F-41E6-8A23-7DD2FB5AB6AA}"/>
              </a:ext>
            </a:extLst>
          </p:cNvPr>
          <p:cNvSpPr>
            <a:spLocks noGrp="1"/>
          </p:cNvSpPr>
          <p:nvPr>
            <p:ph type="body" sz="quarter" idx="32" hasCustomPrompt="1"/>
          </p:nvPr>
        </p:nvSpPr>
        <p:spPr>
          <a:xfrm>
            <a:off x="9140952" y="5669280"/>
            <a:ext cx="2057400" cy="274320"/>
          </a:xfrm>
        </p:spPr>
        <p:txBody>
          <a:bodyPr>
            <a:noAutofit/>
          </a:bodyPr>
          <a:lstStyle>
            <a:lvl1pPr marL="0" indent="0">
              <a:buNone/>
              <a:defRPr sz="1000" b="1">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Name</a:t>
            </a:r>
          </a:p>
        </p:txBody>
      </p:sp>
      <p:sp>
        <p:nvSpPr>
          <p:cNvPr id="42" name="Text Placeholder 10">
            <a:extLst>
              <a:ext uri="{FF2B5EF4-FFF2-40B4-BE49-F238E27FC236}">
                <a16:creationId xmlns:a16="http://schemas.microsoft.com/office/drawing/2014/main" id="{CF522D8A-203A-454E-80C2-641E38298F4E}"/>
              </a:ext>
            </a:extLst>
          </p:cNvPr>
          <p:cNvSpPr>
            <a:spLocks noGrp="1"/>
          </p:cNvSpPr>
          <p:nvPr>
            <p:ph type="body" sz="quarter" idx="33" hasCustomPrompt="1"/>
          </p:nvPr>
        </p:nvSpPr>
        <p:spPr>
          <a:xfrm>
            <a:off x="9140952" y="5907024"/>
            <a:ext cx="2057400" cy="274320"/>
          </a:xfrm>
        </p:spPr>
        <p:txBody>
          <a:bodyPr>
            <a:noAutofit/>
          </a:bodyPr>
          <a:lstStyle>
            <a:lvl1pPr marL="0" indent="0">
              <a:buNone/>
              <a:defRPr sz="1000" b="0">
                <a:solidFill>
                  <a:schemeClr val="tx2"/>
                </a:solidFill>
                <a:latin typeface="+mn-lt"/>
              </a:defRPr>
            </a:lvl1pPr>
            <a:lvl2pPr marL="457200" indent="0">
              <a:buNone/>
              <a:defRPr sz="1400" b="1">
                <a:solidFill>
                  <a:schemeClr val="tx2"/>
                </a:solidFill>
                <a:latin typeface="+mn-lt"/>
              </a:defRPr>
            </a:lvl2pPr>
            <a:lvl3pPr marL="914400" indent="0">
              <a:buNone/>
              <a:defRPr sz="1400" b="1">
                <a:solidFill>
                  <a:schemeClr val="tx2"/>
                </a:solidFill>
                <a:latin typeface="+mn-lt"/>
              </a:defRPr>
            </a:lvl3pPr>
            <a:lvl4pPr marL="1371600" indent="0">
              <a:buNone/>
              <a:defRPr sz="1400" b="1">
                <a:solidFill>
                  <a:schemeClr val="tx2"/>
                </a:solidFill>
                <a:latin typeface="+mn-lt"/>
              </a:defRPr>
            </a:lvl4pPr>
            <a:lvl5pPr marL="1828800" indent="0">
              <a:buNone/>
              <a:defRPr sz="1400" b="1">
                <a:solidFill>
                  <a:schemeClr val="tx2"/>
                </a:solidFill>
                <a:latin typeface="+mn-lt"/>
              </a:defRPr>
            </a:lvl5pPr>
          </a:lstStyle>
          <a:p>
            <a:pPr lvl="0"/>
            <a:r>
              <a:rPr lang="en-US" dirty="0"/>
              <a:t>Title</a:t>
            </a:r>
          </a:p>
        </p:txBody>
      </p:sp>
      <p:pic>
        <p:nvPicPr>
          <p:cNvPr id="49" name="Graphic 48">
            <a:extLst>
              <a:ext uri="{FF2B5EF4-FFF2-40B4-BE49-F238E27FC236}">
                <a16:creationId xmlns:a16="http://schemas.microsoft.com/office/drawing/2014/main" id="{56630BF6-F55A-46EA-AB98-D26668FA2C0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1"/>
            <a:ext cx="2029968" cy="2029968"/>
          </a:xfrm>
          <a:prstGeom prst="rect">
            <a:avLst/>
          </a:prstGeom>
        </p:spPr>
      </p:pic>
      <p:sp>
        <p:nvSpPr>
          <p:cNvPr id="50" name="Date Placeholder 3">
            <a:extLst>
              <a:ext uri="{FF2B5EF4-FFF2-40B4-BE49-F238E27FC236}">
                <a16:creationId xmlns:a16="http://schemas.microsoft.com/office/drawing/2014/main" id="{4E530EA6-2F2B-481A-AA24-DCD67A71F184}"/>
              </a:ext>
            </a:extLst>
          </p:cNvPr>
          <p:cNvSpPr>
            <a:spLocks noGrp="1"/>
          </p:cNvSpPr>
          <p:nvPr>
            <p:ph type="dt" sz="half" idx="10"/>
          </p:nvPr>
        </p:nvSpPr>
        <p:spPr>
          <a:xfrm>
            <a:off x="914400" y="6353175"/>
            <a:ext cx="1097280" cy="365125"/>
          </a:xfrm>
        </p:spPr>
        <p:txBody>
          <a:bodyPr/>
          <a:lstStyle>
            <a:lvl1pPr>
              <a:defRPr>
                <a:solidFill>
                  <a:schemeClr val="tx2"/>
                </a:solidFill>
              </a:defRPr>
            </a:lvl1pPr>
          </a:lstStyle>
          <a:p>
            <a:r>
              <a:rPr lang="en-US" dirty="0"/>
              <a:t>20XX</a:t>
            </a:r>
          </a:p>
        </p:txBody>
      </p:sp>
      <p:sp>
        <p:nvSpPr>
          <p:cNvPr id="51" name="Footer Placeholder 4">
            <a:extLst>
              <a:ext uri="{FF2B5EF4-FFF2-40B4-BE49-F238E27FC236}">
                <a16:creationId xmlns:a16="http://schemas.microsoft.com/office/drawing/2014/main" id="{54A9E911-EA72-48DC-8A5D-F25D6E0BB2D7}"/>
              </a:ext>
            </a:extLst>
          </p:cNvPr>
          <p:cNvSpPr>
            <a:spLocks noGrp="1"/>
          </p:cNvSpPr>
          <p:nvPr>
            <p:ph type="ftr" sz="quarter" idx="11"/>
          </p:nvPr>
        </p:nvSpPr>
        <p:spPr>
          <a:xfrm>
            <a:off x="5744527" y="6350000"/>
            <a:ext cx="2286000" cy="365125"/>
          </a:xfrm>
        </p:spPr>
        <p:txBody>
          <a:bodyPr/>
          <a:lstStyle>
            <a:lvl1pPr>
              <a:defRPr>
                <a:solidFill>
                  <a:schemeClr val="tx2"/>
                </a:solidFill>
              </a:defRPr>
            </a:lvl1pPr>
          </a:lstStyle>
          <a:p>
            <a:r>
              <a:rPr lang="en-US" dirty="0"/>
              <a:t>Pitch deck title</a:t>
            </a:r>
          </a:p>
        </p:txBody>
      </p:sp>
      <p:sp>
        <p:nvSpPr>
          <p:cNvPr id="52" name="Slide Number Placeholder 5">
            <a:extLst>
              <a:ext uri="{FF2B5EF4-FFF2-40B4-BE49-F238E27FC236}">
                <a16:creationId xmlns:a16="http://schemas.microsoft.com/office/drawing/2014/main" id="{108A73E5-84FC-4283-9424-C4615384868D}"/>
              </a:ext>
            </a:extLst>
          </p:cNvPr>
          <p:cNvSpPr>
            <a:spLocks noGrp="1"/>
          </p:cNvSpPr>
          <p:nvPr>
            <p:ph type="sldNum" sz="quarter" idx="12"/>
          </p:nvPr>
        </p:nvSpPr>
        <p:spPr>
          <a:xfrm>
            <a:off x="11123295" y="6356350"/>
            <a:ext cx="457200" cy="365125"/>
          </a:xfrm>
        </p:spPr>
        <p:txBody>
          <a:bodyPr/>
          <a:lstStyle>
            <a:lvl1pPr>
              <a:defRPr>
                <a:solidFill>
                  <a:schemeClr val="tx2"/>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768931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nding">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058400" cy="694171"/>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A46611B7-8FF7-4773-9FAF-EF9DE18D43A7}"/>
              </a:ext>
              <a:ext uri="{C183D7F6-B498-43B3-948B-1728B52AA6E4}">
                <adec:decorative xmlns:adec="http://schemas.microsoft.com/office/drawing/2017/decorative" val="1"/>
              </a:ext>
            </a:extLst>
          </p:cNvPr>
          <p:cNvGrpSpPr/>
          <p:nvPr userDrawn="1"/>
        </p:nvGrpSpPr>
        <p:grpSpPr>
          <a:xfrm>
            <a:off x="11173968" y="0"/>
            <a:ext cx="1018032" cy="6862761"/>
            <a:chOff x="11173968" y="0"/>
            <a:chExt cx="1018032" cy="6862761"/>
          </a:xfrm>
        </p:grpSpPr>
        <p:sp>
          <p:nvSpPr>
            <p:cNvPr id="8" name="Rectangle 7">
              <a:extLst>
                <a:ext uri="{FF2B5EF4-FFF2-40B4-BE49-F238E27FC236}">
                  <a16:creationId xmlns:a16="http://schemas.microsoft.com/office/drawing/2014/main" id="{72204226-A8C8-4414-BE3B-0CD0D8F67ABE}"/>
                </a:ext>
              </a:extLst>
            </p:cNvPr>
            <p:cNvSpPr/>
            <p:nvPr userDrawn="1"/>
          </p:nvSpPr>
          <p:spPr>
            <a:xfrm>
              <a:off x="11177016" y="4858514"/>
              <a:ext cx="1014984" cy="200424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CAC0494-1460-484E-B1EC-8A8EEFF0AD5E}"/>
                </a:ext>
              </a:extLst>
            </p:cNvPr>
            <p:cNvSpPr/>
            <p:nvPr userDrawn="1"/>
          </p:nvSpPr>
          <p:spPr>
            <a:xfrm>
              <a:off x="11177016" y="2838061"/>
              <a:ext cx="1014984"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3053D751-9B56-4385-B029-D756EFA914F4}"/>
                </a:ext>
              </a:extLst>
            </p:cNvPr>
            <p:cNvSpPr/>
            <p:nvPr userDrawn="1"/>
          </p:nvSpPr>
          <p:spPr>
            <a:xfrm>
              <a:off x="11177016" y="0"/>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descr="A black and white striped pattern&#10;&#10;Description automatically generated with low confidence">
              <a:extLst>
                <a:ext uri="{FF2B5EF4-FFF2-40B4-BE49-F238E27FC236}">
                  <a16:creationId xmlns:a16="http://schemas.microsoft.com/office/drawing/2014/main" id="{AA00FC23-2ED3-484B-8A89-83CB1E35C38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18200" y="557719"/>
              <a:ext cx="1828800" cy="905164"/>
            </a:xfrm>
            <a:prstGeom prst="rect">
              <a:avLst/>
            </a:prstGeom>
          </p:spPr>
        </p:pic>
        <p:sp>
          <p:nvSpPr>
            <p:cNvPr id="18" name="Rectangle 17">
              <a:extLst>
                <a:ext uri="{FF2B5EF4-FFF2-40B4-BE49-F238E27FC236}">
                  <a16:creationId xmlns:a16="http://schemas.microsoft.com/office/drawing/2014/main" id="{25393BEB-828B-4E48-B695-AAA33AA7CB85}"/>
                </a:ext>
              </a:extLst>
            </p:cNvPr>
            <p:cNvSpPr/>
            <p:nvPr userDrawn="1"/>
          </p:nvSpPr>
          <p:spPr>
            <a:xfrm>
              <a:off x="11177016" y="2026941"/>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B2C7CEDC-3E16-44A0-8999-B09857049C09}"/>
                </a:ext>
              </a:extLst>
            </p:cNvPr>
            <p:cNvSpPr/>
            <p:nvPr userDrawn="1"/>
          </p:nvSpPr>
          <p:spPr>
            <a:xfrm rot="10800000">
              <a:off x="11277600" y="2954014"/>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2" name="Graphic 21">
              <a:extLst>
                <a:ext uri="{FF2B5EF4-FFF2-40B4-BE49-F238E27FC236}">
                  <a16:creationId xmlns:a16="http://schemas.microsoft.com/office/drawing/2014/main" id="{40029F77-2501-4EBF-A232-5031A447FD8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10716768" y="5418805"/>
              <a:ext cx="1828800" cy="914400"/>
            </a:xfrm>
            <a:prstGeom prst="rect">
              <a:avLst/>
            </a:prstGeom>
          </p:spPr>
        </p:pic>
      </p:grpSp>
      <p:sp>
        <p:nvSpPr>
          <p:cNvPr id="7" name="Text Placeholder 6">
            <a:extLst>
              <a:ext uri="{FF2B5EF4-FFF2-40B4-BE49-F238E27FC236}">
                <a16:creationId xmlns:a16="http://schemas.microsoft.com/office/drawing/2014/main" id="{12558E2F-7ED7-452C-BF34-1D9CEE3DA176}"/>
              </a:ext>
            </a:extLst>
          </p:cNvPr>
          <p:cNvSpPr>
            <a:spLocks noGrp="1"/>
          </p:cNvSpPr>
          <p:nvPr userDrawn="1">
            <p:ph type="body" sz="quarter" idx="14" hasCustomPrompt="1"/>
          </p:nvPr>
        </p:nvSpPr>
        <p:spPr>
          <a:xfrm>
            <a:off x="2678424" y="2107851"/>
            <a:ext cx="1530196" cy="394033"/>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1" name="Text Placeholder 6">
            <a:extLst>
              <a:ext uri="{FF2B5EF4-FFF2-40B4-BE49-F238E27FC236}">
                <a16:creationId xmlns:a16="http://schemas.microsoft.com/office/drawing/2014/main" id="{36EF96CC-8462-492B-A583-23CA7F69D645}"/>
              </a:ext>
            </a:extLst>
          </p:cNvPr>
          <p:cNvSpPr>
            <a:spLocks noGrp="1"/>
          </p:cNvSpPr>
          <p:nvPr userDrawn="1">
            <p:ph type="body" sz="quarter" idx="18" hasCustomPrompt="1"/>
          </p:nvPr>
        </p:nvSpPr>
        <p:spPr>
          <a:xfrm>
            <a:off x="2052902" y="2559632"/>
            <a:ext cx="2070325" cy="380859"/>
          </a:xfrm>
        </p:spPr>
        <p:txBody>
          <a:bodyPr>
            <a:noAutofit/>
          </a:bodyPr>
          <a:lstStyle>
            <a:lvl1pPr marL="0" indent="0">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5" name="Text Placeholder 6">
            <a:extLst>
              <a:ext uri="{FF2B5EF4-FFF2-40B4-BE49-F238E27FC236}">
                <a16:creationId xmlns:a16="http://schemas.microsoft.com/office/drawing/2014/main" id="{9181B54C-566B-4B18-924F-0B0ABFA177BE}"/>
              </a:ext>
            </a:extLst>
          </p:cNvPr>
          <p:cNvSpPr>
            <a:spLocks noGrp="1"/>
          </p:cNvSpPr>
          <p:nvPr userDrawn="1">
            <p:ph type="body" sz="quarter" idx="22" hasCustomPrompt="1"/>
          </p:nvPr>
        </p:nvSpPr>
        <p:spPr>
          <a:xfrm>
            <a:off x="1878637" y="2848394"/>
            <a:ext cx="2074739" cy="509921"/>
          </a:xfrm>
        </p:spPr>
        <p:txBody>
          <a:bodyPr>
            <a:noAutofit/>
          </a:bodyPr>
          <a:lstStyle>
            <a:lvl1pPr marL="0" indent="0" algn="r">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58" name="Text Placeholder 6">
            <a:extLst>
              <a:ext uri="{FF2B5EF4-FFF2-40B4-BE49-F238E27FC236}">
                <a16:creationId xmlns:a16="http://schemas.microsoft.com/office/drawing/2014/main" id="{840BBF63-9D11-498F-81A3-8650AC60CCE4}"/>
              </a:ext>
            </a:extLst>
          </p:cNvPr>
          <p:cNvSpPr>
            <a:spLocks noGrp="1"/>
          </p:cNvSpPr>
          <p:nvPr userDrawn="1">
            <p:ph type="body" sz="quarter" idx="15" hasCustomPrompt="1"/>
          </p:nvPr>
        </p:nvSpPr>
        <p:spPr>
          <a:xfrm>
            <a:off x="7060242" y="1685195"/>
            <a:ext cx="1050925" cy="377825"/>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2" name="Text Placeholder 6">
            <a:extLst>
              <a:ext uri="{FF2B5EF4-FFF2-40B4-BE49-F238E27FC236}">
                <a16:creationId xmlns:a16="http://schemas.microsoft.com/office/drawing/2014/main" id="{B703A9B9-CCD2-442E-AB03-2C9C2EC835DD}"/>
              </a:ext>
            </a:extLst>
          </p:cNvPr>
          <p:cNvSpPr>
            <a:spLocks noGrp="1"/>
          </p:cNvSpPr>
          <p:nvPr userDrawn="1">
            <p:ph type="body" sz="quarter" idx="19" hasCustomPrompt="1"/>
          </p:nvPr>
        </p:nvSpPr>
        <p:spPr>
          <a:xfrm>
            <a:off x="7667063" y="2203470"/>
            <a:ext cx="1680922" cy="377825"/>
          </a:xfrm>
        </p:spPr>
        <p:txBody>
          <a:bodyPr>
            <a:noAutofit/>
          </a:bodyPr>
          <a:lstStyle>
            <a:lvl1pPr marL="0" indent="0">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6" name="Text Placeholder 6">
            <a:extLst>
              <a:ext uri="{FF2B5EF4-FFF2-40B4-BE49-F238E27FC236}">
                <a16:creationId xmlns:a16="http://schemas.microsoft.com/office/drawing/2014/main" id="{5C74E55E-E6AF-40E6-8BA7-BE2A9DC39698}"/>
              </a:ext>
            </a:extLst>
          </p:cNvPr>
          <p:cNvSpPr>
            <a:spLocks noGrp="1"/>
          </p:cNvSpPr>
          <p:nvPr userDrawn="1">
            <p:ph type="body" sz="quarter" idx="23" hasCustomPrompt="1"/>
          </p:nvPr>
        </p:nvSpPr>
        <p:spPr>
          <a:xfrm>
            <a:off x="7662713" y="2512081"/>
            <a:ext cx="1957767" cy="569574"/>
          </a:xfrm>
        </p:spPr>
        <p:txBody>
          <a:bodyPr>
            <a:noAutofit/>
          </a:bodyPr>
          <a:lstStyle>
            <a:lvl1pPr marL="0" indent="0">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59" name="Text Placeholder 6">
            <a:extLst>
              <a:ext uri="{FF2B5EF4-FFF2-40B4-BE49-F238E27FC236}">
                <a16:creationId xmlns:a16="http://schemas.microsoft.com/office/drawing/2014/main" id="{2F6D970C-C43E-4D7F-83C7-650BDF1E9FB2}"/>
              </a:ext>
            </a:extLst>
          </p:cNvPr>
          <p:cNvSpPr>
            <a:spLocks noGrp="1"/>
          </p:cNvSpPr>
          <p:nvPr userDrawn="1">
            <p:ph type="body" sz="quarter" idx="16" hasCustomPrompt="1"/>
          </p:nvPr>
        </p:nvSpPr>
        <p:spPr>
          <a:xfrm>
            <a:off x="1996818" y="4181199"/>
            <a:ext cx="1050925" cy="377825"/>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3" name="Text Placeholder 6">
            <a:extLst>
              <a:ext uri="{FF2B5EF4-FFF2-40B4-BE49-F238E27FC236}">
                <a16:creationId xmlns:a16="http://schemas.microsoft.com/office/drawing/2014/main" id="{1DA14AF6-5923-4726-93E3-C4DC3606842F}"/>
              </a:ext>
            </a:extLst>
          </p:cNvPr>
          <p:cNvSpPr>
            <a:spLocks noGrp="1"/>
          </p:cNvSpPr>
          <p:nvPr userDrawn="1">
            <p:ph type="body" sz="quarter" idx="20" hasCustomPrompt="1"/>
          </p:nvPr>
        </p:nvSpPr>
        <p:spPr>
          <a:xfrm>
            <a:off x="1810730" y="4727342"/>
            <a:ext cx="1857095" cy="377825"/>
          </a:xfrm>
        </p:spPr>
        <p:txBody>
          <a:bodyPr>
            <a:noAutofit/>
          </a:bodyPr>
          <a:lstStyle>
            <a:lvl1pPr marL="0" indent="0" algn="r">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7" name="Text Placeholder 6">
            <a:extLst>
              <a:ext uri="{FF2B5EF4-FFF2-40B4-BE49-F238E27FC236}">
                <a16:creationId xmlns:a16="http://schemas.microsoft.com/office/drawing/2014/main" id="{D194A6FC-68EF-46C5-8EB6-32C814C1D298}"/>
              </a:ext>
            </a:extLst>
          </p:cNvPr>
          <p:cNvSpPr>
            <a:spLocks noGrp="1"/>
          </p:cNvSpPr>
          <p:nvPr userDrawn="1">
            <p:ph type="body" sz="quarter" idx="24" hasCustomPrompt="1"/>
          </p:nvPr>
        </p:nvSpPr>
        <p:spPr>
          <a:xfrm>
            <a:off x="1308100" y="5052157"/>
            <a:ext cx="2350537" cy="875894"/>
          </a:xfrm>
        </p:spPr>
        <p:txBody>
          <a:bodyPr>
            <a:noAutofit/>
          </a:bodyPr>
          <a:lstStyle>
            <a:lvl1pPr marL="0" indent="0" algn="r">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5" name="Content Placeholder 4">
            <a:extLst>
              <a:ext uri="{FF2B5EF4-FFF2-40B4-BE49-F238E27FC236}">
                <a16:creationId xmlns:a16="http://schemas.microsoft.com/office/drawing/2014/main" id="{D31546F0-9E2B-4020-9199-B800E39E3335}"/>
              </a:ext>
              <a:ext uri="{C183D7F6-B498-43B3-948B-1728B52AA6E4}">
                <adec:decorative xmlns:adec="http://schemas.microsoft.com/office/drawing/2017/decorative" val="0"/>
              </a:ext>
            </a:extLst>
          </p:cNvPr>
          <p:cNvSpPr>
            <a:spLocks noGrp="1"/>
          </p:cNvSpPr>
          <p:nvPr>
            <p:ph sz="quarter" idx="13"/>
          </p:nvPr>
        </p:nvSpPr>
        <p:spPr>
          <a:xfrm>
            <a:off x="3883025" y="2093472"/>
            <a:ext cx="3908425" cy="388822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0" name="Text Placeholder 6">
            <a:extLst>
              <a:ext uri="{FF2B5EF4-FFF2-40B4-BE49-F238E27FC236}">
                <a16:creationId xmlns:a16="http://schemas.microsoft.com/office/drawing/2014/main" id="{2CC7AB2F-529F-426C-8BD7-C55E70689042}"/>
              </a:ext>
            </a:extLst>
          </p:cNvPr>
          <p:cNvSpPr>
            <a:spLocks noGrp="1"/>
          </p:cNvSpPr>
          <p:nvPr userDrawn="1">
            <p:ph type="body" sz="quarter" idx="17" hasCustomPrompt="1"/>
          </p:nvPr>
        </p:nvSpPr>
        <p:spPr>
          <a:xfrm>
            <a:off x="8493650" y="5089231"/>
            <a:ext cx="1050925" cy="377825"/>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4" name="Text Placeholder 6">
            <a:extLst>
              <a:ext uri="{FF2B5EF4-FFF2-40B4-BE49-F238E27FC236}">
                <a16:creationId xmlns:a16="http://schemas.microsoft.com/office/drawing/2014/main" id="{71B7B5C4-9DE3-46CC-8D42-B3C05CF4BC84}"/>
              </a:ext>
            </a:extLst>
          </p:cNvPr>
          <p:cNvSpPr>
            <a:spLocks noGrp="1"/>
          </p:cNvSpPr>
          <p:nvPr userDrawn="1">
            <p:ph type="body" sz="quarter" idx="21" hasCustomPrompt="1"/>
          </p:nvPr>
        </p:nvSpPr>
        <p:spPr>
          <a:xfrm>
            <a:off x="8544683" y="5490771"/>
            <a:ext cx="1513717" cy="377825"/>
          </a:xfrm>
        </p:spPr>
        <p:txBody>
          <a:bodyPr>
            <a:noAutofit/>
          </a:bodyPr>
          <a:lstStyle>
            <a:lvl1pPr marL="0" indent="0">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8" name="Text Placeholder 6">
            <a:extLst>
              <a:ext uri="{FF2B5EF4-FFF2-40B4-BE49-F238E27FC236}">
                <a16:creationId xmlns:a16="http://schemas.microsoft.com/office/drawing/2014/main" id="{51C7E93C-9056-489A-A267-8125BA91C432}"/>
              </a:ext>
            </a:extLst>
          </p:cNvPr>
          <p:cNvSpPr>
            <a:spLocks noGrp="1"/>
          </p:cNvSpPr>
          <p:nvPr userDrawn="1">
            <p:ph type="body" sz="quarter" idx="25" hasCustomPrompt="1"/>
          </p:nvPr>
        </p:nvSpPr>
        <p:spPr>
          <a:xfrm>
            <a:off x="8541799" y="5792787"/>
            <a:ext cx="1783301" cy="447757"/>
          </a:xfrm>
        </p:spPr>
        <p:txBody>
          <a:bodyPr>
            <a:noAutofit/>
          </a:bodyPr>
          <a:lstStyle>
            <a:lvl1pPr marL="0" indent="0">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15" name="Date Placeholder 3">
            <a:extLst>
              <a:ext uri="{FF2B5EF4-FFF2-40B4-BE49-F238E27FC236}">
                <a16:creationId xmlns:a16="http://schemas.microsoft.com/office/drawing/2014/main" id="{46291370-C9EE-4280-B18D-332658DF09FB}"/>
              </a:ext>
            </a:extLst>
          </p:cNvPr>
          <p:cNvSpPr>
            <a:spLocks noGrp="1"/>
          </p:cNvSpPr>
          <p:nvPr>
            <p:ph type="dt" sz="half" idx="10"/>
          </p:nvPr>
        </p:nvSpPr>
        <p:spPr>
          <a:xfrm>
            <a:off x="914400" y="6353175"/>
            <a:ext cx="1097280" cy="365125"/>
          </a:xfrm>
        </p:spPr>
        <p:txBody>
          <a:bodyPr/>
          <a:lstStyle>
            <a:lvl1pPr>
              <a:defRPr>
                <a:solidFill>
                  <a:schemeClr val="tx2"/>
                </a:solidFill>
              </a:defRPr>
            </a:lvl1pPr>
          </a:lstStyle>
          <a:p>
            <a:r>
              <a:rPr lang="en-US" dirty="0"/>
              <a:t>20XX</a:t>
            </a:r>
          </a:p>
        </p:txBody>
      </p:sp>
      <p:sp>
        <p:nvSpPr>
          <p:cNvPr id="16" name="Footer Placeholder 4">
            <a:extLst>
              <a:ext uri="{FF2B5EF4-FFF2-40B4-BE49-F238E27FC236}">
                <a16:creationId xmlns:a16="http://schemas.microsoft.com/office/drawing/2014/main" id="{910B7E39-771C-4552-A50D-711B48AD64B0}"/>
              </a:ext>
            </a:extLst>
          </p:cNvPr>
          <p:cNvSpPr>
            <a:spLocks noGrp="1"/>
          </p:cNvSpPr>
          <p:nvPr>
            <p:ph type="ftr" sz="quarter" idx="11"/>
          </p:nvPr>
        </p:nvSpPr>
        <p:spPr>
          <a:xfrm>
            <a:off x="5744527" y="6350000"/>
            <a:ext cx="2286000" cy="365125"/>
          </a:xfrm>
        </p:spPr>
        <p:txBody>
          <a:bodyPr/>
          <a:lstStyle>
            <a:lvl1pPr>
              <a:defRPr>
                <a:solidFill>
                  <a:schemeClr val="tx2"/>
                </a:solidFill>
              </a:defRPr>
            </a:lvl1pPr>
          </a:lstStyle>
          <a:p>
            <a:r>
              <a:rPr lang="en-US" dirty="0"/>
              <a:t>Pitch deck title</a:t>
            </a:r>
          </a:p>
        </p:txBody>
      </p:sp>
      <p:sp>
        <p:nvSpPr>
          <p:cNvPr id="17" name="Slide Number Placeholder 5">
            <a:extLst>
              <a:ext uri="{FF2B5EF4-FFF2-40B4-BE49-F238E27FC236}">
                <a16:creationId xmlns:a16="http://schemas.microsoft.com/office/drawing/2014/main" id="{61BBC48B-0E27-4D81-B081-4BF3F41DC0CF}"/>
              </a:ext>
            </a:extLst>
          </p:cNvPr>
          <p:cNvSpPr>
            <a:spLocks noGrp="1"/>
          </p:cNvSpPr>
          <p:nvPr>
            <p:ph type="sldNum" sz="quarter" idx="12"/>
          </p:nvPr>
        </p:nvSpPr>
        <p:spPr>
          <a:xfrm>
            <a:off x="11123295" y="6356350"/>
            <a:ext cx="457200" cy="365125"/>
          </a:xfrm>
        </p:spPr>
        <p:txBody>
          <a:bodyPr/>
          <a:lstStyle>
            <a:lvl1pPr>
              <a:defRPr>
                <a:solidFill>
                  <a:schemeClr val="tx2"/>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90202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right">
    <p:bg>
      <p:bgPr>
        <a:solidFill>
          <a:schemeClr val="tx2"/>
        </a:solidFill>
        <a:effectLst/>
      </p:bgPr>
    </p:bg>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898524"/>
            <a:ext cx="6343650" cy="1325880"/>
          </a:xfrm>
        </p:spPr>
        <p:txBody>
          <a:bodyPr anchor="t" anchorCtr="0"/>
          <a:lstStyle>
            <a:lvl1pPr>
              <a:defRPr cap="all" baseline="0">
                <a:solidFill>
                  <a:schemeClr val="accent1"/>
                </a:solidFill>
              </a:defRPr>
            </a:lvl1pPr>
          </a:lstStyle>
          <a:p>
            <a:r>
              <a:rPr lang="en-US" dirty="0"/>
              <a:t>CLICK TO ADD 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4933949" y="2310817"/>
            <a:ext cx="6400800" cy="3657600"/>
          </a:xfrm>
        </p:spPr>
        <p:txBody>
          <a:bodyPr>
            <a:normAutofit/>
          </a:bodyPr>
          <a:lstStyle>
            <a:lvl1pPr marL="0" indent="0">
              <a:lnSpc>
                <a:spcPts val="2800"/>
              </a:lnSpc>
              <a:spcBef>
                <a:spcPts val="0"/>
              </a:spcBef>
              <a:buNone/>
              <a:defRPr sz="1800" baseline="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ate Placeholder 3">
            <a:extLst>
              <a:ext uri="{FF2B5EF4-FFF2-40B4-BE49-F238E27FC236}">
                <a16:creationId xmlns:a16="http://schemas.microsoft.com/office/drawing/2014/main" id="{5E4B9359-45F7-446D-8327-B1978DE8E3D8}"/>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113" name="Footer Placeholder 4">
            <a:extLst>
              <a:ext uri="{FF2B5EF4-FFF2-40B4-BE49-F238E27FC236}">
                <a16:creationId xmlns:a16="http://schemas.microsoft.com/office/drawing/2014/main" id="{A808BC2F-0D21-4E99-B8C6-DC1C7CD1274C}"/>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114" name="Slide Number Placeholder 5">
            <a:extLst>
              <a:ext uri="{FF2B5EF4-FFF2-40B4-BE49-F238E27FC236}">
                <a16:creationId xmlns:a16="http://schemas.microsoft.com/office/drawing/2014/main" id="{054CC8D5-17CB-435D-B227-465D3B8FA059}"/>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400800" cy="1325880"/>
          </a:xfrm>
        </p:spPr>
        <p:txBody>
          <a:bodyPr anchor="t" anchorCtr="0"/>
          <a:lstStyle>
            <a:lvl1pPr>
              <a:defRPr cap="all" baseline="0">
                <a:solidFill>
                  <a:schemeClr val="accent1"/>
                </a:solidFill>
              </a:defRPr>
            </a:lvl1pPr>
          </a:lstStyle>
          <a:p>
            <a:r>
              <a:rPr lang="en-US" dirty="0"/>
              <a:t>CLICK TO ADD 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4937760" y="2254670"/>
            <a:ext cx="6400800" cy="4114800"/>
          </a:xfrm>
        </p:spPr>
        <p:txBody>
          <a:bodyPr>
            <a:normAutofit/>
          </a:bodyPr>
          <a:lstStyle>
            <a:lvl1pPr marL="0" indent="0">
              <a:lnSpc>
                <a:spcPts val="2800"/>
              </a:lnSpc>
              <a:spcBef>
                <a:spcPts val="0"/>
              </a:spcBef>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7566611"/>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blem">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339840" cy="1325880"/>
          </a:xfrm>
        </p:spPr>
        <p:txBody>
          <a:bodyPr anchor="t" anchorCtr="0"/>
          <a:lstStyle>
            <a:lvl1pPr>
              <a:defRPr cap="all" baseline="0">
                <a:solidFill>
                  <a:schemeClr val="accent1"/>
                </a:solidFill>
              </a:defRPr>
            </a:lvl1pPr>
          </a:lstStyle>
          <a:p>
            <a:r>
              <a:rPr lang="en-US" dirty="0"/>
              <a:t>CLICK TO ADD TITLE</a:t>
            </a:r>
          </a:p>
        </p:txBody>
      </p:sp>
      <p:grpSp>
        <p:nvGrpSpPr>
          <p:cNvPr id="3" name="Group 2">
            <a:extLst>
              <a:ext uri="{FF2B5EF4-FFF2-40B4-BE49-F238E27FC236}">
                <a16:creationId xmlns:a16="http://schemas.microsoft.com/office/drawing/2014/main" id="{AA46EB74-3A91-4DAA-ACF3-FF090B2F7C96}"/>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 uri="{C183D7F6-B498-43B3-948B-1728B52AA6E4}">
                  <adec:decorative xmlns:adec="http://schemas.microsoft.com/office/drawing/2017/decorative" val="1"/>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 uri="{C183D7F6-B498-43B3-948B-1728B52AA6E4}">
                  <adec:decorative xmlns:adec="http://schemas.microsoft.com/office/drawing/2017/decorative" val="1"/>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 uri="{C183D7F6-B498-43B3-948B-1728B52AA6E4}">
                  <adec:decorative xmlns:adec="http://schemas.microsoft.com/office/drawing/2017/decorative" val="1"/>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 uri="{C183D7F6-B498-43B3-948B-1728B52AA6E4}">
                  <adec:decorative xmlns:adec="http://schemas.microsoft.com/office/drawing/2017/decorative" val="1"/>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 uri="{C183D7F6-B498-43B3-948B-1728B52AA6E4}">
                  <adec:decorative xmlns:adec="http://schemas.microsoft.com/office/drawing/2017/decorative" val="1"/>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 uri="{C183D7F6-B498-43B3-948B-1728B52AA6E4}">
                  <adec:decorative xmlns:adec="http://schemas.microsoft.com/office/drawing/2017/decorative" val="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 uri="{C183D7F6-B498-43B3-948B-1728B52AA6E4}">
                  <adec:decorative xmlns:adec="http://schemas.microsoft.com/office/drawing/2017/decorative" val="1"/>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 uri="{C183D7F6-B498-43B3-948B-1728B52AA6E4}">
                  <adec:decorative xmlns:adec="http://schemas.microsoft.com/office/drawing/2017/decorative" val="1"/>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 uri="{C183D7F6-B498-43B3-948B-1728B52AA6E4}">
                  <adec:decorative xmlns:adec="http://schemas.microsoft.com/office/drawing/2017/decorative" val="1"/>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 uri="{C183D7F6-B498-43B3-948B-1728B52AA6E4}">
                  <adec:decorative xmlns:adec="http://schemas.microsoft.com/office/drawing/2017/decorative" val="1"/>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 uri="{C183D7F6-B498-43B3-948B-1728B52AA6E4}">
                  <adec:decorative xmlns:adec="http://schemas.microsoft.com/office/drawing/2017/decorative" val="1"/>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 uri="{C183D7F6-B498-43B3-948B-1728B52AA6E4}">
                  <adec:decorative xmlns:adec="http://schemas.microsoft.com/office/drawing/2017/decorative" val="1"/>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 uri="{C183D7F6-B498-43B3-948B-1728B52AA6E4}">
                  <adec:decorative xmlns:adec="http://schemas.microsoft.com/office/drawing/2017/decorative" val="1"/>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 uri="{C183D7F6-B498-43B3-948B-1728B52AA6E4}">
                  <adec:decorative xmlns:adec="http://schemas.microsoft.com/office/drawing/2017/decorative" val="1"/>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 uri="{C183D7F6-B498-43B3-948B-1728B52AA6E4}">
                  <adec:decorative xmlns:adec="http://schemas.microsoft.com/office/drawing/2017/decorative" val="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 uri="{C183D7F6-B498-43B3-948B-1728B52AA6E4}">
                  <adec:decorative xmlns:adec="http://schemas.microsoft.com/office/drawing/2017/decorative" val="1"/>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 uri="{C183D7F6-B498-43B3-948B-1728B52AA6E4}">
                  <adec:decorative xmlns:adec="http://schemas.microsoft.com/office/drawing/2017/decorative" val="1"/>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 uri="{C183D7F6-B498-43B3-948B-1728B52AA6E4}">
                  <adec:decorative xmlns:adec="http://schemas.microsoft.com/office/drawing/2017/decorative" val="1"/>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 uri="{C183D7F6-B498-43B3-948B-1728B52AA6E4}">
                  <adec:decorative xmlns:adec="http://schemas.microsoft.com/office/drawing/2017/decorative" val="1"/>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 uri="{C183D7F6-B498-43B3-948B-1728B52AA6E4}">
                  <adec:decorative xmlns:adec="http://schemas.microsoft.com/office/drawing/2017/decorative" val="1"/>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 uri="{C183D7F6-B498-43B3-948B-1728B52AA6E4}">
                  <adec:decorative xmlns:adec="http://schemas.microsoft.com/office/drawing/2017/decorative" val="1"/>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 uri="{C183D7F6-B498-43B3-948B-1728B52AA6E4}">
                  <adec:decorative xmlns:adec="http://schemas.microsoft.com/office/drawing/2017/decorative" val="1"/>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 uri="{C183D7F6-B498-43B3-948B-1728B52AA6E4}">
                  <adec:decorative xmlns:adec="http://schemas.microsoft.com/office/drawing/2017/decorative" val="1"/>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 uri="{C183D7F6-B498-43B3-948B-1728B52AA6E4}">
                  <adec:decorative xmlns:adec="http://schemas.microsoft.com/office/drawing/2017/decorative" val="1"/>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 uri="{C183D7F6-B498-43B3-948B-1728B52AA6E4}">
                  <adec:decorative xmlns:adec="http://schemas.microsoft.com/office/drawing/2017/decorative" val="1"/>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 uri="{C183D7F6-B498-43B3-948B-1728B52AA6E4}">
                  <adec:decorative xmlns:adec="http://schemas.microsoft.com/office/drawing/2017/decorative" val="1"/>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 uri="{C183D7F6-B498-43B3-948B-1728B52AA6E4}">
                  <adec:decorative xmlns:adec="http://schemas.microsoft.com/office/drawing/2017/decorative" val="1"/>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 uri="{C183D7F6-B498-43B3-948B-1728B52AA6E4}">
                  <adec:decorative xmlns:adec="http://schemas.microsoft.com/office/drawing/2017/decorative" val="1"/>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 uri="{C183D7F6-B498-43B3-948B-1728B52AA6E4}">
                  <adec:decorative xmlns:adec="http://schemas.microsoft.com/office/drawing/2017/decorative" val="1"/>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 uri="{C183D7F6-B498-43B3-948B-1728B52AA6E4}">
                  <adec:decorative xmlns:adec="http://schemas.microsoft.com/office/drawing/2017/decorative" val="1"/>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 uri="{C183D7F6-B498-43B3-948B-1728B52AA6E4}">
                  <adec:decorative xmlns:adec="http://schemas.microsoft.com/office/drawing/2017/decorative" val="1"/>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 uri="{C183D7F6-B498-43B3-948B-1728B52AA6E4}">
                  <adec:decorative xmlns:adec="http://schemas.microsoft.com/office/drawing/2017/decorative" val="1"/>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 uri="{C183D7F6-B498-43B3-948B-1728B52AA6E4}">
                  <adec:decorative xmlns:adec="http://schemas.microsoft.com/office/drawing/2017/decorative" val="1"/>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 uri="{C183D7F6-B498-43B3-948B-1728B52AA6E4}">
                  <adec:decorative xmlns:adec="http://schemas.microsoft.com/office/drawing/2017/decorative" val="1"/>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 uri="{C183D7F6-B498-43B3-948B-1728B52AA6E4}">
                  <adec:decorative xmlns:adec="http://schemas.microsoft.com/office/drawing/2017/decorative" val="1"/>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 uri="{C183D7F6-B498-43B3-948B-1728B52AA6E4}">
                  <adec:decorative xmlns:adec="http://schemas.microsoft.com/office/drawing/2017/decorative" val="1"/>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 uri="{C183D7F6-B498-43B3-948B-1728B52AA6E4}">
                  <adec:decorative xmlns:adec="http://schemas.microsoft.com/office/drawing/2017/decorative" val="1"/>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 uri="{C183D7F6-B498-43B3-948B-1728B52AA6E4}">
                  <adec:decorative xmlns:adec="http://schemas.microsoft.com/office/drawing/2017/decorative" val="1"/>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6" name="Text Placeholder 9">
            <a:extLst>
              <a:ext uri="{FF2B5EF4-FFF2-40B4-BE49-F238E27FC236}">
                <a16:creationId xmlns:a16="http://schemas.microsoft.com/office/drawing/2014/main" id="{31DFD331-AE9E-4D35-BC5E-89A51E7CC6CF}"/>
              </a:ext>
            </a:extLst>
          </p:cNvPr>
          <p:cNvSpPr>
            <a:spLocks noGrp="1"/>
          </p:cNvSpPr>
          <p:nvPr>
            <p:ph type="body" sz="quarter" idx="15" hasCustomPrompt="1"/>
          </p:nvPr>
        </p:nvSpPr>
        <p:spPr>
          <a:xfrm>
            <a:off x="4937760" y="2080153"/>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5" name="Text Placeholder 9">
            <a:extLst>
              <a:ext uri="{FF2B5EF4-FFF2-40B4-BE49-F238E27FC236}">
                <a16:creationId xmlns:a16="http://schemas.microsoft.com/office/drawing/2014/main" id="{E4B2F207-6068-4806-A6CC-5A7FCB66A218}"/>
              </a:ext>
            </a:extLst>
          </p:cNvPr>
          <p:cNvSpPr>
            <a:spLocks noGrp="1"/>
          </p:cNvSpPr>
          <p:nvPr>
            <p:ph type="body" sz="quarter" idx="13"/>
          </p:nvPr>
        </p:nvSpPr>
        <p:spPr>
          <a:xfrm>
            <a:off x="4937760" y="2491866"/>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8" name="Text Placeholder 9">
            <a:extLst>
              <a:ext uri="{FF2B5EF4-FFF2-40B4-BE49-F238E27FC236}">
                <a16:creationId xmlns:a16="http://schemas.microsoft.com/office/drawing/2014/main" id="{8F52AD35-565E-4B3E-B63D-69F6C62E56DF}"/>
              </a:ext>
            </a:extLst>
          </p:cNvPr>
          <p:cNvSpPr>
            <a:spLocks noGrp="1"/>
          </p:cNvSpPr>
          <p:nvPr>
            <p:ph type="body" sz="quarter" idx="17" hasCustomPrompt="1"/>
          </p:nvPr>
        </p:nvSpPr>
        <p:spPr>
          <a:xfrm>
            <a:off x="4937760" y="3417082"/>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7" name="Text Placeholder 9">
            <a:extLst>
              <a:ext uri="{FF2B5EF4-FFF2-40B4-BE49-F238E27FC236}">
                <a16:creationId xmlns:a16="http://schemas.microsoft.com/office/drawing/2014/main" id="{62E32947-70DC-4299-A3C0-D8CFA7571844}"/>
              </a:ext>
            </a:extLst>
          </p:cNvPr>
          <p:cNvSpPr>
            <a:spLocks noGrp="1"/>
          </p:cNvSpPr>
          <p:nvPr>
            <p:ph type="body" sz="quarter" idx="16"/>
          </p:nvPr>
        </p:nvSpPr>
        <p:spPr>
          <a:xfrm>
            <a:off x="4937760" y="3837939"/>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0" name="Text Placeholder 9">
            <a:extLst>
              <a:ext uri="{FF2B5EF4-FFF2-40B4-BE49-F238E27FC236}">
                <a16:creationId xmlns:a16="http://schemas.microsoft.com/office/drawing/2014/main" id="{15906F94-3E6E-4731-9975-FE2377DBDC21}"/>
              </a:ext>
            </a:extLst>
          </p:cNvPr>
          <p:cNvSpPr>
            <a:spLocks noGrp="1"/>
          </p:cNvSpPr>
          <p:nvPr>
            <p:ph type="body" sz="quarter" idx="19" hasCustomPrompt="1"/>
          </p:nvPr>
        </p:nvSpPr>
        <p:spPr>
          <a:xfrm>
            <a:off x="4933747" y="4790587"/>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9" name="Text Placeholder 9">
            <a:extLst>
              <a:ext uri="{FF2B5EF4-FFF2-40B4-BE49-F238E27FC236}">
                <a16:creationId xmlns:a16="http://schemas.microsoft.com/office/drawing/2014/main" id="{F592EC28-81D2-494E-AD5C-BC4F4FCD303E}"/>
              </a:ext>
            </a:extLst>
          </p:cNvPr>
          <p:cNvSpPr>
            <a:spLocks noGrp="1"/>
          </p:cNvSpPr>
          <p:nvPr>
            <p:ph type="body" sz="quarter" idx="18"/>
          </p:nvPr>
        </p:nvSpPr>
        <p:spPr>
          <a:xfrm>
            <a:off x="4933747" y="5203301"/>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3" name="Text Placeholder 9">
            <a:extLst>
              <a:ext uri="{FF2B5EF4-FFF2-40B4-BE49-F238E27FC236}">
                <a16:creationId xmlns:a16="http://schemas.microsoft.com/office/drawing/2014/main" id="{6B4E489F-EE15-4460-875A-2FB75B72C5DD}"/>
              </a:ext>
            </a:extLst>
          </p:cNvPr>
          <p:cNvSpPr>
            <a:spLocks noGrp="1"/>
          </p:cNvSpPr>
          <p:nvPr>
            <p:ph type="body" sz="quarter" idx="21" hasCustomPrompt="1"/>
          </p:nvPr>
        </p:nvSpPr>
        <p:spPr>
          <a:xfrm>
            <a:off x="8486217" y="2080153"/>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2" name="Text Placeholder 9">
            <a:extLst>
              <a:ext uri="{FF2B5EF4-FFF2-40B4-BE49-F238E27FC236}">
                <a16:creationId xmlns:a16="http://schemas.microsoft.com/office/drawing/2014/main" id="{41D6DC40-2E7F-4703-B810-A9DF12E8CA4D}"/>
              </a:ext>
            </a:extLst>
          </p:cNvPr>
          <p:cNvSpPr>
            <a:spLocks noGrp="1"/>
          </p:cNvSpPr>
          <p:nvPr>
            <p:ph type="body" sz="quarter" idx="20"/>
          </p:nvPr>
        </p:nvSpPr>
        <p:spPr>
          <a:xfrm>
            <a:off x="8486217" y="2486550"/>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5" name="Text Placeholder 9">
            <a:extLst>
              <a:ext uri="{FF2B5EF4-FFF2-40B4-BE49-F238E27FC236}">
                <a16:creationId xmlns:a16="http://schemas.microsoft.com/office/drawing/2014/main" id="{8D1334C0-9B97-4769-8EC5-505D553AD531}"/>
              </a:ext>
            </a:extLst>
          </p:cNvPr>
          <p:cNvSpPr>
            <a:spLocks noGrp="1"/>
          </p:cNvSpPr>
          <p:nvPr>
            <p:ph type="body" sz="quarter" idx="23" hasCustomPrompt="1"/>
          </p:nvPr>
        </p:nvSpPr>
        <p:spPr>
          <a:xfrm>
            <a:off x="8486217" y="3417082"/>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4" name="Text Placeholder 9">
            <a:extLst>
              <a:ext uri="{FF2B5EF4-FFF2-40B4-BE49-F238E27FC236}">
                <a16:creationId xmlns:a16="http://schemas.microsoft.com/office/drawing/2014/main" id="{77627840-21B3-4981-A379-398FD9F5B7EF}"/>
              </a:ext>
            </a:extLst>
          </p:cNvPr>
          <p:cNvSpPr>
            <a:spLocks noGrp="1"/>
          </p:cNvSpPr>
          <p:nvPr>
            <p:ph type="body" sz="quarter" idx="22"/>
          </p:nvPr>
        </p:nvSpPr>
        <p:spPr>
          <a:xfrm>
            <a:off x="8486217" y="3832623"/>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dirty="0"/>
              <a:t>20XX</a:t>
            </a:r>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utio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800850" cy="1325880"/>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0C962441-913E-484B-806B-8AD5CE673426}"/>
              </a:ext>
              <a:ext uri="{C183D7F6-B498-43B3-948B-1728B52AA6E4}">
                <adec:decorative xmlns:adec="http://schemas.microsoft.com/office/drawing/2017/decorative" val="1"/>
              </a:ext>
            </a:extLst>
          </p:cNvPr>
          <p:cNvGrpSpPr/>
          <p:nvPr userDrawn="1"/>
        </p:nvGrpSpPr>
        <p:grpSpPr>
          <a:xfrm>
            <a:off x="-33209" y="-16980"/>
            <a:ext cx="4096193" cy="6874980"/>
            <a:chOff x="-33209" y="-16980"/>
            <a:chExt cx="4096193" cy="6874980"/>
          </a:xfrm>
        </p:grpSpPr>
        <p:sp>
          <p:nvSpPr>
            <p:cNvPr id="7" name="Rectangle 6">
              <a:extLst>
                <a:ext uri="{FF2B5EF4-FFF2-40B4-BE49-F238E27FC236}">
                  <a16:creationId xmlns:a16="http://schemas.microsoft.com/office/drawing/2014/main" id="{E557D1F3-8C55-47FE-B39A-86D30F8FFEA1}"/>
                </a:ext>
              </a:extLst>
            </p:cNvPr>
            <p:cNvSpPr/>
            <p:nvPr userDrawn="1"/>
          </p:nvSpPr>
          <p:spPr>
            <a:xfrm>
              <a:off x="11888" y="0"/>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14860"/>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a:off x="2033016"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2033016" y="40596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6980"/>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2029968" y="6045049"/>
              <a:ext cx="2029968"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9384"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9868" y="2000264"/>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3A847BA4-24DF-47BE-BE28-02415C2A2D3C}"/>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52952"/>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33209" y="199954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33209" y="2009066"/>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2923530"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Text Placeholder 9">
            <a:extLst>
              <a:ext uri="{FF2B5EF4-FFF2-40B4-BE49-F238E27FC236}">
                <a16:creationId xmlns:a16="http://schemas.microsoft.com/office/drawing/2014/main" id="{4416EFAA-C2FD-4F04-91E3-9F1FA3533A94}"/>
              </a:ext>
            </a:extLst>
          </p:cNvPr>
          <p:cNvSpPr>
            <a:spLocks noGrp="1"/>
          </p:cNvSpPr>
          <p:nvPr>
            <p:ph type="body" sz="quarter" idx="15" hasCustomPrompt="1"/>
          </p:nvPr>
        </p:nvSpPr>
        <p:spPr>
          <a:xfrm>
            <a:off x="4937760" y="2084832"/>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2" name="Text Placeholder 9">
            <a:extLst>
              <a:ext uri="{FF2B5EF4-FFF2-40B4-BE49-F238E27FC236}">
                <a16:creationId xmlns:a16="http://schemas.microsoft.com/office/drawing/2014/main" id="{0BAC0AED-8273-498E-ABB8-65CD10B00735}"/>
              </a:ext>
            </a:extLst>
          </p:cNvPr>
          <p:cNvSpPr>
            <a:spLocks noGrp="1"/>
          </p:cNvSpPr>
          <p:nvPr>
            <p:ph type="body" sz="quarter" idx="13"/>
          </p:nvPr>
        </p:nvSpPr>
        <p:spPr>
          <a:xfrm>
            <a:off x="4914900" y="2496312"/>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2" name="Text Placeholder 9">
            <a:extLst>
              <a:ext uri="{FF2B5EF4-FFF2-40B4-BE49-F238E27FC236}">
                <a16:creationId xmlns:a16="http://schemas.microsoft.com/office/drawing/2014/main" id="{0FACFED0-6B1D-4868-929E-C9101D8B7DE1}"/>
              </a:ext>
            </a:extLst>
          </p:cNvPr>
          <p:cNvSpPr>
            <a:spLocks noGrp="1"/>
          </p:cNvSpPr>
          <p:nvPr>
            <p:ph type="body" sz="quarter" idx="16" hasCustomPrompt="1"/>
          </p:nvPr>
        </p:nvSpPr>
        <p:spPr>
          <a:xfrm>
            <a:off x="8538777" y="2084832"/>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4" name="Text Placeholder 9">
            <a:extLst>
              <a:ext uri="{FF2B5EF4-FFF2-40B4-BE49-F238E27FC236}">
                <a16:creationId xmlns:a16="http://schemas.microsoft.com/office/drawing/2014/main" id="{A3276736-0B83-4D4F-B7D9-AAEF95E38AE5}"/>
              </a:ext>
            </a:extLst>
          </p:cNvPr>
          <p:cNvSpPr>
            <a:spLocks noGrp="1"/>
          </p:cNvSpPr>
          <p:nvPr>
            <p:ph type="body" sz="quarter" idx="14"/>
          </p:nvPr>
        </p:nvSpPr>
        <p:spPr>
          <a:xfrm>
            <a:off x="8535924" y="2496312"/>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5" name="Text Placeholder 9">
            <a:extLst>
              <a:ext uri="{FF2B5EF4-FFF2-40B4-BE49-F238E27FC236}">
                <a16:creationId xmlns:a16="http://schemas.microsoft.com/office/drawing/2014/main" id="{B57AD20F-1E1B-4FD3-8A76-E07A91002B85}"/>
              </a:ext>
            </a:extLst>
          </p:cNvPr>
          <p:cNvSpPr>
            <a:spLocks noGrp="1"/>
          </p:cNvSpPr>
          <p:nvPr>
            <p:ph type="body" sz="quarter" idx="19" hasCustomPrompt="1"/>
          </p:nvPr>
        </p:nvSpPr>
        <p:spPr>
          <a:xfrm>
            <a:off x="4937760" y="3838956"/>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3" name="Text Placeholder 9">
            <a:extLst>
              <a:ext uri="{FF2B5EF4-FFF2-40B4-BE49-F238E27FC236}">
                <a16:creationId xmlns:a16="http://schemas.microsoft.com/office/drawing/2014/main" id="{6688431F-3AD3-44AD-A5DF-E032B167CC02}"/>
              </a:ext>
            </a:extLst>
          </p:cNvPr>
          <p:cNvSpPr>
            <a:spLocks noGrp="1"/>
          </p:cNvSpPr>
          <p:nvPr>
            <p:ph type="body" sz="quarter" idx="17"/>
          </p:nvPr>
        </p:nvSpPr>
        <p:spPr>
          <a:xfrm>
            <a:off x="4937760" y="4255479"/>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6" name="Text Placeholder 9">
            <a:extLst>
              <a:ext uri="{FF2B5EF4-FFF2-40B4-BE49-F238E27FC236}">
                <a16:creationId xmlns:a16="http://schemas.microsoft.com/office/drawing/2014/main" id="{F1B1DAAB-37E2-4803-8DF8-A56E6FFF054E}"/>
              </a:ext>
            </a:extLst>
          </p:cNvPr>
          <p:cNvSpPr>
            <a:spLocks noGrp="1"/>
          </p:cNvSpPr>
          <p:nvPr>
            <p:ph type="body" sz="quarter" idx="20" hasCustomPrompt="1"/>
          </p:nvPr>
        </p:nvSpPr>
        <p:spPr>
          <a:xfrm>
            <a:off x="8535924" y="3838956"/>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4" name="Text Placeholder 9">
            <a:extLst>
              <a:ext uri="{FF2B5EF4-FFF2-40B4-BE49-F238E27FC236}">
                <a16:creationId xmlns:a16="http://schemas.microsoft.com/office/drawing/2014/main" id="{E9E9B407-35B1-4B56-BB6A-4895E5AC4CC3}"/>
              </a:ext>
            </a:extLst>
          </p:cNvPr>
          <p:cNvSpPr>
            <a:spLocks noGrp="1"/>
          </p:cNvSpPr>
          <p:nvPr>
            <p:ph type="body" sz="quarter" idx="18"/>
          </p:nvPr>
        </p:nvSpPr>
        <p:spPr>
          <a:xfrm>
            <a:off x="8535924" y="4252806"/>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4937760" y="6353175"/>
            <a:ext cx="1097280" cy="365125"/>
          </a:xfrm>
        </p:spPr>
        <p:txBody>
          <a:bodyPr/>
          <a:lstStyle>
            <a:lvl1pPr>
              <a:defRPr>
                <a:solidFill>
                  <a:schemeClr val="bg1"/>
                </a:solidFill>
              </a:defRPr>
            </a:lvl1pPr>
          </a:lstStyle>
          <a:p>
            <a:r>
              <a:rPr lang="en-US" dirty="0"/>
              <a:t>20XX</a:t>
            </a:r>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7436167" y="6350000"/>
            <a:ext cx="2286000" cy="365125"/>
          </a:xfrm>
        </p:spPr>
        <p:txBody>
          <a:bodyPr/>
          <a:lstStyle>
            <a:lvl1pPr>
              <a:defRPr>
                <a:solidFill>
                  <a:schemeClr val="bg1"/>
                </a:solidFill>
              </a:defRPr>
            </a:lvl1pPr>
          </a:lstStyle>
          <a:p>
            <a:r>
              <a:rPr lang="en-US" dirty="0"/>
              <a:t>Pitch deck title</a:t>
            </a:r>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oduct overview">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76A6A8D4-352A-4CDF-8E34-3A3E06402913}"/>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grpSp>
          <p:nvGrpSpPr>
            <p:cNvPr id="3" name="Group 2">
              <a:extLst>
                <a:ext uri="{FF2B5EF4-FFF2-40B4-BE49-F238E27FC236}">
                  <a16:creationId xmlns:a16="http://schemas.microsoft.com/office/drawing/2014/main" id="{4CDCB077-A12F-4FE0-AD96-924BF98DBB84}"/>
                </a:ext>
                <a:ext uri="{C183D7F6-B498-43B3-948B-1728B52AA6E4}">
                  <adec:decorative xmlns:adec="http://schemas.microsoft.com/office/drawing/2017/decorative" val="1"/>
                </a:ext>
              </a:extLst>
            </p:cNvPr>
            <p:cNvGrpSpPr/>
            <p:nvPr userDrawn="1"/>
          </p:nvGrpSpPr>
          <p:grpSpPr>
            <a:xfrm>
              <a:off x="8138160" y="-7084"/>
              <a:ext cx="4053840" cy="4061621"/>
              <a:chOff x="8138160" y="-7084"/>
              <a:chExt cx="4053840" cy="4061621"/>
            </a:xfrm>
          </p:grpSpPr>
          <p:sp>
            <p:nvSpPr>
              <p:cNvPr id="39" name="Rectangle 38">
                <a:extLst>
                  <a:ext uri="{FF2B5EF4-FFF2-40B4-BE49-F238E27FC236}">
                    <a16:creationId xmlns:a16="http://schemas.microsoft.com/office/drawing/2014/main" id="{9837D25D-BADF-40E0-B7F9-1288B53AA656}"/>
                  </a:ext>
                </a:extLst>
              </p:cNvPr>
              <p:cNvSpPr/>
              <p:nvPr userDrawn="1"/>
            </p:nvSpPr>
            <p:spPr>
              <a:xfrm flipH="1">
                <a:off x="8138160" y="2017039"/>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7B41BF2-DA71-4B06-A2F0-757A5EF7047C}"/>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sp>
            <p:nvSpPr>
              <p:cNvPr id="32" name="Rectangle 31">
                <a:extLst>
                  <a:ext uri="{FF2B5EF4-FFF2-40B4-BE49-F238E27FC236}">
                    <a16:creationId xmlns:a16="http://schemas.microsoft.com/office/drawing/2014/main" id="{F4EB6F2E-2621-4EB5-A04D-906FD08CED87}"/>
                  </a:ext>
                </a:extLst>
              </p:cNvPr>
              <p:cNvSpPr/>
              <p:nvPr userDrawn="1"/>
            </p:nvSpPr>
            <p:spPr>
              <a:xfrm flipH="1">
                <a:off x="8138160" y="4868828"/>
                <a:ext cx="2032942" cy="1997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4468" y="4044603"/>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2419"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7489" y="-12136"/>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62032" y="6020759"/>
                <a:ext cx="2029968" cy="83724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8160" y="4863676"/>
                <a:ext cx="2029968" cy="1997992"/>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8241"/>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094267" y="2005958"/>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1006" y="186812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9" name="Text Placeholder 9">
            <a:extLst>
              <a:ext uri="{FF2B5EF4-FFF2-40B4-BE49-F238E27FC236}">
                <a16:creationId xmlns:a16="http://schemas.microsoft.com/office/drawing/2014/main" id="{DEE368EA-C32D-4066-8292-11EB5B67AB3C}"/>
              </a:ext>
            </a:extLst>
          </p:cNvPr>
          <p:cNvSpPr>
            <a:spLocks noGrp="1"/>
          </p:cNvSpPr>
          <p:nvPr>
            <p:ph type="body" sz="quarter" idx="15" hasCustomPrompt="1"/>
          </p:nvPr>
        </p:nvSpPr>
        <p:spPr>
          <a:xfrm>
            <a:off x="914400" y="2084832"/>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496312"/>
            <a:ext cx="3200400" cy="11887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0" name="Text Placeholder 9">
            <a:extLst>
              <a:ext uri="{FF2B5EF4-FFF2-40B4-BE49-F238E27FC236}">
                <a16:creationId xmlns:a16="http://schemas.microsoft.com/office/drawing/2014/main" id="{C3E5ADF3-741C-452B-9B49-005E753E6E0B}"/>
              </a:ext>
            </a:extLst>
          </p:cNvPr>
          <p:cNvSpPr>
            <a:spLocks noGrp="1"/>
          </p:cNvSpPr>
          <p:nvPr>
            <p:ph type="body" sz="quarter" idx="16" hasCustomPrompt="1"/>
          </p:nvPr>
        </p:nvSpPr>
        <p:spPr>
          <a:xfrm>
            <a:off x="4538277" y="2084832"/>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68" name="Text Placeholder 9">
            <a:extLst>
              <a:ext uri="{FF2B5EF4-FFF2-40B4-BE49-F238E27FC236}">
                <a16:creationId xmlns:a16="http://schemas.microsoft.com/office/drawing/2014/main" id="{2C541281-49BC-4F14-B167-DE14FE3A622C}"/>
              </a:ext>
            </a:extLst>
          </p:cNvPr>
          <p:cNvSpPr>
            <a:spLocks noGrp="1"/>
          </p:cNvSpPr>
          <p:nvPr>
            <p:ph type="body" sz="quarter" idx="14"/>
          </p:nvPr>
        </p:nvSpPr>
        <p:spPr>
          <a:xfrm>
            <a:off x="4535424" y="2496312"/>
            <a:ext cx="3200400" cy="11887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3" name="Text Placeholder 9">
            <a:extLst>
              <a:ext uri="{FF2B5EF4-FFF2-40B4-BE49-F238E27FC236}">
                <a16:creationId xmlns:a16="http://schemas.microsoft.com/office/drawing/2014/main" id="{3B7B080D-47B1-4B65-8638-AD5E3240EDA7}"/>
              </a:ext>
            </a:extLst>
          </p:cNvPr>
          <p:cNvSpPr>
            <a:spLocks noGrp="1"/>
          </p:cNvSpPr>
          <p:nvPr>
            <p:ph type="body" sz="quarter" idx="19" hasCustomPrompt="1"/>
          </p:nvPr>
        </p:nvSpPr>
        <p:spPr>
          <a:xfrm>
            <a:off x="914400" y="3840480"/>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1" name="Text Placeholder 9">
            <a:extLst>
              <a:ext uri="{FF2B5EF4-FFF2-40B4-BE49-F238E27FC236}">
                <a16:creationId xmlns:a16="http://schemas.microsoft.com/office/drawing/2014/main" id="{AA51BCEC-2845-4DF6-8F9A-2B163EC16DD5}"/>
              </a:ext>
            </a:extLst>
          </p:cNvPr>
          <p:cNvSpPr>
            <a:spLocks noGrp="1"/>
          </p:cNvSpPr>
          <p:nvPr>
            <p:ph type="body" sz="quarter" idx="17"/>
          </p:nvPr>
        </p:nvSpPr>
        <p:spPr>
          <a:xfrm>
            <a:off x="914400" y="4251960"/>
            <a:ext cx="3200400" cy="114300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4" name="Text Placeholder 9">
            <a:extLst>
              <a:ext uri="{FF2B5EF4-FFF2-40B4-BE49-F238E27FC236}">
                <a16:creationId xmlns:a16="http://schemas.microsoft.com/office/drawing/2014/main" id="{5B98F8C8-0931-4E43-ABDE-8A700DD269D7}"/>
              </a:ext>
            </a:extLst>
          </p:cNvPr>
          <p:cNvSpPr>
            <a:spLocks noGrp="1"/>
          </p:cNvSpPr>
          <p:nvPr>
            <p:ph type="body" sz="quarter" idx="20" hasCustomPrompt="1"/>
          </p:nvPr>
        </p:nvSpPr>
        <p:spPr>
          <a:xfrm>
            <a:off x="4535424" y="3840480"/>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2" name="Text Placeholder 9">
            <a:extLst>
              <a:ext uri="{FF2B5EF4-FFF2-40B4-BE49-F238E27FC236}">
                <a16:creationId xmlns:a16="http://schemas.microsoft.com/office/drawing/2014/main" id="{126E196B-9448-4FBE-A134-65735F8ED97F}"/>
              </a:ext>
            </a:extLst>
          </p:cNvPr>
          <p:cNvSpPr>
            <a:spLocks noGrp="1"/>
          </p:cNvSpPr>
          <p:nvPr>
            <p:ph type="body" sz="quarter" idx="18"/>
          </p:nvPr>
        </p:nvSpPr>
        <p:spPr>
          <a:xfrm>
            <a:off x="4535424" y="4251960"/>
            <a:ext cx="3200400" cy="114300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65" name="Date Placeholder 3">
            <a:extLst>
              <a:ext uri="{FF2B5EF4-FFF2-40B4-BE49-F238E27FC236}">
                <a16:creationId xmlns:a16="http://schemas.microsoft.com/office/drawing/2014/main" id="{405B8744-A7AF-461F-9103-708D9BFE8947}"/>
              </a:ext>
            </a:extLst>
          </p:cNvPr>
          <p:cNvSpPr>
            <a:spLocks noGrp="1"/>
          </p:cNvSpPr>
          <p:nvPr>
            <p:ph type="dt" sz="half" idx="10"/>
          </p:nvPr>
        </p:nvSpPr>
        <p:spPr>
          <a:xfrm>
            <a:off x="914400" y="6355080"/>
            <a:ext cx="1097280" cy="365125"/>
          </a:xfrm>
        </p:spPr>
        <p:txBody>
          <a:bodyPr/>
          <a:lstStyle>
            <a:lvl1pPr>
              <a:defRPr>
                <a:solidFill>
                  <a:schemeClr val="tx1">
                    <a:lumMod val="75000"/>
                    <a:lumOff val="25000"/>
                  </a:schemeClr>
                </a:solidFill>
              </a:defRPr>
            </a:lvl1pPr>
          </a:lstStyle>
          <a:p>
            <a:r>
              <a:rPr lang="en-US" dirty="0"/>
              <a:t>20XX</a:t>
            </a:r>
          </a:p>
        </p:txBody>
      </p:sp>
      <p:sp>
        <p:nvSpPr>
          <p:cNvPr id="66" name="Footer Placeholder 4">
            <a:extLst>
              <a:ext uri="{FF2B5EF4-FFF2-40B4-BE49-F238E27FC236}">
                <a16:creationId xmlns:a16="http://schemas.microsoft.com/office/drawing/2014/main" id="{C902A11D-5CD4-4561-882F-26EA89ADC0F9}"/>
              </a:ext>
            </a:extLst>
          </p:cNvPr>
          <p:cNvSpPr>
            <a:spLocks noGrp="1"/>
          </p:cNvSpPr>
          <p:nvPr>
            <p:ph type="ftr" sz="quarter" idx="11"/>
          </p:nvPr>
        </p:nvSpPr>
        <p:spPr>
          <a:xfrm>
            <a:off x="5499886" y="635508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67" name="Slide Number Placeholder 5">
            <a:extLst>
              <a:ext uri="{FF2B5EF4-FFF2-40B4-BE49-F238E27FC236}">
                <a16:creationId xmlns:a16="http://schemas.microsoft.com/office/drawing/2014/main" id="{F0739A04-E734-4FCE-954E-0C4FB1A4CA7A}"/>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25940455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lef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anchor="t" anchorCtr="0"/>
          <a:lstStyle>
            <a:lvl1pPr>
              <a:defRPr cap="all" baseline="0">
                <a:solidFill>
                  <a:schemeClr val="tx2"/>
                </a:solidFill>
              </a:defRPr>
            </a:lvl1pPr>
          </a:lstStyle>
          <a:p>
            <a:r>
              <a:rPr lang="en-US" dirty="0"/>
              <a:t>CLICK TO ADD 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206377"/>
            <a:ext cx="6800850" cy="3840480"/>
          </a:xfrm>
        </p:spPr>
        <p:txBody>
          <a:bodyPr>
            <a:normAutofit/>
          </a:bodyPr>
          <a:lstStyle>
            <a:lvl1pPr marL="0" indent="0">
              <a:lnSpc>
                <a:spcPts val="2400"/>
              </a:lnSpc>
              <a:buNone/>
              <a:defRPr sz="18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914400" y="6355080"/>
            <a:ext cx="1097280" cy="365125"/>
          </a:xfrm>
        </p:spPr>
        <p:txBody>
          <a:bodyPr/>
          <a:lstStyle>
            <a:lvl1pPr>
              <a:defRPr>
                <a:solidFill>
                  <a:schemeClr val="bg1"/>
                </a:solidFill>
              </a:defRPr>
            </a:lvl1pPr>
          </a:lstStyle>
          <a:p>
            <a:r>
              <a:rPr lang="en-US" dirty="0"/>
              <a:t>20XX</a:t>
            </a:r>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dirty="0"/>
              <a:t>Pitch deck title</a:t>
            </a:r>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3"/>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2029040"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605937" y="1098339"/>
            <a:ext cx="5099392" cy="2264112"/>
          </a:xfrm>
        </p:spPr>
        <p:txBody>
          <a:bodyPr anchor="b"/>
          <a:lstStyle>
            <a:lvl1pPr algn="ctr">
              <a:defRPr sz="6000" cap="all" baseline="0">
                <a:solidFill>
                  <a:schemeClr val="tx2"/>
                </a:solidFill>
              </a:defRPr>
            </a:lvl1pPr>
          </a:lstStyle>
          <a:p>
            <a:r>
              <a:rPr lang="en-US" dirty="0"/>
              <a:t>Click to ADD TITLE</a:t>
            </a:r>
          </a:p>
        </p:txBody>
      </p:sp>
      <p:sp>
        <p:nvSpPr>
          <p:cNvPr id="168" name="Rectangle 9">
            <a:extLst>
              <a:ext uri="{FF2B5EF4-FFF2-40B4-BE49-F238E27FC236}">
                <a16:creationId xmlns:a16="http://schemas.microsoft.com/office/drawing/2014/main" id="{D0B57759-E007-4FD0-9C6B-356DC53050C4}"/>
              </a:ext>
            </a:extLst>
          </p:cNvPr>
          <p:cNvSpPr/>
          <p:nvPr userDrawn="1"/>
        </p:nvSpPr>
        <p:spPr>
          <a:xfrm>
            <a:off x="0" y="4056331"/>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0" y="0"/>
            <a:ext cx="2029968"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Graphic 19">
            <a:extLst>
              <a:ext uri="{FF2B5EF4-FFF2-40B4-BE49-F238E27FC236}">
                <a16:creationId xmlns:a16="http://schemas.microsoft.com/office/drawing/2014/main" id="{7FF8CD3D-0C64-4277-97B2-200B96EE223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0" y="4069288"/>
            <a:ext cx="2029968" cy="2029968"/>
          </a:xfrm>
          <a:prstGeom prst="rect">
            <a:avLst/>
          </a:prstGeom>
        </p:spPr>
      </p:pic>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0800000">
            <a:off x="2027141" y="-4303"/>
            <a:ext cx="2029968" cy="2029968"/>
          </a:xfrm>
          <a:prstGeom prst="rect">
            <a:avLst/>
          </a:prstGeom>
        </p:spPr>
      </p:pic>
      <p:pic>
        <p:nvPicPr>
          <p:cNvPr id="31" name="Graphic 30">
            <a:extLst>
              <a:ext uri="{FF2B5EF4-FFF2-40B4-BE49-F238E27FC236}">
                <a16:creationId xmlns:a16="http://schemas.microsoft.com/office/drawing/2014/main" id="{C9BCCD2C-CC79-48FF-A486-98ECEAC4798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0" y="0"/>
            <a:ext cx="2029968" cy="2029968"/>
          </a:xfrm>
          <a:prstGeom prst="rect">
            <a:avLst/>
          </a:prstGeom>
        </p:spPr>
      </p:pic>
      <p:sp>
        <p:nvSpPr>
          <p:cNvPr id="36" name="Rectangle 35">
            <a:extLst>
              <a:ext uri="{FF2B5EF4-FFF2-40B4-BE49-F238E27FC236}">
                <a16:creationId xmlns:a16="http://schemas.microsoft.com/office/drawing/2014/main" id="{03CEE5D2-51CF-4C1A-9AF9-A5B47F445229}"/>
              </a:ext>
            </a:extLst>
          </p:cNvPr>
          <p:cNvSpPr/>
          <p:nvPr userDrawn="1"/>
        </p:nvSpPr>
        <p:spPr>
          <a:xfrm>
            <a:off x="0" y="6098433"/>
            <a:ext cx="2029968" cy="759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AD276EF4-F1D1-402C-B97B-0FC1233B73CD}"/>
              </a:ext>
            </a:extLst>
          </p:cNvPr>
          <p:cNvSpPr/>
          <p:nvPr userDrawn="1"/>
        </p:nvSpPr>
        <p:spPr>
          <a:xfrm flipH="1">
            <a:off x="0" y="2027186"/>
            <a:ext cx="2032942" cy="20299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8" name="Group 137">
            <a:extLst>
              <a:ext uri="{FF2B5EF4-FFF2-40B4-BE49-F238E27FC236}">
                <a16:creationId xmlns:a16="http://schemas.microsoft.com/office/drawing/2014/main" id="{3D46E3B0-0F8F-4E75-AD2A-BF3A1C38F037}"/>
              </a:ext>
            </a:extLst>
          </p:cNvPr>
          <p:cNvGrpSpPr/>
          <p:nvPr userDrawn="1"/>
        </p:nvGrpSpPr>
        <p:grpSpPr>
          <a:xfrm>
            <a:off x="23853" y="2069719"/>
            <a:ext cx="1965960" cy="1965960"/>
            <a:chOff x="5361924" y="7472790"/>
            <a:chExt cx="1828800" cy="1828800"/>
          </a:xfrm>
        </p:grpSpPr>
        <p:grpSp>
          <p:nvGrpSpPr>
            <p:cNvPr id="139" name="Group 138">
              <a:extLst>
                <a:ext uri="{FF2B5EF4-FFF2-40B4-BE49-F238E27FC236}">
                  <a16:creationId xmlns:a16="http://schemas.microsoft.com/office/drawing/2014/main" id="{B53A840E-AAAC-4D05-88B2-8B4C8FD1EB81}"/>
                </a:ext>
              </a:extLst>
            </p:cNvPr>
            <p:cNvGrpSpPr/>
            <p:nvPr userDrawn="1"/>
          </p:nvGrpSpPr>
          <p:grpSpPr>
            <a:xfrm>
              <a:off x="5361924" y="7472790"/>
              <a:ext cx="1828800" cy="1828800"/>
              <a:chOff x="5361924" y="7472790"/>
              <a:chExt cx="1828800" cy="1828800"/>
            </a:xfrm>
          </p:grpSpPr>
          <p:grpSp>
            <p:nvGrpSpPr>
              <p:cNvPr id="141" name="Group 140">
                <a:extLst>
                  <a:ext uri="{FF2B5EF4-FFF2-40B4-BE49-F238E27FC236}">
                    <a16:creationId xmlns:a16="http://schemas.microsoft.com/office/drawing/2014/main" id="{EC1BCB15-E86F-40CB-912C-0693B61651B5}"/>
                  </a:ext>
                </a:extLst>
              </p:cNvPr>
              <p:cNvGrpSpPr/>
              <p:nvPr userDrawn="1"/>
            </p:nvGrpSpPr>
            <p:grpSpPr>
              <a:xfrm>
                <a:off x="5361924" y="7472790"/>
                <a:ext cx="1828800" cy="1828800"/>
                <a:chOff x="5388428" y="7173291"/>
                <a:chExt cx="1828800" cy="1828800"/>
              </a:xfrm>
            </p:grpSpPr>
            <p:grpSp>
              <p:nvGrpSpPr>
                <p:cNvPr id="147" name="Group 146">
                  <a:extLst>
                    <a:ext uri="{FF2B5EF4-FFF2-40B4-BE49-F238E27FC236}">
                      <a16:creationId xmlns:a16="http://schemas.microsoft.com/office/drawing/2014/main" id="{5B5D7ECD-062C-480C-A3E0-D2E37B0077AB}"/>
                    </a:ext>
                  </a:extLst>
                </p:cNvPr>
                <p:cNvGrpSpPr/>
                <p:nvPr userDrawn="1"/>
              </p:nvGrpSpPr>
              <p:grpSpPr>
                <a:xfrm>
                  <a:off x="5388428" y="7173291"/>
                  <a:ext cx="1828800" cy="1828800"/>
                  <a:chOff x="5388428" y="7173291"/>
                  <a:chExt cx="1828800" cy="1828800"/>
                </a:xfrm>
              </p:grpSpPr>
              <p:grpSp>
                <p:nvGrpSpPr>
                  <p:cNvPr id="149" name="Group 148">
                    <a:extLst>
                      <a:ext uri="{FF2B5EF4-FFF2-40B4-BE49-F238E27FC236}">
                        <a16:creationId xmlns:a16="http://schemas.microsoft.com/office/drawing/2014/main" id="{CCCE649A-9FBD-4E7D-921B-CA0C2263A341}"/>
                      </a:ext>
                    </a:extLst>
                  </p:cNvPr>
                  <p:cNvGrpSpPr/>
                  <p:nvPr userDrawn="1"/>
                </p:nvGrpSpPr>
                <p:grpSpPr>
                  <a:xfrm>
                    <a:off x="5388428" y="7173291"/>
                    <a:ext cx="1828800" cy="1828800"/>
                    <a:chOff x="5579044" y="7049770"/>
                    <a:chExt cx="1828800" cy="1828800"/>
                  </a:xfrm>
                </p:grpSpPr>
                <p:grpSp>
                  <p:nvGrpSpPr>
                    <p:cNvPr id="151" name="Group 150">
                      <a:extLst>
                        <a:ext uri="{FF2B5EF4-FFF2-40B4-BE49-F238E27FC236}">
                          <a16:creationId xmlns:a16="http://schemas.microsoft.com/office/drawing/2014/main" id="{992A05A5-83FF-4AE4-B0EF-FE1964334873}"/>
                        </a:ext>
                      </a:extLst>
                    </p:cNvPr>
                    <p:cNvGrpSpPr/>
                    <p:nvPr userDrawn="1"/>
                  </p:nvGrpSpPr>
                  <p:grpSpPr>
                    <a:xfrm>
                      <a:off x="5579044" y="7049770"/>
                      <a:ext cx="1828800" cy="1828800"/>
                      <a:chOff x="5579044" y="7049770"/>
                      <a:chExt cx="1828800" cy="1828800"/>
                    </a:xfrm>
                  </p:grpSpPr>
                  <p:grpSp>
                    <p:nvGrpSpPr>
                      <p:cNvPr id="153" name="Group 152">
                        <a:extLst>
                          <a:ext uri="{FF2B5EF4-FFF2-40B4-BE49-F238E27FC236}">
                            <a16:creationId xmlns:a16="http://schemas.microsoft.com/office/drawing/2014/main" id="{D56D5269-FA99-4E96-A20D-0DE0E3856751}"/>
                          </a:ext>
                        </a:extLst>
                      </p:cNvPr>
                      <p:cNvGrpSpPr/>
                      <p:nvPr userDrawn="1"/>
                    </p:nvGrpSpPr>
                    <p:grpSpPr>
                      <a:xfrm>
                        <a:off x="5579044" y="7049770"/>
                        <a:ext cx="1828800" cy="1828800"/>
                        <a:chOff x="5579044" y="7049770"/>
                        <a:chExt cx="1828800" cy="1828800"/>
                      </a:xfrm>
                    </p:grpSpPr>
                    <p:grpSp>
                      <p:nvGrpSpPr>
                        <p:cNvPr id="155" name="Group 154">
                          <a:extLst>
                            <a:ext uri="{FF2B5EF4-FFF2-40B4-BE49-F238E27FC236}">
                              <a16:creationId xmlns:a16="http://schemas.microsoft.com/office/drawing/2014/main" id="{87498AF2-DD8D-4309-8328-2E756E3C44E8}"/>
                            </a:ext>
                          </a:extLst>
                        </p:cNvPr>
                        <p:cNvGrpSpPr/>
                        <p:nvPr userDrawn="1"/>
                      </p:nvGrpSpPr>
                      <p:grpSpPr>
                        <a:xfrm>
                          <a:off x="5579044" y="7049770"/>
                          <a:ext cx="1828800" cy="1828800"/>
                          <a:chOff x="5579044" y="7049770"/>
                          <a:chExt cx="1828800" cy="1828800"/>
                        </a:xfrm>
                      </p:grpSpPr>
                      <p:sp>
                        <p:nvSpPr>
                          <p:cNvPr id="157" name="Oval 156">
                            <a:extLst>
                              <a:ext uri="{FF2B5EF4-FFF2-40B4-BE49-F238E27FC236}">
                                <a16:creationId xmlns:a16="http://schemas.microsoft.com/office/drawing/2014/main" id="{ACC35BE0-4D6C-4986-AD7D-BD7C1E25B83D}"/>
                              </a:ext>
                            </a:extLst>
                          </p:cNvPr>
                          <p:cNvSpPr/>
                          <p:nvPr userDrawn="1"/>
                        </p:nvSpPr>
                        <p:spPr>
                          <a:xfrm>
                            <a:off x="5579044" y="7049770"/>
                            <a:ext cx="1828800" cy="18288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8" name="Oval 157">
                            <a:extLst>
                              <a:ext uri="{FF2B5EF4-FFF2-40B4-BE49-F238E27FC236}">
                                <a16:creationId xmlns:a16="http://schemas.microsoft.com/office/drawing/2014/main" id="{7B9715F0-8B83-459F-9ABA-77381FF568DF}"/>
                              </a:ext>
                            </a:extLst>
                          </p:cNvPr>
                          <p:cNvSpPr/>
                          <p:nvPr userDrawn="1"/>
                        </p:nvSpPr>
                        <p:spPr>
                          <a:xfrm>
                            <a:off x="5647624" y="7118350"/>
                            <a:ext cx="1691640" cy="16916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6" name="Oval 155">
                          <a:extLst>
                            <a:ext uri="{FF2B5EF4-FFF2-40B4-BE49-F238E27FC236}">
                              <a16:creationId xmlns:a16="http://schemas.microsoft.com/office/drawing/2014/main" id="{27230BAF-E9FF-4746-8F48-B39560E1B202}"/>
                            </a:ext>
                          </a:extLst>
                        </p:cNvPr>
                        <p:cNvSpPr/>
                        <p:nvPr userDrawn="1"/>
                      </p:nvSpPr>
                      <p:spPr>
                        <a:xfrm>
                          <a:off x="5716204" y="7186930"/>
                          <a:ext cx="1554480" cy="15544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4" name="Oval 153">
                        <a:extLst>
                          <a:ext uri="{FF2B5EF4-FFF2-40B4-BE49-F238E27FC236}">
                            <a16:creationId xmlns:a16="http://schemas.microsoft.com/office/drawing/2014/main" id="{1085FE6C-E5E9-494C-8FA8-625B1312B9AA}"/>
                          </a:ext>
                        </a:extLst>
                      </p:cNvPr>
                      <p:cNvSpPr/>
                      <p:nvPr userDrawn="1"/>
                    </p:nvSpPr>
                    <p:spPr>
                      <a:xfrm>
                        <a:off x="5784784" y="7255510"/>
                        <a:ext cx="1417320" cy="14173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2" name="Oval 151">
                      <a:extLst>
                        <a:ext uri="{FF2B5EF4-FFF2-40B4-BE49-F238E27FC236}">
                          <a16:creationId xmlns:a16="http://schemas.microsoft.com/office/drawing/2014/main" id="{B8D77279-E4F6-4D92-9B0B-8D62F9FE1E8F}"/>
                        </a:ext>
                      </a:extLst>
                    </p:cNvPr>
                    <p:cNvSpPr/>
                    <p:nvPr userDrawn="1"/>
                  </p:nvSpPr>
                  <p:spPr>
                    <a:xfrm>
                      <a:off x="5853364" y="7324090"/>
                      <a:ext cx="1280160" cy="12801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0" name="Oval 149">
                    <a:extLst>
                      <a:ext uri="{FF2B5EF4-FFF2-40B4-BE49-F238E27FC236}">
                        <a16:creationId xmlns:a16="http://schemas.microsoft.com/office/drawing/2014/main" id="{E74AC325-3B12-4159-8AED-4E3E710DAEEF}"/>
                      </a:ext>
                    </a:extLst>
                  </p:cNvPr>
                  <p:cNvSpPr/>
                  <p:nvPr userDrawn="1"/>
                </p:nvSpPr>
                <p:spPr>
                  <a:xfrm>
                    <a:off x="5731328" y="7516191"/>
                    <a:ext cx="1143000" cy="11430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8" name="Oval 147">
                  <a:extLst>
                    <a:ext uri="{FF2B5EF4-FFF2-40B4-BE49-F238E27FC236}">
                      <a16:creationId xmlns:a16="http://schemas.microsoft.com/office/drawing/2014/main" id="{EC1B4FD8-2FC5-40DA-8440-404078550805}"/>
                    </a:ext>
                  </a:extLst>
                </p:cNvPr>
                <p:cNvSpPr/>
                <p:nvPr userDrawn="1"/>
              </p:nvSpPr>
              <p:spPr>
                <a:xfrm>
                  <a:off x="5799908" y="7584771"/>
                  <a:ext cx="1005840" cy="10058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2" name="Oval 141">
                <a:extLst>
                  <a:ext uri="{FF2B5EF4-FFF2-40B4-BE49-F238E27FC236}">
                    <a16:creationId xmlns:a16="http://schemas.microsoft.com/office/drawing/2014/main" id="{DDE43C9A-47FE-47FA-B683-4BEFC34DFA56}"/>
                  </a:ext>
                </a:extLst>
              </p:cNvPr>
              <p:cNvSpPr/>
              <p:nvPr userDrawn="1"/>
            </p:nvSpPr>
            <p:spPr>
              <a:xfrm>
                <a:off x="5841984" y="7952850"/>
                <a:ext cx="868680" cy="8686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3" name="Oval 142">
                <a:extLst>
                  <a:ext uri="{FF2B5EF4-FFF2-40B4-BE49-F238E27FC236}">
                    <a16:creationId xmlns:a16="http://schemas.microsoft.com/office/drawing/2014/main" id="{D323EF77-802B-4532-87E0-12D961E906AE}"/>
                  </a:ext>
                </a:extLst>
              </p:cNvPr>
              <p:cNvSpPr/>
              <p:nvPr userDrawn="1"/>
            </p:nvSpPr>
            <p:spPr>
              <a:xfrm>
                <a:off x="5910564" y="8021430"/>
                <a:ext cx="731520" cy="7315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4" name="Oval 143">
                <a:extLst>
                  <a:ext uri="{FF2B5EF4-FFF2-40B4-BE49-F238E27FC236}">
                    <a16:creationId xmlns:a16="http://schemas.microsoft.com/office/drawing/2014/main" id="{5845FD57-5942-47C9-B349-B3937BE5A454}"/>
                  </a:ext>
                </a:extLst>
              </p:cNvPr>
              <p:cNvSpPr/>
              <p:nvPr userDrawn="1"/>
            </p:nvSpPr>
            <p:spPr>
              <a:xfrm>
                <a:off x="5979144" y="8090010"/>
                <a:ext cx="594360" cy="5943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5" name="Oval 144">
                <a:extLst>
                  <a:ext uri="{FF2B5EF4-FFF2-40B4-BE49-F238E27FC236}">
                    <a16:creationId xmlns:a16="http://schemas.microsoft.com/office/drawing/2014/main" id="{7C426FE0-2810-40DD-934D-F291980CBDE9}"/>
                  </a:ext>
                </a:extLst>
              </p:cNvPr>
              <p:cNvSpPr/>
              <p:nvPr userDrawn="1"/>
            </p:nvSpPr>
            <p:spPr>
              <a:xfrm>
                <a:off x="6047724" y="8158590"/>
                <a:ext cx="457200" cy="4572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6" name="Oval 145">
                <a:extLst>
                  <a:ext uri="{FF2B5EF4-FFF2-40B4-BE49-F238E27FC236}">
                    <a16:creationId xmlns:a16="http://schemas.microsoft.com/office/drawing/2014/main" id="{97A62AD5-3E4C-4375-A938-C7DC05A7F250}"/>
                  </a:ext>
                </a:extLst>
              </p:cNvPr>
              <p:cNvSpPr/>
              <p:nvPr userDrawn="1"/>
            </p:nvSpPr>
            <p:spPr>
              <a:xfrm>
                <a:off x="6116304" y="8227170"/>
                <a:ext cx="320040" cy="3200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0" name="Oval 139">
              <a:extLst>
                <a:ext uri="{FF2B5EF4-FFF2-40B4-BE49-F238E27FC236}">
                  <a16:creationId xmlns:a16="http://schemas.microsoft.com/office/drawing/2014/main" id="{2264E16F-857A-4567-9C09-01F8BA03FE22}"/>
                </a:ext>
              </a:extLst>
            </p:cNvPr>
            <p:cNvSpPr/>
            <p:nvPr userDrawn="1"/>
          </p:nvSpPr>
          <p:spPr>
            <a:xfrm>
              <a:off x="6184884" y="8295750"/>
              <a:ext cx="182880" cy="1828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Freeform: Shape 37">
            <a:extLst>
              <a:ext uri="{FF2B5EF4-FFF2-40B4-BE49-F238E27FC236}">
                <a16:creationId xmlns:a16="http://schemas.microsoft.com/office/drawing/2014/main" id="{73657794-F7A3-4030-9C54-38517D2C6C61}"/>
              </a:ext>
            </a:extLst>
          </p:cNvPr>
          <p:cNvSpPr/>
          <p:nvPr userDrawn="1"/>
        </p:nvSpPr>
        <p:spPr>
          <a:xfrm>
            <a:off x="0" y="2025665"/>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EA65556A-38A5-4BA5-9A40-33F02F960B1E}"/>
              </a:ext>
            </a:extLst>
          </p:cNvPr>
          <p:cNvSpPr/>
          <p:nvPr userDrawn="1"/>
        </p:nvSpPr>
        <p:spPr>
          <a:xfrm>
            <a:off x="2033943"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02996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6101628" y="4053385"/>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068239"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64220"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4058754"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rot="5400000">
            <a:off x="4074136"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2" cstate="screen">
            <a:extLst>
              <a:ext uri="{28A0092B-C50C-407E-A947-70E740481C1C}">
                <a14:useLocalDpi xmlns:a14="http://schemas.microsoft.com/office/drawing/2010/main" val="0"/>
              </a:ext>
            </a:extLst>
          </a:blip>
          <a:stretch>
            <a:fillRect/>
          </a:stretch>
        </p:blipFill>
        <p:spPr>
          <a:xfrm>
            <a:off x="2031592"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2034619"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2537077"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4058844"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2" y="6353175"/>
            <a:ext cx="1097280" cy="365125"/>
          </a:xfrm>
        </p:spPr>
        <p:txBody>
          <a:bodyPr/>
          <a:lstStyle>
            <a:lvl1pPr>
              <a:defRPr>
                <a:solidFill>
                  <a:schemeClr val="bg1"/>
                </a:solidFill>
              </a:defRPr>
            </a:lvl1pPr>
          </a:lstStyle>
          <a:p>
            <a:r>
              <a:rPr lang="en-US" dirty="0"/>
              <a:t>20XX</a:t>
            </a:r>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dirty="0"/>
              <a:t>Pitch deck title</a:t>
            </a:r>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5868264"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a:stCxn id="38" idx="4"/>
          </p:cNvCxnSpPr>
          <p:nvPr userDrawn="1"/>
        </p:nvCxnSpPr>
        <p:spPr>
          <a:xfrm flipV="1">
            <a:off x="0" y="1991841"/>
            <a:ext cx="5931799"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layout with icons">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2"/>
            <a:ext cx="9725026" cy="1325880"/>
          </a:xfrm>
        </p:spPr>
        <p:txBody>
          <a:bodyPr anchor="t" anchorCtr="0"/>
          <a:lstStyle>
            <a:lvl1pPr>
              <a:defRPr cap="all" baseline="0">
                <a:solidFill>
                  <a:schemeClr val="accent1"/>
                </a:solidFill>
              </a:defRPr>
            </a:lvl1pPr>
          </a:lstStyle>
          <a:p>
            <a:r>
              <a:rPr lang="en-US" dirty="0"/>
              <a:t>CLICK TO ADD TITLE</a:t>
            </a:r>
          </a:p>
        </p:txBody>
      </p:sp>
      <p:sp>
        <p:nvSpPr>
          <p:cNvPr id="60" name="Online Image Placeholder 59">
            <a:extLst>
              <a:ext uri="{FF2B5EF4-FFF2-40B4-BE49-F238E27FC236}">
                <a16:creationId xmlns:a16="http://schemas.microsoft.com/office/drawing/2014/main" id="{F2FF0A87-B95D-4E75-86C6-E701CBFD4305}"/>
              </a:ext>
            </a:extLst>
          </p:cNvPr>
          <p:cNvSpPr>
            <a:spLocks noGrp="1"/>
          </p:cNvSpPr>
          <p:nvPr>
            <p:ph type="clipArt" sz="quarter" idx="18"/>
          </p:nvPr>
        </p:nvSpPr>
        <p:spPr>
          <a:xfrm>
            <a:off x="2469641" y="2184400"/>
            <a:ext cx="914400" cy="914400"/>
          </a:xfrm>
        </p:spPr>
        <p:txBody>
          <a:bodyPr>
            <a:normAutofit/>
          </a:bodyPr>
          <a:lstStyle>
            <a:lvl1pPr>
              <a:defRPr sz="1200"/>
            </a:lvl1pPr>
          </a:lstStyle>
          <a:p>
            <a:r>
              <a:rPr lang="en-US"/>
              <a:t>Click icon to add online image</a:t>
            </a:r>
            <a:endParaRPr lang="en-US" dirty="0"/>
          </a:p>
        </p:txBody>
      </p:sp>
      <p:sp>
        <p:nvSpPr>
          <p:cNvPr id="61" name="Online Image Placeholder 59">
            <a:extLst>
              <a:ext uri="{FF2B5EF4-FFF2-40B4-BE49-F238E27FC236}">
                <a16:creationId xmlns:a16="http://schemas.microsoft.com/office/drawing/2014/main" id="{EFF0D2F8-0092-4566-A98C-DE7F11F1CC35}"/>
              </a:ext>
            </a:extLst>
          </p:cNvPr>
          <p:cNvSpPr>
            <a:spLocks noGrp="1"/>
          </p:cNvSpPr>
          <p:nvPr>
            <p:ph type="clipArt" sz="quarter" idx="19"/>
          </p:nvPr>
        </p:nvSpPr>
        <p:spPr>
          <a:xfrm>
            <a:off x="5960930" y="2184654"/>
            <a:ext cx="914400" cy="914400"/>
          </a:xfrm>
        </p:spPr>
        <p:txBody>
          <a:bodyPr>
            <a:normAutofit/>
          </a:bodyPr>
          <a:lstStyle>
            <a:lvl1pPr>
              <a:defRPr sz="1200"/>
            </a:lvl1pPr>
          </a:lstStyle>
          <a:p>
            <a:r>
              <a:rPr lang="en-US"/>
              <a:t>Click icon to add online image</a:t>
            </a:r>
            <a:endParaRPr lang="en-US" dirty="0"/>
          </a:p>
        </p:txBody>
      </p:sp>
      <p:sp>
        <p:nvSpPr>
          <p:cNvPr id="62" name="Online Image Placeholder 59">
            <a:extLst>
              <a:ext uri="{FF2B5EF4-FFF2-40B4-BE49-F238E27FC236}">
                <a16:creationId xmlns:a16="http://schemas.microsoft.com/office/drawing/2014/main" id="{C673B15F-D120-4C48-8834-4E87C6CCDE2C}"/>
              </a:ext>
            </a:extLst>
          </p:cNvPr>
          <p:cNvSpPr>
            <a:spLocks noGrp="1"/>
          </p:cNvSpPr>
          <p:nvPr>
            <p:ph type="clipArt" sz="quarter" idx="20"/>
          </p:nvPr>
        </p:nvSpPr>
        <p:spPr>
          <a:xfrm>
            <a:off x="9439445" y="2184400"/>
            <a:ext cx="914400" cy="914400"/>
          </a:xfrm>
        </p:spPr>
        <p:txBody>
          <a:bodyPr>
            <a:normAutofit/>
          </a:bodyPr>
          <a:lstStyle>
            <a:lvl1pPr>
              <a:defRPr sz="1200"/>
            </a:lvl1pPr>
          </a:lstStyle>
          <a:p>
            <a:r>
              <a:rPr lang="en-US"/>
              <a:t>Click icon to add online image</a:t>
            </a:r>
            <a:endParaRPr lang="en-US" dirty="0"/>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1555241" y="3366741"/>
            <a:ext cx="2743200" cy="457200"/>
          </a:xfrm>
        </p:spPr>
        <p:txBody>
          <a:bodyPr anchor="ctr" anchorCtr="0">
            <a:noAutofit/>
          </a:bodyPr>
          <a:lstStyle>
            <a:lvl1pPr marL="0" indent="0" algn="ctr">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1555241" y="3901419"/>
            <a:ext cx="2743200" cy="2103120"/>
          </a:xfrm>
        </p:spPr>
        <p:txBody>
          <a:bodyPr>
            <a:normAutofit/>
          </a:bodyPr>
          <a:lstStyle>
            <a:lvl1pPr marL="0" indent="0" algn="ctr">
              <a:lnSpc>
                <a:spcPts val="2000"/>
              </a:lnSpc>
              <a:buNone/>
              <a:defRPr sz="1600"/>
            </a:lvl1pPr>
            <a:lvl2pPr marL="457200" indent="0" algn="ctr">
              <a:lnSpc>
                <a:spcPts val="2000"/>
              </a:lnSpc>
              <a:buNone/>
              <a:defRPr sz="1600"/>
            </a:lvl2pPr>
            <a:lvl3pPr marL="914400" indent="0" algn="ctr">
              <a:lnSpc>
                <a:spcPts val="2000"/>
              </a:lnSpc>
              <a:buNone/>
              <a:defRPr sz="1600"/>
            </a:lvl3pPr>
            <a:lvl4pPr marL="1371600" indent="0" algn="ctr">
              <a:lnSpc>
                <a:spcPts val="2000"/>
              </a:lnSpc>
              <a:buNone/>
              <a:defRPr sz="1600"/>
            </a:lvl4pPr>
            <a:lvl5pPr marL="1828800" indent="0" algn="ctr">
              <a:lnSpc>
                <a:spcPts val="2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2">
            <a:extLst>
              <a:ext uri="{FF2B5EF4-FFF2-40B4-BE49-F238E27FC236}">
                <a16:creationId xmlns:a16="http://schemas.microsoft.com/office/drawing/2014/main" id="{D13E526C-A314-4221-BF6F-A27491DFB8F8}"/>
              </a:ext>
            </a:extLst>
          </p:cNvPr>
          <p:cNvSpPr>
            <a:spLocks noGrp="1"/>
          </p:cNvSpPr>
          <p:nvPr>
            <p:ph type="body" idx="15" hasCustomPrompt="1"/>
          </p:nvPr>
        </p:nvSpPr>
        <p:spPr>
          <a:xfrm>
            <a:off x="5046530" y="3359890"/>
            <a:ext cx="2743200" cy="457200"/>
          </a:xfrm>
        </p:spPr>
        <p:txBody>
          <a:bodyPr anchor="ctr" anchorCtr="0">
            <a:noAutofit/>
          </a:bodyPr>
          <a:lstStyle>
            <a:lvl1pPr marL="0" indent="0" algn="ctr">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16" name="Content Placeholder 2">
            <a:extLst>
              <a:ext uri="{FF2B5EF4-FFF2-40B4-BE49-F238E27FC236}">
                <a16:creationId xmlns:a16="http://schemas.microsoft.com/office/drawing/2014/main" id="{F8BF0048-EF4E-483F-8467-041ED0818280}"/>
              </a:ext>
            </a:extLst>
          </p:cNvPr>
          <p:cNvSpPr>
            <a:spLocks noGrp="1"/>
          </p:cNvSpPr>
          <p:nvPr>
            <p:ph sz="half" idx="14"/>
          </p:nvPr>
        </p:nvSpPr>
        <p:spPr>
          <a:xfrm>
            <a:off x="5046530" y="3894568"/>
            <a:ext cx="2743200" cy="2103120"/>
          </a:xfrm>
        </p:spPr>
        <p:txBody>
          <a:bodyPr>
            <a:normAutofit/>
          </a:bodyPr>
          <a:lstStyle>
            <a:lvl1pPr marL="0" indent="0" algn="ctr">
              <a:lnSpc>
                <a:spcPts val="2000"/>
              </a:lnSpc>
              <a:buNone/>
              <a:defRPr sz="1600"/>
            </a:lvl1pPr>
            <a:lvl2pPr marL="457200" indent="0" algn="ctr">
              <a:lnSpc>
                <a:spcPts val="2000"/>
              </a:lnSpc>
              <a:buNone/>
              <a:defRPr sz="1600"/>
            </a:lvl2pPr>
            <a:lvl3pPr marL="914400" indent="0" algn="ctr">
              <a:lnSpc>
                <a:spcPts val="2000"/>
              </a:lnSpc>
              <a:buNone/>
              <a:defRPr sz="1600"/>
            </a:lvl3pPr>
            <a:lvl4pPr marL="1371600" indent="0" algn="ctr">
              <a:lnSpc>
                <a:spcPts val="2000"/>
              </a:lnSpc>
              <a:buNone/>
              <a:defRPr sz="1600"/>
            </a:lvl4pPr>
            <a:lvl5pPr marL="1828800" indent="0" algn="ctr">
              <a:lnSpc>
                <a:spcPts val="2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8525045" y="3364836"/>
            <a:ext cx="2743200" cy="457200"/>
          </a:xfrm>
        </p:spPr>
        <p:txBody>
          <a:bodyPr anchor="ctr" anchorCtr="0">
            <a:noAutofit/>
          </a:bodyPr>
          <a:lstStyle>
            <a:lvl1pPr marL="0" indent="0" algn="ctr">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8525045" y="3901419"/>
            <a:ext cx="2743200" cy="2103120"/>
          </a:xfrm>
        </p:spPr>
        <p:txBody>
          <a:bodyPr>
            <a:normAutofit/>
          </a:bodyPr>
          <a:lstStyle>
            <a:lvl1pPr marL="0" indent="0" algn="ctr">
              <a:lnSpc>
                <a:spcPts val="2000"/>
              </a:lnSpc>
              <a:buNone/>
              <a:defRPr sz="1600"/>
            </a:lvl1pPr>
            <a:lvl2pPr marL="457200" indent="0" algn="ctr">
              <a:lnSpc>
                <a:spcPts val="2000"/>
              </a:lnSpc>
              <a:buNone/>
              <a:defRPr sz="1600"/>
            </a:lvl2pPr>
            <a:lvl3pPr marL="914400" indent="0" algn="ctr">
              <a:lnSpc>
                <a:spcPts val="2000"/>
              </a:lnSpc>
              <a:buNone/>
              <a:defRPr sz="1600"/>
            </a:lvl3pPr>
            <a:lvl4pPr marL="1371600" indent="0" algn="ctr">
              <a:lnSpc>
                <a:spcPts val="2000"/>
              </a:lnSpc>
              <a:buNone/>
              <a:defRPr sz="1600"/>
            </a:lvl4pPr>
            <a:lvl5pPr marL="1828800" indent="0" algn="ctr">
              <a:lnSpc>
                <a:spcPts val="2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4F4AB913-E6BC-42AA-956F-BE8B54570B15}"/>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3" name="Rectangle 12">
              <a:extLst>
                <a:ext uri="{FF2B5EF4-FFF2-40B4-BE49-F238E27FC236}">
                  <a16:creationId xmlns:a16="http://schemas.microsoft.com/office/drawing/2014/main" id="{39C870B4-B099-4311-A8C7-2C72CD4D74E5}"/>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0BFE83D-371B-498A-B5E9-347973288684}"/>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9866C73-B970-43C4-A474-D1203C4A3343}"/>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C0C1F8BB-C13B-4B90-91D2-C95CB1363F0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23" name="Rectangle 22">
              <a:extLst>
                <a:ext uri="{FF2B5EF4-FFF2-40B4-BE49-F238E27FC236}">
                  <a16:creationId xmlns:a16="http://schemas.microsoft.com/office/drawing/2014/main" id="{266F531E-E93E-4E5C-9674-1B9C610CDF5F}"/>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3E3AD939-EB0C-4B1E-9A4E-04D6BE504D40}"/>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3" name="Graphic 52">
              <a:extLst>
                <a:ext uri="{FF2B5EF4-FFF2-40B4-BE49-F238E27FC236}">
                  <a16:creationId xmlns:a16="http://schemas.microsoft.com/office/drawing/2014/main" id="{0C939296-0EC5-4504-B10B-2AA1A2F60A91}"/>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457200" y="5380762"/>
              <a:ext cx="1828800" cy="914400"/>
            </a:xfrm>
            <a:prstGeom prst="rect">
              <a:avLst/>
            </a:prstGeom>
          </p:spPr>
        </p:pic>
      </p:grpSp>
      <p:sp>
        <p:nvSpPr>
          <p:cNvPr id="63" name="Date Placeholder 3">
            <a:extLst>
              <a:ext uri="{FF2B5EF4-FFF2-40B4-BE49-F238E27FC236}">
                <a16:creationId xmlns:a16="http://schemas.microsoft.com/office/drawing/2014/main" id="{834AD064-B2F1-4462-89CD-E6E2F6B06EA2}"/>
              </a:ext>
            </a:extLst>
          </p:cNvPr>
          <p:cNvSpPr>
            <a:spLocks noGrp="1"/>
          </p:cNvSpPr>
          <p:nvPr>
            <p:ph type="dt" sz="half" idx="10"/>
          </p:nvPr>
        </p:nvSpPr>
        <p:spPr>
          <a:xfrm>
            <a:off x="1554480" y="6353175"/>
            <a:ext cx="1097280" cy="365125"/>
          </a:xfrm>
        </p:spPr>
        <p:txBody>
          <a:bodyPr/>
          <a:lstStyle>
            <a:lvl1pPr>
              <a:defRPr>
                <a:solidFill>
                  <a:schemeClr val="tx1">
                    <a:lumMod val="75000"/>
                    <a:lumOff val="25000"/>
                  </a:schemeClr>
                </a:solidFill>
              </a:defRPr>
            </a:lvl1pPr>
          </a:lstStyle>
          <a:p>
            <a:r>
              <a:rPr lang="en-US" dirty="0"/>
              <a:t>20XX</a:t>
            </a:r>
          </a:p>
        </p:txBody>
      </p:sp>
      <p:sp>
        <p:nvSpPr>
          <p:cNvPr id="64" name="Footer Placeholder 4">
            <a:extLst>
              <a:ext uri="{FF2B5EF4-FFF2-40B4-BE49-F238E27FC236}">
                <a16:creationId xmlns:a16="http://schemas.microsoft.com/office/drawing/2014/main" id="{201E0480-817D-41A9-8CC8-A0AFF1B9B41C}"/>
              </a:ext>
            </a:extLst>
          </p:cNvPr>
          <p:cNvSpPr>
            <a:spLocks noGrp="1"/>
          </p:cNvSpPr>
          <p:nvPr>
            <p:ph type="ftr" sz="quarter" idx="11"/>
          </p:nvPr>
        </p:nvSpPr>
        <p:spPr>
          <a:xfrm>
            <a:off x="574452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65" name="Slide Number Placeholder 5">
            <a:extLst>
              <a:ext uri="{FF2B5EF4-FFF2-40B4-BE49-F238E27FC236}">
                <a16:creationId xmlns:a16="http://schemas.microsoft.com/office/drawing/2014/main" id="{01D21600-5A92-452F-96FB-F6BC365A44BB}"/>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3132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ket Overview">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044952" y="898524"/>
            <a:ext cx="8232648" cy="1325880"/>
          </a:xfrm>
        </p:spPr>
        <p:txBody>
          <a:bodyPr anchor="t" anchorCtr="0"/>
          <a:lstStyle>
            <a:lvl1pPr>
              <a:defRPr cap="all" baseline="0">
                <a:solidFill>
                  <a:schemeClr val="accent1"/>
                </a:solidFill>
              </a:defRPr>
            </a:lvl1pPr>
          </a:lstStyle>
          <a:p>
            <a:r>
              <a:rPr lang="en-US" dirty="0"/>
              <a:t>CLICK TO ADD TITLE</a:t>
            </a:r>
          </a:p>
        </p:txBody>
      </p:sp>
      <p:grpSp>
        <p:nvGrpSpPr>
          <p:cNvPr id="3" name="Group 2">
            <a:extLst>
              <a:ext uri="{FF2B5EF4-FFF2-40B4-BE49-F238E27FC236}">
                <a16:creationId xmlns:a16="http://schemas.microsoft.com/office/drawing/2014/main" id="{11529D7C-E220-400B-93DB-76E3FF912E01}"/>
              </a:ext>
              <a:ext uri="{C183D7F6-B498-43B3-948B-1728B52AA6E4}">
                <adec:decorative xmlns:adec="http://schemas.microsoft.com/office/drawing/2017/decorative" val="1"/>
              </a:ext>
            </a:extLst>
          </p:cNvPr>
          <p:cNvGrpSpPr/>
          <p:nvPr userDrawn="1"/>
        </p:nvGrpSpPr>
        <p:grpSpPr>
          <a:xfrm>
            <a:off x="0" y="0"/>
            <a:ext cx="2160614" cy="6858000"/>
            <a:chOff x="0" y="0"/>
            <a:chExt cx="2160614" cy="6858000"/>
          </a:xfrm>
        </p:grpSpPr>
        <p:sp>
          <p:nvSpPr>
            <p:cNvPr id="7" name="Rectangle 6">
              <a:extLst>
                <a:ext uri="{FF2B5EF4-FFF2-40B4-BE49-F238E27FC236}">
                  <a16:creationId xmlns:a16="http://schemas.microsoft.com/office/drawing/2014/main" id="{E557D1F3-8C55-47FE-B39A-86D30F8FFEA1}"/>
                </a:ext>
              </a:extLst>
            </p:cNvPr>
            <p:cNvSpPr/>
            <p:nvPr userDrawn="1"/>
          </p:nvSpPr>
          <p:spPr>
            <a:xfrm>
              <a:off x="0" y="0"/>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28032"/>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13172"/>
              <a:ext cx="2029968" cy="2029968"/>
            </a:xfrm>
            <a:prstGeom prst="rect">
              <a:avLst/>
            </a:prstGeom>
          </p:spPr>
        </p:pic>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0" y="1995685"/>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3A847BA4-24DF-47BE-BE28-02415C2A2D3C}"/>
                </a:ext>
              </a:extLst>
            </p:cNvPr>
            <p:cNvGrpSpPr/>
            <p:nvPr userDrawn="1"/>
          </p:nvGrpSpPr>
          <p:grpSpPr>
            <a:xfrm>
              <a:off x="56351" y="206456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22308"/>
              <a:ext cx="2033751" cy="80572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0" y="2065206"/>
              <a:ext cx="1014984" cy="192024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a:endCxn id="64" idx="6"/>
            </p:cNvCxnSpPr>
            <p:nvPr userDrawn="1"/>
          </p:nvCxnSpPr>
          <p:spPr>
            <a:xfrm>
              <a:off x="0" y="2008397"/>
              <a:ext cx="216061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886294"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Text Placeholder 2">
            <a:extLst>
              <a:ext uri="{FF2B5EF4-FFF2-40B4-BE49-F238E27FC236}">
                <a16:creationId xmlns:a16="http://schemas.microsoft.com/office/drawing/2014/main" id="{7FB5CF9E-DFF1-49F6-9EF8-EDA1F1E293C7}"/>
              </a:ext>
            </a:extLst>
          </p:cNvPr>
          <p:cNvSpPr>
            <a:spLocks noGrp="1"/>
          </p:cNvSpPr>
          <p:nvPr>
            <p:ph type="body" idx="13" hasCustomPrompt="1"/>
          </p:nvPr>
        </p:nvSpPr>
        <p:spPr>
          <a:xfrm>
            <a:off x="3044952" y="2423160"/>
            <a:ext cx="2468880" cy="457200"/>
          </a:xfrm>
        </p:spPr>
        <p:txBody>
          <a:bodyPr anchor="ctr" anchorCtr="0">
            <a:noAutofit/>
          </a:bodyPr>
          <a:lstStyle>
            <a:lvl1pPr marL="0" indent="0" algn="l">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Text Placeholder 3">
            <a:extLst>
              <a:ext uri="{FF2B5EF4-FFF2-40B4-BE49-F238E27FC236}">
                <a16:creationId xmlns:a16="http://schemas.microsoft.com/office/drawing/2014/main" id="{5C2828A1-5E2B-4E4E-A1F7-2C356780F547}"/>
              </a:ext>
            </a:extLst>
          </p:cNvPr>
          <p:cNvSpPr>
            <a:spLocks noGrp="1"/>
          </p:cNvSpPr>
          <p:nvPr>
            <p:ph type="body" sz="quarter" idx="16"/>
          </p:nvPr>
        </p:nvSpPr>
        <p:spPr>
          <a:xfrm>
            <a:off x="3048000" y="2889504"/>
            <a:ext cx="2468880" cy="2743200"/>
          </a:xfrm>
        </p:spPr>
        <p:txBody>
          <a:bodyPr>
            <a:noAutofit/>
          </a:bodyPr>
          <a:lstStyle>
            <a:lvl1pPr marL="285750" indent="-285750">
              <a:lnSpc>
                <a:spcPts val="2600"/>
              </a:lnSpc>
              <a:spcBef>
                <a:spcPts val="0"/>
              </a:spcBef>
              <a:buFont typeface="Arial" panose="020B0604020202020204" pitchFamily="34" charset="0"/>
              <a:buChar char="•"/>
              <a:defRPr sz="1600"/>
            </a:lvl1pPr>
            <a:lvl2pPr>
              <a:defRPr sz="1600"/>
            </a:lvl2pPr>
            <a:lvl3pPr>
              <a:defRPr sz="1600"/>
            </a:lvl3pPr>
            <a:lvl4pPr>
              <a:defRPr sz="1600"/>
            </a:lvl4pPr>
            <a:lvl5pPr>
              <a:defRPr sz="1600"/>
            </a:lvl5pPr>
          </a:lstStyle>
          <a:p>
            <a:pPr lvl="0"/>
            <a:r>
              <a:rPr lang="en-US"/>
              <a:t>Click to edit Master text styles</a:t>
            </a:r>
          </a:p>
        </p:txBody>
      </p:sp>
      <p:sp>
        <p:nvSpPr>
          <p:cNvPr id="78" name="Text Placeholder 2">
            <a:extLst>
              <a:ext uri="{FF2B5EF4-FFF2-40B4-BE49-F238E27FC236}">
                <a16:creationId xmlns:a16="http://schemas.microsoft.com/office/drawing/2014/main" id="{6B7FC992-8079-42D9-8481-2B5075C195E1}"/>
              </a:ext>
            </a:extLst>
          </p:cNvPr>
          <p:cNvSpPr>
            <a:spLocks noGrp="1"/>
          </p:cNvSpPr>
          <p:nvPr>
            <p:ph type="body" idx="15" hasCustomPrompt="1"/>
          </p:nvPr>
        </p:nvSpPr>
        <p:spPr>
          <a:xfrm>
            <a:off x="5926836" y="2423160"/>
            <a:ext cx="2468880" cy="457200"/>
          </a:xfrm>
        </p:spPr>
        <p:txBody>
          <a:bodyPr anchor="ctr" anchorCtr="0">
            <a:noAutofit/>
          </a:bodyPr>
          <a:lstStyle>
            <a:lvl1pPr marL="0" indent="0" algn="l">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79" name="Text Placeholder 3">
            <a:extLst>
              <a:ext uri="{FF2B5EF4-FFF2-40B4-BE49-F238E27FC236}">
                <a16:creationId xmlns:a16="http://schemas.microsoft.com/office/drawing/2014/main" id="{7B255ED8-3C11-4BF0-B064-0623B23B0B72}"/>
              </a:ext>
            </a:extLst>
          </p:cNvPr>
          <p:cNvSpPr>
            <a:spLocks noGrp="1"/>
          </p:cNvSpPr>
          <p:nvPr>
            <p:ph type="body" sz="quarter" idx="17"/>
          </p:nvPr>
        </p:nvSpPr>
        <p:spPr>
          <a:xfrm>
            <a:off x="5926836" y="2889504"/>
            <a:ext cx="2468880" cy="2743200"/>
          </a:xfrm>
        </p:spPr>
        <p:txBody>
          <a:bodyPr>
            <a:noAutofit/>
          </a:bodyPr>
          <a:lstStyle>
            <a:lvl1pPr marL="285750" indent="-285750">
              <a:lnSpc>
                <a:spcPts val="2600"/>
              </a:lnSpc>
              <a:spcBef>
                <a:spcPts val="0"/>
              </a:spcBef>
              <a:buFont typeface="Arial" panose="020B0604020202020204" pitchFamily="34" charset="0"/>
              <a:buChar char="•"/>
              <a:defRPr sz="1600"/>
            </a:lvl1pPr>
            <a:lvl2pPr>
              <a:defRPr sz="1600"/>
            </a:lvl2pPr>
            <a:lvl3pPr>
              <a:defRPr sz="1600"/>
            </a:lvl3pPr>
            <a:lvl4pPr>
              <a:defRPr sz="1600"/>
            </a:lvl4pPr>
            <a:lvl5pPr>
              <a:defRPr sz="1600"/>
            </a:lvl5pPr>
          </a:lstStyle>
          <a:p>
            <a:pPr lvl="0"/>
            <a:r>
              <a:rPr lang="en-US"/>
              <a:t>Click to edit Master text styles</a:t>
            </a:r>
          </a:p>
        </p:txBody>
      </p:sp>
      <p:sp>
        <p:nvSpPr>
          <p:cNvPr id="68" name="Text Placeholder 4">
            <a:extLst>
              <a:ext uri="{FF2B5EF4-FFF2-40B4-BE49-F238E27FC236}">
                <a16:creationId xmlns:a16="http://schemas.microsoft.com/office/drawing/2014/main" id="{CE356C04-FB22-4541-9D39-D5C0676F66BC}"/>
              </a:ext>
            </a:extLst>
          </p:cNvPr>
          <p:cNvSpPr>
            <a:spLocks noGrp="1"/>
          </p:cNvSpPr>
          <p:nvPr>
            <p:ph type="body" sz="quarter" idx="3" hasCustomPrompt="1"/>
          </p:nvPr>
        </p:nvSpPr>
        <p:spPr>
          <a:xfrm>
            <a:off x="8808720" y="2423160"/>
            <a:ext cx="2468880" cy="457200"/>
          </a:xfrm>
        </p:spPr>
        <p:txBody>
          <a:bodyPr anchor="ctr" anchorCtr="0">
            <a:noAutofit/>
          </a:bodyPr>
          <a:lstStyle>
            <a:lvl1pPr marL="0" indent="0" algn="l">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81" name="Text Placeholder 3">
            <a:extLst>
              <a:ext uri="{FF2B5EF4-FFF2-40B4-BE49-F238E27FC236}">
                <a16:creationId xmlns:a16="http://schemas.microsoft.com/office/drawing/2014/main" id="{BA0F0565-F3E0-4B3E-A99B-282A6236532C}"/>
              </a:ext>
            </a:extLst>
          </p:cNvPr>
          <p:cNvSpPr>
            <a:spLocks noGrp="1"/>
          </p:cNvSpPr>
          <p:nvPr>
            <p:ph type="body" sz="quarter" idx="18"/>
          </p:nvPr>
        </p:nvSpPr>
        <p:spPr>
          <a:xfrm>
            <a:off x="8808720" y="2889504"/>
            <a:ext cx="2468880" cy="2743200"/>
          </a:xfrm>
        </p:spPr>
        <p:txBody>
          <a:bodyPr>
            <a:noAutofit/>
          </a:bodyPr>
          <a:lstStyle>
            <a:lvl1pPr marL="285750" indent="-285750">
              <a:lnSpc>
                <a:spcPts val="2600"/>
              </a:lnSpc>
              <a:spcBef>
                <a:spcPts val="0"/>
              </a:spcBef>
              <a:buFont typeface="Arial" panose="020B0604020202020204" pitchFamily="34" charset="0"/>
              <a:buChar char="•"/>
              <a:defRPr sz="1600"/>
            </a:lvl1pPr>
            <a:lvl2pPr>
              <a:defRPr sz="1600"/>
            </a:lvl2pPr>
            <a:lvl3pPr>
              <a:defRPr sz="1600"/>
            </a:lvl3pPr>
            <a:lvl4pPr>
              <a:defRPr sz="1600"/>
            </a:lvl4pPr>
            <a:lvl5pPr>
              <a:defRPr sz="1600"/>
            </a:lvl5pPr>
          </a:lstStyle>
          <a:p>
            <a:pPr lvl="0"/>
            <a:r>
              <a:rPr lang="en-US"/>
              <a:t>Click to edit Master text styles</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044952" y="6353175"/>
            <a:ext cx="1097280" cy="365125"/>
          </a:xfrm>
        </p:spPr>
        <p:txBody>
          <a:bodyPr/>
          <a:lstStyle>
            <a:lvl1pPr>
              <a:defRPr>
                <a:solidFill>
                  <a:schemeClr val="tx1">
                    <a:lumMod val="75000"/>
                    <a:lumOff val="25000"/>
                  </a:schemeClr>
                </a:solidFill>
              </a:defRPr>
            </a:lvl1pPr>
          </a:lstStyle>
          <a:p>
            <a:r>
              <a:rPr lang="en-US" dirty="0"/>
              <a:t>20XX</a:t>
            </a:r>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489763"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24761049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dirty="0"/>
              <a:t>Pitch deck title</a:t>
            </a:r>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91" r:id="rId3"/>
    <p:sldLayoutId id="2147483677" r:id="rId4"/>
    <p:sldLayoutId id="2147483679" r:id="rId5"/>
    <p:sldLayoutId id="2147483678" r:id="rId6"/>
    <p:sldLayoutId id="2147483681" r:id="rId7"/>
    <p:sldLayoutId id="2147483680" r:id="rId8"/>
    <p:sldLayoutId id="2147483694" r:id="rId9"/>
    <p:sldLayoutId id="2147483685" r:id="rId10"/>
    <p:sldLayoutId id="2147483696" r:id="rId11"/>
    <p:sldLayoutId id="2147483697" r:id="rId12"/>
    <p:sldLayoutId id="2147483687" r:id="rId13"/>
    <p:sldLayoutId id="2147483684" r:id="rId14"/>
    <p:sldLayoutId id="2147483698" r:id="rId15"/>
    <p:sldLayoutId id="2147483676" r:id="rId16"/>
    <p:sldLayoutId id="2147483671" r:id="rId17"/>
    <p:sldLayoutId id="2147483670" r:id="rId18"/>
    <p:sldLayoutId id="2147483683" r:id="rId19"/>
    <p:sldLayoutId id="2147483672" r:id="rId20"/>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3657600" y="1122363"/>
            <a:ext cx="7913464" cy="2387600"/>
          </a:xfrm>
        </p:spPr>
        <p:txBody>
          <a:bodyPr>
            <a:normAutofit fontScale="90000"/>
          </a:bodyPr>
          <a:lstStyle/>
          <a:p>
            <a:r>
              <a:rPr lang="en-US" dirty="0"/>
              <a:t>Club membership and retention strategies</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a:extLst>
              <a:ext uri="{FF2B5EF4-FFF2-40B4-BE49-F238E27FC236}">
                <a16:creationId xmlns:a16="http://schemas.microsoft.com/office/drawing/2014/main" id="{F9291503-2A2D-4A1D-9E83-26980F800062}"/>
              </a:ext>
            </a:extLst>
          </p:cNvPr>
          <p:cNvSpPr>
            <a:spLocks noGrp="1"/>
          </p:cNvSpPr>
          <p:nvPr>
            <p:ph type="title"/>
          </p:nvPr>
        </p:nvSpPr>
        <p:spPr>
          <a:xfrm>
            <a:off x="3433483" y="492700"/>
            <a:ext cx="6800850" cy="1325880"/>
          </a:xfrm>
        </p:spPr>
        <p:txBody>
          <a:bodyPr>
            <a:normAutofit fontScale="90000"/>
          </a:bodyPr>
          <a:lstStyle/>
          <a:p>
            <a:r>
              <a:rPr lang="en-US" dirty="0"/>
              <a:t>What is the club going to do to achieve the goals?</a:t>
            </a:r>
          </a:p>
        </p:txBody>
      </p:sp>
      <p:sp>
        <p:nvSpPr>
          <p:cNvPr id="28" name="Slide Number Placeholder 5">
            <a:extLst>
              <a:ext uri="{FF2B5EF4-FFF2-40B4-BE49-F238E27FC236}">
                <a16:creationId xmlns:a16="http://schemas.microsoft.com/office/drawing/2014/main" id="{FE971841-8A7F-46AD-91CE-6EEE04E241D2}"/>
              </a:ext>
            </a:extLst>
          </p:cNvPr>
          <p:cNvSpPr>
            <a:spLocks noGrp="1"/>
          </p:cNvSpPr>
          <p:nvPr>
            <p:ph type="sldNum" sz="quarter" idx="12"/>
          </p:nvPr>
        </p:nvSpPr>
        <p:spPr>
          <a:xfrm>
            <a:off x="13488374" y="6256468"/>
            <a:ext cx="457200" cy="365125"/>
          </a:xfrm>
        </p:spPr>
        <p:txBody>
          <a:bodyPr/>
          <a:lstStyle/>
          <a:p>
            <a:fld id="{B5CEABB6-07DC-46E8-9B57-56EC44A396E5}" type="slidenum">
              <a:rPr lang="en-US" smtClean="0"/>
              <a:pPr/>
              <a:t>10</a:t>
            </a:fld>
            <a:endParaRPr lang="en-US" dirty="0"/>
          </a:p>
        </p:txBody>
      </p:sp>
      <p:sp>
        <p:nvSpPr>
          <p:cNvPr id="31" name="Content Placeholder 2">
            <a:extLst>
              <a:ext uri="{FF2B5EF4-FFF2-40B4-BE49-F238E27FC236}">
                <a16:creationId xmlns:a16="http://schemas.microsoft.com/office/drawing/2014/main" id="{4EBE6C13-13EF-43A0-95E8-B88B8FA55893}"/>
              </a:ext>
            </a:extLst>
          </p:cNvPr>
          <p:cNvSpPr>
            <a:spLocks noGrp="1"/>
          </p:cNvSpPr>
          <p:nvPr>
            <p:ph type="body" sz="quarter" idx="13"/>
          </p:nvPr>
        </p:nvSpPr>
        <p:spPr>
          <a:xfrm>
            <a:off x="2214282" y="2598550"/>
            <a:ext cx="9493624" cy="3840480"/>
          </a:xfrm>
        </p:spPr>
        <p:txBody>
          <a:bodyPr vert="horz" lIns="91440" tIns="45720" rIns="91440" bIns="45720" rtlCol="0" anchor="t">
            <a:noAutofit/>
          </a:bodyPr>
          <a:lstStyle/>
          <a:p>
            <a:pPr marL="285750" indent="-285750" algn="l">
              <a:buFont typeface="Arial" panose="020B0604020202020204" pitchFamily="34" charset="0"/>
              <a:buChar char="•"/>
            </a:pPr>
            <a:r>
              <a:rPr lang="en-ZA" sz="3200" noProof="1"/>
              <a:t>MAKE IT HAPPEN</a:t>
            </a:r>
          </a:p>
          <a:p>
            <a:pPr marL="742950" lvl="1" indent="-285750">
              <a:buFont typeface="Arial" panose="020B0604020202020204" pitchFamily="34" charset="0"/>
              <a:buChar char="•"/>
            </a:pPr>
            <a:r>
              <a:rPr lang="en-ZA" sz="3200" noProof="1">
                <a:solidFill>
                  <a:schemeClr val="accent1"/>
                </a:solidFill>
              </a:rPr>
              <a:t>WHEN?</a:t>
            </a:r>
          </a:p>
          <a:p>
            <a:pPr marL="742950" lvl="1" indent="-285750">
              <a:buFont typeface="Arial" panose="020B0604020202020204" pitchFamily="34" charset="0"/>
              <a:buChar char="•"/>
            </a:pPr>
            <a:r>
              <a:rPr lang="en-ZA" sz="3200" noProof="1">
                <a:solidFill>
                  <a:schemeClr val="accent1"/>
                </a:solidFill>
              </a:rPr>
              <a:t>WHO?</a:t>
            </a:r>
          </a:p>
          <a:p>
            <a:pPr marL="742950" lvl="1" indent="-285750">
              <a:buFont typeface="Arial" panose="020B0604020202020204" pitchFamily="34" charset="0"/>
              <a:buChar char="•"/>
            </a:pPr>
            <a:r>
              <a:rPr lang="en-ZA" sz="3200" noProof="1">
                <a:solidFill>
                  <a:schemeClr val="accent1"/>
                </a:solidFill>
              </a:rPr>
              <a:t>BUDGET</a:t>
            </a:r>
          </a:p>
          <a:p>
            <a:pPr lvl="1"/>
            <a:endParaRPr lang="en-ZA" sz="3200" noProof="1"/>
          </a:p>
          <a:p>
            <a:pPr marL="285750" indent="-285750" algn="l">
              <a:buFont typeface="Arial" panose="020B0604020202020204" pitchFamily="34" charset="0"/>
              <a:buChar char="•"/>
            </a:pPr>
            <a:r>
              <a:rPr lang="en-ZA" sz="3200" noProof="1"/>
              <a:t>HOW WILL the club EVALUATE THE PLAN?</a:t>
            </a:r>
          </a:p>
        </p:txBody>
      </p:sp>
    </p:spTree>
    <p:extLst>
      <p:ext uri="{BB962C8B-B14F-4D97-AF65-F5344CB8AC3E}">
        <p14:creationId xmlns:p14="http://schemas.microsoft.com/office/powerpoint/2010/main" val="167207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2AE59-5630-4D5C-83A9-4CDEF4D7DCFB}"/>
              </a:ext>
            </a:extLst>
          </p:cNvPr>
          <p:cNvSpPr>
            <a:spLocks noGrp="1"/>
          </p:cNvSpPr>
          <p:nvPr>
            <p:ph type="title"/>
          </p:nvPr>
        </p:nvSpPr>
        <p:spPr>
          <a:xfrm>
            <a:off x="914400" y="896112"/>
            <a:ext cx="9124951" cy="1362456"/>
          </a:xfrm>
        </p:spPr>
        <p:txBody>
          <a:bodyPr/>
          <a:lstStyle/>
          <a:p>
            <a:r>
              <a:rPr lang="en-US" dirty="0"/>
              <a:t>OTHER IDEAS</a:t>
            </a:r>
          </a:p>
        </p:txBody>
      </p:sp>
      <p:sp>
        <p:nvSpPr>
          <p:cNvPr id="7" name="Text Placeholder 6">
            <a:extLst>
              <a:ext uri="{FF2B5EF4-FFF2-40B4-BE49-F238E27FC236}">
                <a16:creationId xmlns:a16="http://schemas.microsoft.com/office/drawing/2014/main" id="{578017FE-712E-4E95-B483-B700F1AA4B2A}"/>
              </a:ext>
            </a:extLst>
          </p:cNvPr>
          <p:cNvSpPr>
            <a:spLocks noGrp="1"/>
          </p:cNvSpPr>
          <p:nvPr>
            <p:ph type="body" idx="13"/>
          </p:nvPr>
        </p:nvSpPr>
        <p:spPr>
          <a:xfrm>
            <a:off x="914400" y="2354580"/>
            <a:ext cx="4297679" cy="455295"/>
          </a:xfrm>
        </p:spPr>
        <p:txBody>
          <a:bodyPr/>
          <a:lstStyle/>
          <a:p>
            <a:r>
              <a:rPr lang="en-US" sz="2800" dirty="0"/>
              <a:t>GIFT BAGS</a:t>
            </a:r>
          </a:p>
        </p:txBody>
      </p:sp>
      <p:sp>
        <p:nvSpPr>
          <p:cNvPr id="6" name="Content Placeholder 5">
            <a:extLst>
              <a:ext uri="{FF2B5EF4-FFF2-40B4-BE49-F238E27FC236}">
                <a16:creationId xmlns:a16="http://schemas.microsoft.com/office/drawing/2014/main" id="{5A6B31B0-7B84-475D-961F-09C0191F91A2}"/>
              </a:ext>
            </a:extLst>
          </p:cNvPr>
          <p:cNvSpPr>
            <a:spLocks noGrp="1"/>
          </p:cNvSpPr>
          <p:nvPr>
            <p:ph sz="half" idx="1"/>
          </p:nvPr>
        </p:nvSpPr>
        <p:spPr>
          <a:xfrm>
            <a:off x="914400" y="2990850"/>
            <a:ext cx="4297680" cy="3105150"/>
          </a:xfrm>
        </p:spPr>
        <p:txBody>
          <a:bodyPr vert="horz" lIns="91440" tIns="45720" rIns="91440" bIns="45720" rtlCol="0" anchor="t">
            <a:normAutofit/>
          </a:bodyPr>
          <a:lstStyle/>
          <a:p>
            <a:pPr marL="0" indent="0">
              <a:lnSpc>
                <a:spcPct val="100000"/>
              </a:lnSpc>
              <a:buNone/>
            </a:pPr>
            <a:r>
              <a:rPr lang="en-ZA" sz="2400" noProof="1">
                <a:solidFill>
                  <a:schemeClr val="accent1"/>
                </a:solidFill>
              </a:rPr>
              <a:t>Give each member a gift bag to pass on to potential member and invite to Rotary</a:t>
            </a:r>
          </a:p>
        </p:txBody>
      </p:sp>
      <p:sp>
        <p:nvSpPr>
          <p:cNvPr id="5" name="Text Placeholder 4">
            <a:extLst>
              <a:ext uri="{FF2B5EF4-FFF2-40B4-BE49-F238E27FC236}">
                <a16:creationId xmlns:a16="http://schemas.microsoft.com/office/drawing/2014/main" id="{F8657664-A458-4DDD-ACC2-1D87FCD6FCA9}"/>
              </a:ext>
            </a:extLst>
          </p:cNvPr>
          <p:cNvSpPr>
            <a:spLocks noGrp="1"/>
          </p:cNvSpPr>
          <p:nvPr>
            <p:ph type="body" sz="quarter" idx="3"/>
          </p:nvPr>
        </p:nvSpPr>
        <p:spPr>
          <a:xfrm>
            <a:off x="5864487" y="2352675"/>
            <a:ext cx="4297680" cy="457200"/>
          </a:xfrm>
        </p:spPr>
        <p:txBody>
          <a:bodyPr/>
          <a:lstStyle/>
          <a:p>
            <a:r>
              <a:rPr lang="en-ZA" sz="2800" dirty="0"/>
              <a:t>Membership social</a:t>
            </a:r>
          </a:p>
        </p:txBody>
      </p:sp>
      <p:sp>
        <p:nvSpPr>
          <p:cNvPr id="8" name="Content Placeholder 7">
            <a:extLst>
              <a:ext uri="{FF2B5EF4-FFF2-40B4-BE49-F238E27FC236}">
                <a16:creationId xmlns:a16="http://schemas.microsoft.com/office/drawing/2014/main" id="{813F3455-E568-40C9-9F4D-8C89F4CD95F8}"/>
              </a:ext>
            </a:extLst>
          </p:cNvPr>
          <p:cNvSpPr>
            <a:spLocks noGrp="1"/>
          </p:cNvSpPr>
          <p:nvPr>
            <p:ph sz="half" idx="2"/>
          </p:nvPr>
        </p:nvSpPr>
        <p:spPr>
          <a:xfrm>
            <a:off x="5863344" y="2990850"/>
            <a:ext cx="4297680" cy="3105150"/>
          </a:xfrm>
        </p:spPr>
        <p:txBody>
          <a:bodyPr vert="horz" lIns="91440" tIns="45720" rIns="91440" bIns="45720" rtlCol="0" anchor="t">
            <a:normAutofit/>
          </a:bodyPr>
          <a:lstStyle/>
          <a:p>
            <a:pPr marL="0" indent="0">
              <a:lnSpc>
                <a:spcPct val="100000"/>
              </a:lnSpc>
              <a:buNone/>
            </a:pPr>
            <a:r>
              <a:rPr lang="en-US" sz="2400" dirty="0">
                <a:solidFill>
                  <a:schemeClr val="accent1"/>
                </a:solidFill>
              </a:rPr>
              <a:t>Host an event!!!</a:t>
            </a:r>
          </a:p>
        </p:txBody>
      </p:sp>
    </p:spTree>
    <p:extLst>
      <p:ext uri="{BB962C8B-B14F-4D97-AF65-F5344CB8AC3E}">
        <p14:creationId xmlns:p14="http://schemas.microsoft.com/office/powerpoint/2010/main" val="4151694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504888" y="1515979"/>
            <a:ext cx="7180976" cy="1322132"/>
          </a:xfrm>
        </p:spPr>
        <p:txBody>
          <a:bodyPr>
            <a:normAutofit fontScale="90000"/>
          </a:bodyPr>
          <a:lstStyle/>
          <a:p>
            <a:r>
              <a:rPr lang="en-US" sz="7200" dirty="0"/>
              <a:t>Retention plan</a:t>
            </a:r>
          </a:p>
        </p:txBody>
      </p:sp>
    </p:spTree>
    <p:extLst>
      <p:ext uri="{BB962C8B-B14F-4D97-AF65-F5344CB8AC3E}">
        <p14:creationId xmlns:p14="http://schemas.microsoft.com/office/powerpoint/2010/main" val="357485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CFFD14F9-8375-4022-AF57-672605D7CCB7}"/>
              </a:ext>
            </a:extLst>
          </p:cNvPr>
          <p:cNvSpPr>
            <a:spLocks noGrp="1"/>
          </p:cNvSpPr>
          <p:nvPr>
            <p:ph type="title"/>
          </p:nvPr>
        </p:nvSpPr>
        <p:spPr>
          <a:xfrm>
            <a:off x="2546647" y="627171"/>
            <a:ext cx="7463568" cy="1325880"/>
          </a:xfrm>
        </p:spPr>
        <p:txBody>
          <a:bodyPr>
            <a:normAutofit fontScale="90000"/>
          </a:bodyPr>
          <a:lstStyle/>
          <a:p>
            <a:r>
              <a:rPr lang="en-US" dirty="0"/>
              <a:t>Step 1:  determine why members leave the club</a:t>
            </a:r>
          </a:p>
        </p:txBody>
      </p:sp>
      <p:sp>
        <p:nvSpPr>
          <p:cNvPr id="36" name="Content Placeholder 2">
            <a:extLst>
              <a:ext uri="{FF2B5EF4-FFF2-40B4-BE49-F238E27FC236}">
                <a16:creationId xmlns:a16="http://schemas.microsoft.com/office/drawing/2014/main" id="{5D21999D-B006-4BD5-8ECD-8D461D215D93}"/>
              </a:ext>
            </a:extLst>
          </p:cNvPr>
          <p:cNvSpPr>
            <a:spLocks noGrp="1"/>
          </p:cNvSpPr>
          <p:nvPr>
            <p:ph type="body" sz="quarter" idx="13"/>
          </p:nvPr>
        </p:nvSpPr>
        <p:spPr>
          <a:xfrm>
            <a:off x="2619704" y="1953051"/>
            <a:ext cx="8165087" cy="4524661"/>
          </a:xfrm>
        </p:spPr>
        <p:txBody>
          <a:bodyPr vert="horz" lIns="91440" tIns="45720" rIns="91440" bIns="45720" rtlCol="0" anchor="t">
            <a:normAutofit fontScale="85000" lnSpcReduction="20000"/>
          </a:bodyPr>
          <a:lstStyle/>
          <a:p>
            <a:pPr marL="285750" indent="-285750" algn="l">
              <a:buFont typeface="Arial" panose="020B0604020202020204" pitchFamily="34" charset="0"/>
              <a:buChar char="•"/>
            </a:pPr>
            <a:r>
              <a:rPr lang="en-ZA" sz="3200" noProof="1"/>
              <a:t>Analyise club membership reports in my rotary</a:t>
            </a:r>
          </a:p>
          <a:p>
            <a:pPr marL="742950" lvl="1" indent="-285750">
              <a:buFont typeface="Arial" panose="020B0604020202020204" pitchFamily="34" charset="0"/>
              <a:buChar char="•"/>
            </a:pPr>
            <a:r>
              <a:rPr lang="en-ZA" sz="3200" b="0" noProof="1"/>
              <a:t>Sign into my rotary – Member Center – Online tools – Rotary Club Central – Reports – Club Reports - Member Viability and Growth Report</a:t>
            </a:r>
          </a:p>
          <a:p>
            <a:pPr marL="285750" indent="-285750" algn="l">
              <a:buFont typeface="Arial" panose="020B0604020202020204" pitchFamily="34" charset="0"/>
              <a:buChar char="•"/>
            </a:pPr>
            <a:r>
              <a:rPr lang="en-ZA" sz="3200" noProof="1"/>
              <a:t>Who has left the club in the past</a:t>
            </a:r>
          </a:p>
          <a:p>
            <a:pPr marL="742950" lvl="1" indent="-285750">
              <a:buFont typeface="Arial" panose="020B0604020202020204" pitchFamily="34" charset="0"/>
              <a:buChar char="•"/>
            </a:pPr>
            <a:r>
              <a:rPr lang="en-ZA" sz="3200" b="0" noProof="1"/>
              <a:t>Were they new members or long time members?</a:t>
            </a:r>
          </a:p>
          <a:p>
            <a:pPr marL="742950" lvl="1" indent="-285750">
              <a:buFont typeface="Arial" panose="020B0604020202020204" pitchFamily="34" charset="0"/>
              <a:buChar char="•"/>
            </a:pPr>
            <a:r>
              <a:rPr lang="en-ZA" sz="3200" b="0" noProof="1"/>
              <a:t>Do they have any reasons for leaving in common? </a:t>
            </a:r>
          </a:p>
          <a:p>
            <a:pPr marL="1200150" lvl="2" indent="-285750">
              <a:buFont typeface="Arial" panose="020B0604020202020204" pitchFamily="34" charset="0"/>
              <a:buChar char="•"/>
            </a:pPr>
            <a:r>
              <a:rPr lang="en-ZA" sz="3000" b="0" noProof="1"/>
              <a:t>When terminating member in My Rotary, list the reason they left</a:t>
            </a:r>
          </a:p>
          <a:p>
            <a:pPr marL="742950" lvl="1" indent="-285750">
              <a:buFont typeface="Arial" panose="020B0604020202020204" pitchFamily="34" charset="0"/>
              <a:buChar char="•"/>
            </a:pPr>
            <a:r>
              <a:rPr lang="en-ZA" sz="3200" b="0" noProof="1"/>
              <a:t>Exit interview</a:t>
            </a:r>
          </a:p>
        </p:txBody>
      </p:sp>
      <p:sp>
        <p:nvSpPr>
          <p:cNvPr id="37" name="Slide Number Placeholder 5">
            <a:extLst>
              <a:ext uri="{FF2B5EF4-FFF2-40B4-BE49-F238E27FC236}">
                <a16:creationId xmlns:a16="http://schemas.microsoft.com/office/drawing/2014/main" id="{B837CDDB-5D58-404D-BD5A-61E47012D701}"/>
              </a:ext>
            </a:extLst>
          </p:cNvPr>
          <p:cNvSpPr>
            <a:spLocks noGrp="1"/>
          </p:cNvSpPr>
          <p:nvPr>
            <p:ph type="sldNum" sz="quarter" idx="12"/>
          </p:nvPr>
        </p:nvSpPr>
        <p:spPr>
          <a:xfrm>
            <a:off x="13569056" y="6355080"/>
            <a:ext cx="457200" cy="365125"/>
          </a:xfrm>
        </p:spPr>
        <p:txBody>
          <a:bodyPr/>
          <a:lstStyle/>
          <a:p>
            <a:fld id="{B5CEABB6-07DC-46E8-9B57-56EC44A396E5}" type="slidenum">
              <a:rPr lang="en-US" smtClean="0"/>
              <a:pPr/>
              <a:t>13</a:t>
            </a:fld>
            <a:endParaRPr lang="en-US" dirty="0"/>
          </a:p>
        </p:txBody>
      </p:sp>
    </p:spTree>
    <p:extLst>
      <p:ext uri="{BB962C8B-B14F-4D97-AF65-F5344CB8AC3E}">
        <p14:creationId xmlns:p14="http://schemas.microsoft.com/office/powerpoint/2010/main" val="408987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504888" y="1515979"/>
            <a:ext cx="7180976" cy="1322132"/>
          </a:xfrm>
        </p:spPr>
        <p:txBody>
          <a:bodyPr>
            <a:normAutofit fontScale="90000"/>
          </a:bodyPr>
          <a:lstStyle/>
          <a:p>
            <a:r>
              <a:rPr lang="en-US" sz="7200" dirty="0"/>
              <a:t>MEMBERS WHO STAY LESS THAN A YEAR</a:t>
            </a:r>
          </a:p>
        </p:txBody>
      </p:sp>
      <p:sp>
        <p:nvSpPr>
          <p:cNvPr id="4" name="TextBox 3">
            <a:extLst>
              <a:ext uri="{FF2B5EF4-FFF2-40B4-BE49-F238E27FC236}">
                <a16:creationId xmlns:a16="http://schemas.microsoft.com/office/drawing/2014/main" id="{836E1243-F6B6-CEAF-B10B-C9729C80BE8E}"/>
              </a:ext>
            </a:extLst>
          </p:cNvPr>
          <p:cNvSpPr txBox="1"/>
          <p:nvPr/>
        </p:nvSpPr>
        <p:spPr>
          <a:xfrm>
            <a:off x="1359016" y="3212306"/>
            <a:ext cx="9689284" cy="2677656"/>
          </a:xfrm>
          <a:prstGeom prst="rect">
            <a:avLst/>
          </a:prstGeom>
          <a:solidFill>
            <a:schemeClr val="accent6">
              <a:lumMod val="20000"/>
              <a:lumOff val="80000"/>
            </a:schemeClr>
          </a:solidFill>
        </p:spPr>
        <p:txBody>
          <a:bodyPr wrap="square">
            <a:spAutoFit/>
          </a:bodyPr>
          <a:lstStyle/>
          <a:p>
            <a:r>
              <a:rPr lang="en-US" sz="2400" dirty="0"/>
              <a:t>Although about three-fourths of new members who leave say they were told about the responsibilities of being a member before they joined, 40% cite the cost or time commitment as their reasons. Others lose interest, don’t feel included, or find that their experience didn’t meet their expectations. Some say they weren’t able to engage with the club or found the club unwilling to change its traditions</a:t>
            </a:r>
          </a:p>
        </p:txBody>
      </p:sp>
    </p:spTree>
    <p:extLst>
      <p:ext uri="{BB962C8B-B14F-4D97-AF65-F5344CB8AC3E}">
        <p14:creationId xmlns:p14="http://schemas.microsoft.com/office/powerpoint/2010/main" val="3846485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76D77AE-C9B1-904A-0CF7-C6D84D926856}"/>
              </a:ext>
            </a:extLst>
          </p:cNvPr>
          <p:cNvGraphicFramePr>
            <a:graphicFrameLocks noGrp="1"/>
          </p:cNvGraphicFramePr>
          <p:nvPr>
            <p:extLst>
              <p:ext uri="{D42A27DB-BD31-4B8C-83A1-F6EECF244321}">
                <p14:modId xmlns:p14="http://schemas.microsoft.com/office/powerpoint/2010/main" val="3267604743"/>
              </p:ext>
            </p:extLst>
          </p:nvPr>
        </p:nvGraphicFramePr>
        <p:xfrm>
          <a:off x="2038525" y="334612"/>
          <a:ext cx="9571839" cy="6188775"/>
        </p:xfrm>
        <a:graphic>
          <a:graphicData uri="http://schemas.openxmlformats.org/drawingml/2006/table">
            <a:tbl>
              <a:tblPr firstRow="1" bandRow="1">
                <a:tableStyleId>{93296810-A885-4BE3-A3E7-6D5BEEA58F35}</a:tableStyleId>
              </a:tblPr>
              <a:tblGrid>
                <a:gridCol w="3190613">
                  <a:extLst>
                    <a:ext uri="{9D8B030D-6E8A-4147-A177-3AD203B41FA5}">
                      <a16:colId xmlns:a16="http://schemas.microsoft.com/office/drawing/2014/main" val="4202519147"/>
                    </a:ext>
                  </a:extLst>
                </a:gridCol>
                <a:gridCol w="3190613">
                  <a:extLst>
                    <a:ext uri="{9D8B030D-6E8A-4147-A177-3AD203B41FA5}">
                      <a16:colId xmlns:a16="http://schemas.microsoft.com/office/drawing/2014/main" val="4104584474"/>
                    </a:ext>
                  </a:extLst>
                </a:gridCol>
                <a:gridCol w="3190613">
                  <a:extLst>
                    <a:ext uri="{9D8B030D-6E8A-4147-A177-3AD203B41FA5}">
                      <a16:colId xmlns:a16="http://schemas.microsoft.com/office/drawing/2014/main" val="3586808053"/>
                    </a:ext>
                  </a:extLst>
                </a:gridCol>
              </a:tblGrid>
              <a:tr h="395195">
                <a:tc>
                  <a:txBody>
                    <a:bodyPr/>
                    <a:lstStyle/>
                    <a:p>
                      <a:pPr algn="ctr"/>
                      <a:r>
                        <a:rPr lang="en-US" sz="1600" dirty="0"/>
                        <a:t>PROSPECTIVE MEMBERS</a:t>
                      </a:r>
                    </a:p>
                  </a:txBody>
                  <a:tcPr/>
                </a:tc>
                <a:tc>
                  <a:txBody>
                    <a:bodyPr/>
                    <a:lstStyle/>
                    <a:p>
                      <a:pPr algn="ctr"/>
                      <a:r>
                        <a:rPr lang="en-US" sz="1600" dirty="0"/>
                        <a:t>NEW MEMBERS</a:t>
                      </a:r>
                    </a:p>
                  </a:txBody>
                  <a:tcPr/>
                </a:tc>
                <a:tc>
                  <a:txBody>
                    <a:bodyPr/>
                    <a:lstStyle/>
                    <a:p>
                      <a:pPr algn="ctr"/>
                      <a:r>
                        <a:rPr lang="en-US" sz="1600" dirty="0"/>
                        <a:t>CLUB PRACTICES</a:t>
                      </a:r>
                    </a:p>
                  </a:txBody>
                  <a:tcPr/>
                </a:tc>
                <a:extLst>
                  <a:ext uri="{0D108BD9-81ED-4DB2-BD59-A6C34878D82A}">
                    <a16:rowId xmlns:a16="http://schemas.microsoft.com/office/drawing/2014/main" val="377305370"/>
                  </a:ext>
                </a:extLst>
              </a:tr>
              <a:tr h="1851462">
                <a:tc>
                  <a:txBody>
                    <a:bodyPr/>
                    <a:lstStyle/>
                    <a:p>
                      <a:r>
                        <a:rPr lang="en-US" sz="1600" dirty="0"/>
                        <a:t>Communicate better about the personal and professional benefits that your club offers as well as the expectations that the club has for members</a:t>
                      </a:r>
                    </a:p>
                  </a:txBody>
                  <a:tcPr/>
                </a:tc>
                <a:tc>
                  <a:txBody>
                    <a:bodyPr/>
                    <a:lstStyle/>
                    <a:p>
                      <a:r>
                        <a:rPr lang="en-US" sz="1600" dirty="0"/>
                        <a:t>Plan meaningful induction ceremonies that celebrate the occasion and include their families.</a:t>
                      </a:r>
                    </a:p>
                  </a:txBody>
                  <a:tcPr/>
                </a:tc>
                <a:tc>
                  <a:txBody>
                    <a:bodyPr/>
                    <a:lstStyle/>
                    <a:p>
                      <a:r>
                        <a:rPr lang="en-US" sz="1600" dirty="0"/>
                        <a:t>Make sure current members make new members feel welcome (such as by engaging them in conversation or inviting them to sit with you at meetings).</a:t>
                      </a:r>
                    </a:p>
                  </a:txBody>
                  <a:tcPr/>
                </a:tc>
                <a:extLst>
                  <a:ext uri="{0D108BD9-81ED-4DB2-BD59-A6C34878D82A}">
                    <a16:rowId xmlns:a16="http://schemas.microsoft.com/office/drawing/2014/main" val="130328885"/>
                  </a:ext>
                </a:extLst>
              </a:tr>
              <a:tr h="1559126">
                <a:tc>
                  <a:txBody>
                    <a:bodyPr/>
                    <a:lstStyle/>
                    <a:p>
                      <a:r>
                        <a:rPr lang="en-US" sz="1600" dirty="0"/>
                        <a:t>Ask for their impressions of the club and be willing to act on their suggestions.</a:t>
                      </a:r>
                    </a:p>
                  </a:txBody>
                  <a:tcPr/>
                </a:tc>
                <a:tc>
                  <a:txBody>
                    <a:bodyPr/>
                    <a:lstStyle/>
                    <a:p>
                      <a:r>
                        <a:rPr lang="en-US" sz="1600" dirty="0"/>
                        <a:t>Offer orientation programs that help them learn more about Rotary and how to get involved in the areas they’re especially interested in.</a:t>
                      </a:r>
                    </a:p>
                  </a:txBody>
                  <a:tcPr/>
                </a:tc>
                <a:tc>
                  <a:txBody>
                    <a:bodyPr/>
                    <a:lstStyle/>
                    <a:p>
                      <a:r>
                        <a:rPr lang="en-US" sz="1600" dirty="0"/>
                        <a:t>pair new members with mentors who can explain the club’s practices and traditions, answer questions, introduce them to other people, and talk regularly with them about how they’re enjoying their experience</a:t>
                      </a:r>
                    </a:p>
                  </a:txBody>
                  <a:tcPr/>
                </a:tc>
                <a:extLst>
                  <a:ext uri="{0D108BD9-81ED-4DB2-BD59-A6C34878D82A}">
                    <a16:rowId xmlns:a16="http://schemas.microsoft.com/office/drawing/2014/main" val="1282541765"/>
                  </a:ext>
                </a:extLst>
              </a:tr>
              <a:tr h="2143798">
                <a:tc>
                  <a:txBody>
                    <a:bodyPr/>
                    <a:lstStyle/>
                    <a:p>
                      <a:r>
                        <a:rPr lang="en-US" sz="1600" dirty="0"/>
                        <a:t>Tell them about the professional development opportunities available through Rotary, such as the leadership and communication courses in the Learning Center.</a:t>
                      </a:r>
                    </a:p>
                  </a:txBody>
                  <a:tcPr/>
                </a:tc>
                <a:tc>
                  <a:txBody>
                    <a:bodyPr/>
                    <a:lstStyle/>
                    <a:p>
                      <a:r>
                        <a:rPr lang="en-US" sz="1600" dirty="0"/>
                        <a:t>Involve them in ways that match their specific interests and expertise rather than in ways that fill the club’s needs</a:t>
                      </a:r>
                    </a:p>
                  </a:txBody>
                  <a:tcPr/>
                </a:tc>
                <a:tc>
                  <a:txBody>
                    <a:bodyPr/>
                    <a:lstStyle/>
                    <a:p>
                      <a:r>
                        <a:rPr lang="en-US" sz="1600" dirty="0"/>
                        <a:t>Keep club meetings fun, energetic, and entertaining without forgetting that most people join Rotary for the opportunity to engage in meaningful service.</a:t>
                      </a:r>
                    </a:p>
                  </a:txBody>
                  <a:tcPr/>
                </a:tc>
                <a:extLst>
                  <a:ext uri="{0D108BD9-81ED-4DB2-BD59-A6C34878D82A}">
                    <a16:rowId xmlns:a16="http://schemas.microsoft.com/office/drawing/2014/main" val="3123979232"/>
                  </a:ext>
                </a:extLst>
              </a:tr>
            </a:tbl>
          </a:graphicData>
        </a:graphic>
      </p:graphicFrame>
    </p:spTree>
    <p:extLst>
      <p:ext uri="{BB962C8B-B14F-4D97-AF65-F5344CB8AC3E}">
        <p14:creationId xmlns:p14="http://schemas.microsoft.com/office/powerpoint/2010/main" val="2651330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504888" y="1515979"/>
            <a:ext cx="7180976" cy="1322132"/>
          </a:xfrm>
        </p:spPr>
        <p:txBody>
          <a:bodyPr>
            <a:normAutofit fontScale="90000"/>
          </a:bodyPr>
          <a:lstStyle/>
          <a:p>
            <a:r>
              <a:rPr lang="en-US" sz="7200" dirty="0"/>
              <a:t>MEMBERS WHO LEAVE AFTER 1-2 YEARS</a:t>
            </a:r>
          </a:p>
        </p:txBody>
      </p:sp>
      <p:sp>
        <p:nvSpPr>
          <p:cNvPr id="4" name="TextBox 3">
            <a:extLst>
              <a:ext uri="{FF2B5EF4-FFF2-40B4-BE49-F238E27FC236}">
                <a16:creationId xmlns:a16="http://schemas.microsoft.com/office/drawing/2014/main" id="{836E1243-F6B6-CEAF-B10B-C9729C80BE8E}"/>
              </a:ext>
            </a:extLst>
          </p:cNvPr>
          <p:cNvSpPr txBox="1"/>
          <p:nvPr/>
        </p:nvSpPr>
        <p:spPr>
          <a:xfrm>
            <a:off x="1359016" y="3212306"/>
            <a:ext cx="9689284" cy="1569660"/>
          </a:xfrm>
          <a:prstGeom prst="rect">
            <a:avLst/>
          </a:prstGeom>
          <a:solidFill>
            <a:schemeClr val="accent6">
              <a:lumMod val="20000"/>
              <a:lumOff val="80000"/>
            </a:schemeClr>
          </a:solidFill>
        </p:spPr>
        <p:txBody>
          <a:bodyPr wrap="square">
            <a:spAutoFit/>
          </a:bodyPr>
          <a:lstStyle/>
          <a:p>
            <a:r>
              <a:rPr lang="en-US" sz="2400" dirty="0"/>
              <a:t>Many members who leave after a year or two say they didn’t feel involved in club events and activities, didn’t have a good relationship with people in the club, or had difficulty fitting Rotary into their lives because of other commitments.</a:t>
            </a:r>
          </a:p>
        </p:txBody>
      </p:sp>
    </p:spTree>
    <p:extLst>
      <p:ext uri="{BB962C8B-B14F-4D97-AF65-F5344CB8AC3E}">
        <p14:creationId xmlns:p14="http://schemas.microsoft.com/office/powerpoint/2010/main" val="3833811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76D77AE-C9B1-904A-0CF7-C6D84D926856}"/>
              </a:ext>
            </a:extLst>
          </p:cNvPr>
          <p:cNvGraphicFramePr>
            <a:graphicFrameLocks noGrp="1"/>
          </p:cNvGraphicFramePr>
          <p:nvPr>
            <p:extLst>
              <p:ext uri="{D42A27DB-BD31-4B8C-83A1-F6EECF244321}">
                <p14:modId xmlns:p14="http://schemas.microsoft.com/office/powerpoint/2010/main" val="1829996646"/>
              </p:ext>
            </p:extLst>
          </p:nvPr>
        </p:nvGraphicFramePr>
        <p:xfrm>
          <a:off x="2038525" y="334612"/>
          <a:ext cx="9571839" cy="4240321"/>
        </p:xfrm>
        <a:graphic>
          <a:graphicData uri="http://schemas.openxmlformats.org/drawingml/2006/table">
            <a:tbl>
              <a:tblPr firstRow="1" bandRow="1">
                <a:tableStyleId>{93296810-A885-4BE3-A3E7-6D5BEEA58F35}</a:tableStyleId>
              </a:tblPr>
              <a:tblGrid>
                <a:gridCol w="3190613">
                  <a:extLst>
                    <a:ext uri="{9D8B030D-6E8A-4147-A177-3AD203B41FA5}">
                      <a16:colId xmlns:a16="http://schemas.microsoft.com/office/drawing/2014/main" val="4202519147"/>
                    </a:ext>
                  </a:extLst>
                </a:gridCol>
                <a:gridCol w="3190613">
                  <a:extLst>
                    <a:ext uri="{9D8B030D-6E8A-4147-A177-3AD203B41FA5}">
                      <a16:colId xmlns:a16="http://schemas.microsoft.com/office/drawing/2014/main" val="4104584474"/>
                    </a:ext>
                  </a:extLst>
                </a:gridCol>
                <a:gridCol w="3190613">
                  <a:extLst>
                    <a:ext uri="{9D8B030D-6E8A-4147-A177-3AD203B41FA5}">
                      <a16:colId xmlns:a16="http://schemas.microsoft.com/office/drawing/2014/main" val="3586808053"/>
                    </a:ext>
                  </a:extLst>
                </a:gridCol>
              </a:tblGrid>
              <a:tr h="395195">
                <a:tc>
                  <a:txBody>
                    <a:bodyPr/>
                    <a:lstStyle/>
                    <a:p>
                      <a:pPr algn="ctr"/>
                      <a:r>
                        <a:rPr lang="en-US" sz="1600" dirty="0"/>
                        <a:t>GET THEM INVOLVED</a:t>
                      </a:r>
                    </a:p>
                  </a:txBody>
                  <a:tcPr/>
                </a:tc>
                <a:tc>
                  <a:txBody>
                    <a:bodyPr/>
                    <a:lstStyle/>
                    <a:p>
                      <a:pPr algn="ctr"/>
                      <a:r>
                        <a:rPr lang="en-US" sz="1600" dirty="0"/>
                        <a:t>CONNECT WITH THEM</a:t>
                      </a:r>
                    </a:p>
                  </a:txBody>
                  <a:tcPr/>
                </a:tc>
                <a:tc>
                  <a:txBody>
                    <a:bodyPr/>
                    <a:lstStyle/>
                    <a:p>
                      <a:pPr algn="ctr"/>
                      <a:r>
                        <a:rPr lang="en-US" sz="1600" dirty="0"/>
                        <a:t>EMPHASIZE LEARNING</a:t>
                      </a:r>
                    </a:p>
                  </a:txBody>
                  <a:tcPr/>
                </a:tc>
                <a:extLst>
                  <a:ext uri="{0D108BD9-81ED-4DB2-BD59-A6C34878D82A}">
                    <a16:rowId xmlns:a16="http://schemas.microsoft.com/office/drawing/2014/main" val="377305370"/>
                  </a:ext>
                </a:extLst>
              </a:tr>
              <a:tr h="1851462">
                <a:tc>
                  <a:txBody>
                    <a:bodyPr/>
                    <a:lstStyle/>
                    <a:p>
                      <a:r>
                        <a:rPr lang="en-US" sz="1600" dirty="0"/>
                        <a:t>Talk to members who are reaching this point about opportunities to join a committee or get involved in a project.</a:t>
                      </a:r>
                    </a:p>
                  </a:txBody>
                  <a:tcPr/>
                </a:tc>
                <a:tc>
                  <a:txBody>
                    <a:bodyPr/>
                    <a:lstStyle/>
                    <a:p>
                      <a:r>
                        <a:rPr lang="en-US" sz="1600" dirty="0"/>
                        <a:t>Ask these members for feedback about what they like and what they want to change. They may have ideas that can revitalize the club’s social activities or service projects</a:t>
                      </a:r>
                    </a:p>
                  </a:txBody>
                  <a:tcPr/>
                </a:tc>
                <a:tc>
                  <a:txBody>
                    <a:bodyPr/>
                    <a:lstStyle/>
                    <a:p>
                      <a:r>
                        <a:rPr lang="en-US" sz="1600" dirty="0"/>
                        <a:t>Remind them about the professional development opportunities available through Rotary, such as the leadership and communication courses in the Learning Center. New courses are added regularly, so they may have more options than when they first joined.</a:t>
                      </a:r>
                    </a:p>
                  </a:txBody>
                  <a:tcPr/>
                </a:tc>
                <a:extLst>
                  <a:ext uri="{0D108BD9-81ED-4DB2-BD59-A6C34878D82A}">
                    <a16:rowId xmlns:a16="http://schemas.microsoft.com/office/drawing/2014/main" val="130328885"/>
                  </a:ext>
                </a:extLst>
              </a:tr>
              <a:tr h="1559126">
                <a:tc>
                  <a:txBody>
                    <a:bodyPr/>
                    <a:lstStyle/>
                    <a:p>
                      <a:r>
                        <a:rPr lang="en-US" sz="1600" dirty="0"/>
                        <a:t>Ask how they want to get involved</a:t>
                      </a:r>
                    </a:p>
                  </a:txBody>
                  <a:tcPr/>
                </a:tc>
                <a:tc gridSpan="2">
                  <a:txBody>
                    <a:bodyPr/>
                    <a:lstStyle/>
                    <a:p>
                      <a:r>
                        <a:rPr lang="en-US" sz="1600" dirty="0"/>
                        <a:t>Pair members who don’t have mentors with one, or suggest that they change mentors if they want a different perspective or have become interested in different aspects of Rotary</a:t>
                      </a:r>
                    </a:p>
                  </a:txBody>
                  <a:tcPr/>
                </a:tc>
                <a:tc hMerge="1">
                  <a:txBody>
                    <a:bodyPr/>
                    <a:lstStyle/>
                    <a:p>
                      <a:r>
                        <a:rPr lang="en-US" sz="1600" dirty="0"/>
                        <a:t>pair new members with mentors who can explain the club’s practices and traditions, answer questions, introduce them to other people, and talk regularly with them about how they’re enjoying their experience</a:t>
                      </a:r>
                    </a:p>
                  </a:txBody>
                  <a:tcPr/>
                </a:tc>
                <a:extLst>
                  <a:ext uri="{0D108BD9-81ED-4DB2-BD59-A6C34878D82A}">
                    <a16:rowId xmlns:a16="http://schemas.microsoft.com/office/drawing/2014/main" val="1282541765"/>
                  </a:ext>
                </a:extLst>
              </a:tr>
            </a:tbl>
          </a:graphicData>
        </a:graphic>
      </p:graphicFrame>
    </p:spTree>
    <p:extLst>
      <p:ext uri="{BB962C8B-B14F-4D97-AF65-F5344CB8AC3E}">
        <p14:creationId xmlns:p14="http://schemas.microsoft.com/office/powerpoint/2010/main" val="3888927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504888" y="1515979"/>
            <a:ext cx="7180976" cy="1322132"/>
          </a:xfrm>
        </p:spPr>
        <p:txBody>
          <a:bodyPr>
            <a:normAutofit fontScale="90000"/>
          </a:bodyPr>
          <a:lstStyle/>
          <a:p>
            <a:r>
              <a:rPr lang="en-US" sz="7200" dirty="0"/>
              <a:t>MEMBERS WHO LEAVE AFTER 3-5 YEARS</a:t>
            </a:r>
          </a:p>
        </p:txBody>
      </p:sp>
      <p:sp>
        <p:nvSpPr>
          <p:cNvPr id="4" name="TextBox 3">
            <a:extLst>
              <a:ext uri="{FF2B5EF4-FFF2-40B4-BE49-F238E27FC236}">
                <a16:creationId xmlns:a16="http://schemas.microsoft.com/office/drawing/2014/main" id="{836E1243-F6B6-CEAF-B10B-C9729C80BE8E}"/>
              </a:ext>
            </a:extLst>
          </p:cNvPr>
          <p:cNvSpPr txBox="1"/>
          <p:nvPr/>
        </p:nvSpPr>
        <p:spPr>
          <a:xfrm>
            <a:off x="1359016" y="3212306"/>
            <a:ext cx="9689284" cy="1569660"/>
          </a:xfrm>
          <a:prstGeom prst="rect">
            <a:avLst/>
          </a:prstGeom>
          <a:solidFill>
            <a:schemeClr val="accent6">
              <a:lumMod val="20000"/>
              <a:lumOff val="80000"/>
            </a:schemeClr>
          </a:solidFill>
        </p:spPr>
        <p:txBody>
          <a:bodyPr wrap="square">
            <a:spAutoFit/>
          </a:bodyPr>
          <a:lstStyle/>
          <a:p>
            <a:r>
              <a:rPr lang="en-US" sz="2400" dirty="0"/>
              <a:t>Members who leave after three to five years may do so because their social expectations weren’t being met, they were frustrated with the club’s leaders, or they had difficulty meeting the expectations for members because of other commitments</a:t>
            </a:r>
          </a:p>
        </p:txBody>
      </p:sp>
    </p:spTree>
    <p:extLst>
      <p:ext uri="{BB962C8B-B14F-4D97-AF65-F5344CB8AC3E}">
        <p14:creationId xmlns:p14="http://schemas.microsoft.com/office/powerpoint/2010/main" val="689229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76D77AE-C9B1-904A-0CF7-C6D84D926856}"/>
              </a:ext>
            </a:extLst>
          </p:cNvPr>
          <p:cNvGraphicFramePr>
            <a:graphicFrameLocks noGrp="1"/>
          </p:cNvGraphicFramePr>
          <p:nvPr>
            <p:extLst>
              <p:ext uri="{D42A27DB-BD31-4B8C-83A1-F6EECF244321}">
                <p14:modId xmlns:p14="http://schemas.microsoft.com/office/powerpoint/2010/main" val="1646593722"/>
              </p:ext>
            </p:extLst>
          </p:nvPr>
        </p:nvGraphicFramePr>
        <p:xfrm>
          <a:off x="1979802" y="746545"/>
          <a:ext cx="9571839" cy="5364909"/>
        </p:xfrm>
        <a:graphic>
          <a:graphicData uri="http://schemas.openxmlformats.org/drawingml/2006/table">
            <a:tbl>
              <a:tblPr firstRow="1" bandRow="1">
                <a:tableStyleId>{93296810-A885-4BE3-A3E7-6D5BEEA58F35}</a:tableStyleId>
              </a:tblPr>
              <a:tblGrid>
                <a:gridCol w="3190613">
                  <a:extLst>
                    <a:ext uri="{9D8B030D-6E8A-4147-A177-3AD203B41FA5}">
                      <a16:colId xmlns:a16="http://schemas.microsoft.com/office/drawing/2014/main" val="4202519147"/>
                    </a:ext>
                  </a:extLst>
                </a:gridCol>
                <a:gridCol w="3190613">
                  <a:extLst>
                    <a:ext uri="{9D8B030D-6E8A-4147-A177-3AD203B41FA5}">
                      <a16:colId xmlns:a16="http://schemas.microsoft.com/office/drawing/2014/main" val="4104584474"/>
                    </a:ext>
                  </a:extLst>
                </a:gridCol>
                <a:gridCol w="3190613">
                  <a:extLst>
                    <a:ext uri="{9D8B030D-6E8A-4147-A177-3AD203B41FA5}">
                      <a16:colId xmlns:a16="http://schemas.microsoft.com/office/drawing/2014/main" val="3586808053"/>
                    </a:ext>
                  </a:extLst>
                </a:gridCol>
              </a:tblGrid>
              <a:tr h="395195">
                <a:tc>
                  <a:txBody>
                    <a:bodyPr/>
                    <a:lstStyle/>
                    <a:p>
                      <a:pPr algn="ctr"/>
                      <a:r>
                        <a:rPr lang="en-US" sz="1600" dirty="0"/>
                        <a:t>INNOVATE</a:t>
                      </a:r>
                    </a:p>
                  </a:txBody>
                  <a:tcPr/>
                </a:tc>
                <a:tc>
                  <a:txBody>
                    <a:bodyPr/>
                    <a:lstStyle/>
                    <a:p>
                      <a:pPr algn="ctr"/>
                      <a:r>
                        <a:rPr lang="en-US" sz="1600" dirty="0"/>
                        <a:t>LISTEN</a:t>
                      </a:r>
                    </a:p>
                  </a:txBody>
                  <a:tcPr/>
                </a:tc>
                <a:tc>
                  <a:txBody>
                    <a:bodyPr/>
                    <a:lstStyle/>
                    <a:p>
                      <a:pPr algn="ctr"/>
                      <a:r>
                        <a:rPr lang="en-US" sz="1600" dirty="0"/>
                        <a:t>PROVIDE OPPORTUNITIES</a:t>
                      </a:r>
                    </a:p>
                  </a:txBody>
                  <a:tcPr/>
                </a:tc>
                <a:extLst>
                  <a:ext uri="{0D108BD9-81ED-4DB2-BD59-A6C34878D82A}">
                    <a16:rowId xmlns:a16="http://schemas.microsoft.com/office/drawing/2014/main" val="377305370"/>
                  </a:ext>
                </a:extLst>
              </a:tr>
              <a:tr h="1851462">
                <a:tc>
                  <a:txBody>
                    <a:bodyPr/>
                    <a:lstStyle/>
                    <a:p>
                      <a:r>
                        <a:rPr lang="en-US" sz="1600" dirty="0"/>
                        <a:t>Implement new activities so that people remain excited about attending meetings and other club functions. </a:t>
                      </a:r>
                    </a:p>
                  </a:txBody>
                  <a:tcPr/>
                </a:tc>
                <a:tc>
                  <a:txBody>
                    <a:bodyPr/>
                    <a:lstStyle/>
                    <a:p>
                      <a:r>
                        <a:rPr lang="en-US" sz="1600" dirty="0"/>
                        <a:t>Ask these members for feedback about what they like and what they want to change. They may have ideas that can revitalize the club’s social activities or service projects</a:t>
                      </a:r>
                    </a:p>
                  </a:txBody>
                  <a:tcPr/>
                </a:tc>
                <a:tc>
                  <a:txBody>
                    <a:bodyPr/>
                    <a:lstStyle/>
                    <a:p>
                      <a:r>
                        <a:rPr lang="en-US" sz="1600" dirty="0"/>
                        <a:t>Offer these members leadership opportunities and ensure that those who want these kinds of roles are considered for them. By taking on leadership roles, they’ll feel useful, valued, and more connected with the club</a:t>
                      </a:r>
                    </a:p>
                  </a:txBody>
                  <a:tcPr/>
                </a:tc>
                <a:extLst>
                  <a:ext uri="{0D108BD9-81ED-4DB2-BD59-A6C34878D82A}">
                    <a16:rowId xmlns:a16="http://schemas.microsoft.com/office/drawing/2014/main" val="130328885"/>
                  </a:ext>
                </a:extLst>
              </a:tr>
              <a:tr h="1559126">
                <a:tc>
                  <a:txBody>
                    <a:bodyPr/>
                    <a:lstStyle/>
                    <a:p>
                      <a:r>
                        <a:rPr lang="en-US" sz="1600" dirty="0"/>
                        <a:t>Find videos from recent Rotary events to supplement your club meetings. After you watch, ask people to discuss the topic’s relevance in their club or community</a:t>
                      </a:r>
                    </a:p>
                  </a:txBody>
                  <a:tcPr/>
                </a:tc>
                <a:tc gridSpan="2">
                  <a:txBody>
                    <a:bodyPr/>
                    <a:lstStyle/>
                    <a:p>
                      <a:r>
                        <a:rPr lang="en-US" sz="1600" dirty="0"/>
                        <a:t>Ask them to give a presentation to the club about something that’s important to them. Encourage those who are in club leadership roles to mentor newer members or participate in district activities, which puts them and others in a position to take on more challenging roles.</a:t>
                      </a:r>
                    </a:p>
                  </a:txBody>
                  <a:tcPr/>
                </a:tc>
                <a:tc hMerge="1">
                  <a:txBody>
                    <a:bodyPr/>
                    <a:lstStyle/>
                    <a:p>
                      <a:r>
                        <a:rPr lang="en-US" sz="1600" dirty="0"/>
                        <a:t>pair new members with mentors who can explain the club’s practices and traditions, answer questions, introduce them to other people, and talk regularly with them about how they’re enjoying their experience</a:t>
                      </a:r>
                    </a:p>
                  </a:txBody>
                  <a:tcPr/>
                </a:tc>
                <a:extLst>
                  <a:ext uri="{0D108BD9-81ED-4DB2-BD59-A6C34878D82A}">
                    <a16:rowId xmlns:a16="http://schemas.microsoft.com/office/drawing/2014/main" val="1282541765"/>
                  </a:ext>
                </a:extLst>
              </a:tr>
              <a:tr h="1559126">
                <a:tc>
                  <a:txBody>
                    <a:bodyPr/>
                    <a:lstStyle/>
                    <a:p>
                      <a:r>
                        <a:rPr lang="en-US" sz="1600" dirty="0"/>
                        <a:t>Organize social activities that are different from the ones your club has held before</a:t>
                      </a:r>
                    </a:p>
                  </a:txBody>
                  <a:tcPr/>
                </a:tc>
                <a:tc>
                  <a:txBody>
                    <a:bodyPr/>
                    <a:lstStyle/>
                    <a:p>
                      <a:r>
                        <a:rPr lang="en-US" sz="1600" dirty="0"/>
                        <a:t>Ask them what’s preventing them from participating more fully, then accommodate them as much as you can.</a:t>
                      </a:r>
                    </a:p>
                  </a:txBody>
                  <a:tcPr/>
                </a:tc>
                <a:tc>
                  <a:txBody>
                    <a:bodyPr/>
                    <a:lstStyle/>
                    <a:p>
                      <a:r>
                        <a:rPr lang="en-US" sz="1600" dirty="0"/>
                        <a:t>Ask them to advise on or lead a project or activity in their specific area of expertise, and recognize them for their efforts</a:t>
                      </a:r>
                    </a:p>
                  </a:txBody>
                  <a:tcPr/>
                </a:tc>
                <a:extLst>
                  <a:ext uri="{0D108BD9-81ED-4DB2-BD59-A6C34878D82A}">
                    <a16:rowId xmlns:a16="http://schemas.microsoft.com/office/drawing/2014/main" val="1494304938"/>
                  </a:ext>
                </a:extLst>
              </a:tr>
            </a:tbl>
          </a:graphicData>
        </a:graphic>
      </p:graphicFrame>
    </p:spTree>
    <p:extLst>
      <p:ext uri="{BB962C8B-B14F-4D97-AF65-F5344CB8AC3E}">
        <p14:creationId xmlns:p14="http://schemas.microsoft.com/office/powerpoint/2010/main" val="855990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2030136" y="898524"/>
            <a:ext cx="9247464" cy="1325880"/>
          </a:xfrm>
        </p:spPr>
        <p:txBody>
          <a:bodyPr>
            <a:normAutofit/>
          </a:bodyPr>
          <a:lstStyle/>
          <a:p>
            <a:r>
              <a:rPr lang="en-ZA" dirty="0"/>
              <a:t>What is rotary known for?</a:t>
            </a:r>
          </a:p>
        </p:txBody>
      </p:sp>
      <p:sp>
        <p:nvSpPr>
          <p:cNvPr id="3" name="Subtitle 2">
            <a:extLst>
              <a:ext uri="{FF2B5EF4-FFF2-40B4-BE49-F238E27FC236}">
                <a16:creationId xmlns:a16="http://schemas.microsoft.com/office/drawing/2014/main" id="{35E3EA69-4E0E-41BD-8095-A124225A2647}"/>
              </a:ext>
            </a:extLst>
          </p:cNvPr>
          <p:cNvSpPr>
            <a:spLocks noGrp="1"/>
          </p:cNvSpPr>
          <p:nvPr>
            <p:ph type="body" sz="quarter" idx="13"/>
          </p:nvPr>
        </p:nvSpPr>
        <p:spPr>
          <a:xfrm>
            <a:off x="4530055" y="2310817"/>
            <a:ext cx="6804694" cy="1118183"/>
          </a:xfrm>
        </p:spPr>
        <p:txBody>
          <a:bodyPr>
            <a:normAutofit/>
          </a:bodyPr>
          <a:lstStyle/>
          <a:p>
            <a:pPr marL="285750" indent="-285750">
              <a:buFont typeface="Arial" panose="020B0604020202020204" pitchFamily="34" charset="0"/>
              <a:buChar char="•"/>
            </a:pPr>
            <a:r>
              <a:rPr lang="en-US" sz="2400" b="1" dirty="0">
                <a:solidFill>
                  <a:schemeClr val="accent4"/>
                </a:solidFill>
              </a:rPr>
              <a:t>R.O.M.E.O</a:t>
            </a:r>
            <a:r>
              <a:rPr lang="en-US" sz="2400" dirty="0">
                <a:solidFill>
                  <a:schemeClr val="accent4"/>
                </a:solidFill>
              </a:rPr>
              <a:t> </a:t>
            </a:r>
          </a:p>
          <a:p>
            <a:pPr marL="742950" lvl="1" indent="-285750">
              <a:buFont typeface="Arial" panose="020B0604020202020204" pitchFamily="34" charset="0"/>
              <a:buChar char="•"/>
            </a:pPr>
            <a:r>
              <a:rPr lang="en-US" sz="2400" dirty="0">
                <a:solidFill>
                  <a:schemeClr val="accent4"/>
                </a:solidFill>
              </a:rPr>
              <a:t>Rich old men eating out</a:t>
            </a:r>
          </a:p>
          <a:p>
            <a:endParaRPr lang="en-US" sz="2400" dirty="0">
              <a:solidFill>
                <a:schemeClr val="accent4"/>
              </a:solidFill>
            </a:endParaRPr>
          </a:p>
        </p:txBody>
      </p:sp>
      <p:sp>
        <p:nvSpPr>
          <p:cNvPr id="7" name="Subtitle 2">
            <a:extLst>
              <a:ext uri="{FF2B5EF4-FFF2-40B4-BE49-F238E27FC236}">
                <a16:creationId xmlns:a16="http://schemas.microsoft.com/office/drawing/2014/main" id="{E932B9EE-A9DA-4465-B598-F4F1A488C5D1}"/>
              </a:ext>
            </a:extLst>
          </p:cNvPr>
          <p:cNvSpPr txBox="1">
            <a:spLocks/>
          </p:cNvSpPr>
          <p:nvPr/>
        </p:nvSpPr>
        <p:spPr>
          <a:xfrm>
            <a:off x="4530055" y="3213847"/>
            <a:ext cx="6804694" cy="1976718"/>
          </a:xfrm>
          <a:prstGeom prst="rect">
            <a:avLst/>
          </a:prstGeom>
        </p:spPr>
        <p:txBody>
          <a:bodyPr vert="horz" lIns="91440" tIns="45720" rIns="91440" bIns="45720" rtlCol="0">
            <a:noAutofit/>
          </a:bodyPr>
          <a:lstStyle>
            <a:lvl1pPr marL="0" indent="0" algn="l" defTabSz="914400" rtl="0" eaLnBrk="1" latinLnBrk="0" hangingPunct="1">
              <a:lnSpc>
                <a:spcPts val="2800"/>
              </a:lnSpc>
              <a:spcBef>
                <a:spcPts val="0"/>
              </a:spcBef>
              <a:buFont typeface="Arial" panose="020B0604020202020204" pitchFamily="34" charset="0"/>
              <a:buNone/>
              <a:defRPr sz="1800" kern="120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buFont typeface="Arial" panose="020B0604020202020204" pitchFamily="34" charset="0"/>
              <a:buChar char="•"/>
            </a:pPr>
            <a:r>
              <a:rPr lang="en-US" sz="2400" b="1" dirty="0">
                <a:solidFill>
                  <a:schemeClr val="accent4"/>
                </a:solidFill>
              </a:rPr>
              <a:t>Public Image </a:t>
            </a:r>
            <a:r>
              <a:rPr lang="en-US" sz="2400" dirty="0">
                <a:solidFill>
                  <a:schemeClr val="accent4"/>
                </a:solidFill>
              </a:rPr>
              <a:t>– are we in the public eye enough?</a:t>
            </a:r>
          </a:p>
          <a:p>
            <a:pPr marL="285750" indent="-285750">
              <a:lnSpc>
                <a:spcPct val="100000"/>
              </a:lnSpc>
              <a:buFont typeface="Arial" panose="020B0604020202020204" pitchFamily="34" charset="0"/>
              <a:buChar char="•"/>
            </a:pPr>
            <a:r>
              <a:rPr lang="en-US" sz="2400" b="1" dirty="0">
                <a:solidFill>
                  <a:schemeClr val="accent4"/>
                </a:solidFill>
              </a:rPr>
              <a:t>Service Projects </a:t>
            </a:r>
            <a:r>
              <a:rPr lang="en-US" sz="2400" dirty="0">
                <a:solidFill>
                  <a:schemeClr val="accent4"/>
                </a:solidFill>
              </a:rPr>
              <a:t>– more than just writing a check</a:t>
            </a:r>
          </a:p>
        </p:txBody>
      </p:sp>
    </p:spTree>
    <p:extLst>
      <p:ext uri="{BB962C8B-B14F-4D97-AF65-F5344CB8AC3E}">
        <p14:creationId xmlns:p14="http://schemas.microsoft.com/office/powerpoint/2010/main" val="224349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1199626" y="677080"/>
            <a:ext cx="10628851" cy="1322132"/>
          </a:xfrm>
        </p:spPr>
        <p:txBody>
          <a:bodyPr>
            <a:normAutofit fontScale="90000"/>
          </a:bodyPr>
          <a:lstStyle/>
          <a:p>
            <a:r>
              <a:rPr lang="en-US" sz="7200" dirty="0"/>
              <a:t>MEMBERS WHO LEAVE AFTER 6+ YEARS</a:t>
            </a:r>
          </a:p>
        </p:txBody>
      </p:sp>
      <p:sp>
        <p:nvSpPr>
          <p:cNvPr id="4" name="TextBox 3">
            <a:extLst>
              <a:ext uri="{FF2B5EF4-FFF2-40B4-BE49-F238E27FC236}">
                <a16:creationId xmlns:a16="http://schemas.microsoft.com/office/drawing/2014/main" id="{836E1243-F6B6-CEAF-B10B-C9729C80BE8E}"/>
              </a:ext>
            </a:extLst>
          </p:cNvPr>
          <p:cNvSpPr txBox="1"/>
          <p:nvPr/>
        </p:nvSpPr>
        <p:spPr>
          <a:xfrm>
            <a:off x="1442906" y="2104959"/>
            <a:ext cx="9689284" cy="3908762"/>
          </a:xfrm>
          <a:prstGeom prst="rect">
            <a:avLst/>
          </a:prstGeom>
          <a:solidFill>
            <a:schemeClr val="accent6">
              <a:lumMod val="20000"/>
              <a:lumOff val="80000"/>
            </a:schemeClr>
          </a:solidFill>
        </p:spPr>
        <p:txBody>
          <a:bodyPr wrap="square" anchor="ctr">
            <a:spAutoFit/>
          </a:bodyPr>
          <a:lstStyle/>
          <a:p>
            <a:r>
              <a:rPr lang="en-US" sz="2000" b="1" dirty="0">
                <a:latin typeface="+mj-lt"/>
              </a:rPr>
              <a:t>Often members who leave after 6 years are members who are retired, relocating, have family obligations financial constraints or health problem.  However, there are still strategies for learning what a club can do better to retain these members and grow. </a:t>
            </a:r>
          </a:p>
          <a:p>
            <a:pPr marL="342900" indent="-342900">
              <a:buFont typeface="Arial" panose="020B0604020202020204" pitchFamily="34" charset="0"/>
              <a:buChar char="•"/>
            </a:pPr>
            <a:r>
              <a:rPr lang="en-US" sz="2000" dirty="0">
                <a:latin typeface="+mj-lt"/>
              </a:rPr>
              <a:t>Understand – talk with them about what they are looking for, experience, or if interests have changed since joining</a:t>
            </a:r>
          </a:p>
          <a:p>
            <a:pPr marL="342900" indent="-342900">
              <a:buFont typeface="Arial" panose="020B0604020202020204" pitchFamily="34" charset="0"/>
              <a:buChar char="•"/>
            </a:pPr>
            <a:r>
              <a:rPr lang="en-US" sz="2000" dirty="0">
                <a:latin typeface="+mj-lt"/>
              </a:rPr>
              <a:t>Show them they matter and offer new ways to get involved – nominate for an award, ask them to mentor new members</a:t>
            </a:r>
          </a:p>
          <a:p>
            <a:pPr marL="342900" indent="-342900">
              <a:buFont typeface="Arial" panose="020B0604020202020204" pitchFamily="34" charset="0"/>
              <a:buChar char="•"/>
            </a:pPr>
            <a:r>
              <a:rPr lang="en-US" sz="2000" dirty="0">
                <a:latin typeface="+mj-lt"/>
              </a:rPr>
              <a:t>Accommodate them – if relocating help find them a new club, start a satellite club, consider easing participation or financial obligations. </a:t>
            </a:r>
          </a:p>
          <a:p>
            <a:endParaRPr lang="en-US" sz="2400" dirty="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126549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1">
            <a:extLst>
              <a:ext uri="{FF2B5EF4-FFF2-40B4-BE49-F238E27FC236}">
                <a16:creationId xmlns:a16="http://schemas.microsoft.com/office/drawing/2014/main" id="{F9291503-2A2D-4A1D-9E83-26980F800062}"/>
              </a:ext>
            </a:extLst>
          </p:cNvPr>
          <p:cNvSpPr>
            <a:spLocks noGrp="1"/>
          </p:cNvSpPr>
          <p:nvPr>
            <p:ph type="title"/>
          </p:nvPr>
        </p:nvSpPr>
        <p:spPr>
          <a:xfrm>
            <a:off x="2392822" y="552520"/>
            <a:ext cx="8408308" cy="1325880"/>
          </a:xfrm>
        </p:spPr>
        <p:txBody>
          <a:bodyPr>
            <a:normAutofit/>
          </a:bodyPr>
          <a:lstStyle/>
          <a:p>
            <a:r>
              <a:rPr lang="en-US" dirty="0"/>
              <a:t>STEP 2:  Perform A club swot analysis</a:t>
            </a:r>
          </a:p>
        </p:txBody>
      </p:sp>
      <p:sp>
        <p:nvSpPr>
          <p:cNvPr id="28" name="Slide Number Placeholder 5">
            <a:extLst>
              <a:ext uri="{FF2B5EF4-FFF2-40B4-BE49-F238E27FC236}">
                <a16:creationId xmlns:a16="http://schemas.microsoft.com/office/drawing/2014/main" id="{FE971841-8A7F-46AD-91CE-6EEE04E241D2}"/>
              </a:ext>
            </a:extLst>
          </p:cNvPr>
          <p:cNvSpPr>
            <a:spLocks noGrp="1"/>
          </p:cNvSpPr>
          <p:nvPr>
            <p:ph type="sldNum" sz="quarter" idx="12"/>
          </p:nvPr>
        </p:nvSpPr>
        <p:spPr>
          <a:xfrm>
            <a:off x="13488374" y="6256468"/>
            <a:ext cx="457200" cy="365125"/>
          </a:xfrm>
        </p:spPr>
        <p:txBody>
          <a:bodyPr/>
          <a:lstStyle/>
          <a:p>
            <a:fld id="{B5CEABB6-07DC-46E8-9B57-56EC44A396E5}" type="slidenum">
              <a:rPr lang="en-US" smtClean="0"/>
              <a:pPr/>
              <a:t>21</a:t>
            </a:fld>
            <a:endParaRPr lang="en-US" dirty="0"/>
          </a:p>
        </p:txBody>
      </p:sp>
      <p:sp>
        <p:nvSpPr>
          <p:cNvPr id="31" name="Content Placeholder 2">
            <a:extLst>
              <a:ext uri="{FF2B5EF4-FFF2-40B4-BE49-F238E27FC236}">
                <a16:creationId xmlns:a16="http://schemas.microsoft.com/office/drawing/2014/main" id="{4EBE6C13-13EF-43A0-95E8-B88B8FA55893}"/>
              </a:ext>
            </a:extLst>
          </p:cNvPr>
          <p:cNvSpPr>
            <a:spLocks noGrp="1"/>
          </p:cNvSpPr>
          <p:nvPr>
            <p:ph type="body" sz="quarter" idx="13"/>
          </p:nvPr>
        </p:nvSpPr>
        <p:spPr>
          <a:xfrm>
            <a:off x="2214282" y="2213361"/>
            <a:ext cx="9493624" cy="4213076"/>
          </a:xfrm>
        </p:spPr>
        <p:txBody>
          <a:bodyPr vert="horz" lIns="91440" tIns="45720" rIns="91440" bIns="45720" rtlCol="0" anchor="t">
            <a:noAutofit/>
          </a:bodyPr>
          <a:lstStyle/>
          <a:p>
            <a:pPr marL="285750" indent="-285750" algn="l">
              <a:buFont typeface="Arial" panose="020B0604020202020204" pitchFamily="34" charset="0"/>
              <a:buChar char="•"/>
            </a:pPr>
            <a:r>
              <a:rPr lang="en-ZA" sz="2800" noProof="1"/>
              <a:t>Strengths</a:t>
            </a:r>
          </a:p>
          <a:p>
            <a:pPr marL="742950" lvl="1" indent="-285750">
              <a:buFont typeface="Arial" panose="020B0604020202020204" pitchFamily="34" charset="0"/>
              <a:buChar char="•"/>
            </a:pPr>
            <a:r>
              <a:rPr lang="en-ZA" sz="2800" b="0" noProof="1"/>
              <a:t>What is our club good at?</a:t>
            </a:r>
          </a:p>
          <a:p>
            <a:pPr marL="742950" lvl="1" indent="-285750">
              <a:buFont typeface="Arial" panose="020B0604020202020204" pitchFamily="34" charset="0"/>
              <a:buChar char="•"/>
            </a:pPr>
            <a:r>
              <a:rPr lang="en-ZA" sz="2800" b="0" noProof="1"/>
              <a:t>What keeps our members involved?</a:t>
            </a:r>
          </a:p>
          <a:p>
            <a:pPr marL="285750" indent="-285750" algn="l">
              <a:buFont typeface="Arial" panose="020B0604020202020204" pitchFamily="34" charset="0"/>
              <a:buChar char="•"/>
            </a:pPr>
            <a:r>
              <a:rPr lang="en-ZA" sz="2800" noProof="1"/>
              <a:t>Weaknesses</a:t>
            </a:r>
          </a:p>
          <a:p>
            <a:pPr marL="742950" lvl="1" indent="-285750">
              <a:buFont typeface="Arial" panose="020B0604020202020204" pitchFamily="34" charset="0"/>
              <a:buChar char="•"/>
            </a:pPr>
            <a:r>
              <a:rPr lang="en-ZA" sz="2800" b="0" noProof="1"/>
              <a:t>What could our club do better?</a:t>
            </a:r>
          </a:p>
          <a:p>
            <a:pPr marL="285750" indent="-285750" algn="l">
              <a:buFont typeface="Arial" panose="020B0604020202020204" pitchFamily="34" charset="0"/>
              <a:buChar char="•"/>
            </a:pPr>
            <a:r>
              <a:rPr lang="en-ZA" sz="2800" noProof="1"/>
              <a:t>Opportunities</a:t>
            </a:r>
          </a:p>
          <a:p>
            <a:pPr marL="742950" lvl="1" indent="-285750">
              <a:buFont typeface="Arial" panose="020B0604020202020204" pitchFamily="34" charset="0"/>
              <a:buChar char="•"/>
            </a:pPr>
            <a:r>
              <a:rPr lang="en-ZA" sz="2800" b="0" noProof="1"/>
              <a:t>How can we better engage those who aren’t as involved?</a:t>
            </a:r>
          </a:p>
          <a:p>
            <a:pPr marL="285750" indent="-285750" algn="l">
              <a:buFont typeface="Arial" panose="020B0604020202020204" pitchFamily="34" charset="0"/>
              <a:buChar char="•"/>
            </a:pPr>
            <a:r>
              <a:rPr lang="en-ZA" sz="2800" noProof="1"/>
              <a:t>Threats</a:t>
            </a:r>
          </a:p>
          <a:p>
            <a:pPr marL="285750" indent="-285750" algn="l">
              <a:buFont typeface="Arial" panose="020B0604020202020204" pitchFamily="34" charset="0"/>
              <a:buChar char="•"/>
            </a:pPr>
            <a:endParaRPr lang="en-ZA" sz="2800" noProof="1"/>
          </a:p>
          <a:p>
            <a:pPr marL="285750" indent="-285750" algn="l">
              <a:buFont typeface="Arial" panose="020B0604020202020204" pitchFamily="34" charset="0"/>
              <a:buChar char="•"/>
            </a:pPr>
            <a:endParaRPr lang="en-ZA" sz="2800" noProof="1"/>
          </a:p>
        </p:txBody>
      </p:sp>
    </p:spTree>
    <p:extLst>
      <p:ext uri="{BB962C8B-B14F-4D97-AF65-F5344CB8AC3E}">
        <p14:creationId xmlns:p14="http://schemas.microsoft.com/office/powerpoint/2010/main" val="157613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D2AE59-5630-4D5C-83A9-4CDEF4D7DCFB}"/>
              </a:ext>
            </a:extLst>
          </p:cNvPr>
          <p:cNvSpPr>
            <a:spLocks noGrp="1"/>
          </p:cNvSpPr>
          <p:nvPr>
            <p:ph type="title"/>
          </p:nvPr>
        </p:nvSpPr>
        <p:spPr>
          <a:xfrm>
            <a:off x="914400" y="896112"/>
            <a:ext cx="9957732" cy="1362456"/>
          </a:xfrm>
        </p:spPr>
        <p:txBody>
          <a:bodyPr/>
          <a:lstStyle/>
          <a:p>
            <a:r>
              <a:rPr lang="en-US" dirty="0"/>
              <a:t>Member satisfaction survey</a:t>
            </a:r>
          </a:p>
        </p:txBody>
      </p:sp>
      <p:sp>
        <p:nvSpPr>
          <p:cNvPr id="7" name="Text Placeholder 6">
            <a:extLst>
              <a:ext uri="{FF2B5EF4-FFF2-40B4-BE49-F238E27FC236}">
                <a16:creationId xmlns:a16="http://schemas.microsoft.com/office/drawing/2014/main" id="{578017FE-712E-4E95-B483-B700F1AA4B2A}"/>
              </a:ext>
            </a:extLst>
          </p:cNvPr>
          <p:cNvSpPr>
            <a:spLocks noGrp="1"/>
          </p:cNvSpPr>
          <p:nvPr>
            <p:ph type="body" idx="13"/>
          </p:nvPr>
        </p:nvSpPr>
        <p:spPr>
          <a:xfrm>
            <a:off x="914400" y="1617274"/>
            <a:ext cx="4297679" cy="1596635"/>
          </a:xfrm>
        </p:spPr>
        <p:txBody>
          <a:bodyPr/>
          <a:lstStyle/>
          <a:p>
            <a:r>
              <a:rPr lang="en-US" sz="2400" dirty="0"/>
              <a:t>Identify what members like/dislike about their club experience</a:t>
            </a:r>
          </a:p>
        </p:txBody>
      </p:sp>
      <p:sp>
        <p:nvSpPr>
          <p:cNvPr id="6" name="Content Placeholder 5">
            <a:extLst>
              <a:ext uri="{FF2B5EF4-FFF2-40B4-BE49-F238E27FC236}">
                <a16:creationId xmlns:a16="http://schemas.microsoft.com/office/drawing/2014/main" id="{5A6B31B0-7B84-475D-961F-09C0191F91A2}"/>
              </a:ext>
            </a:extLst>
          </p:cNvPr>
          <p:cNvSpPr>
            <a:spLocks noGrp="1"/>
          </p:cNvSpPr>
          <p:nvPr>
            <p:ph sz="half" idx="1"/>
          </p:nvPr>
        </p:nvSpPr>
        <p:spPr>
          <a:xfrm>
            <a:off x="3063239" y="3608192"/>
            <a:ext cx="4297680" cy="3105150"/>
          </a:xfrm>
        </p:spPr>
        <p:txBody>
          <a:bodyPr vert="horz" lIns="91440" tIns="45720" rIns="91440" bIns="45720" rtlCol="0" anchor="t">
            <a:normAutofit/>
          </a:bodyPr>
          <a:lstStyle/>
          <a:p>
            <a:pPr>
              <a:lnSpc>
                <a:spcPct val="100000"/>
              </a:lnSpc>
            </a:pPr>
            <a:r>
              <a:rPr lang="en-ZA" sz="2400" noProof="1">
                <a:solidFill>
                  <a:schemeClr val="accent1"/>
                </a:solidFill>
              </a:rPr>
              <a:t>Consider using an online survey platform</a:t>
            </a:r>
          </a:p>
          <a:p>
            <a:pPr>
              <a:lnSpc>
                <a:spcPct val="100000"/>
              </a:lnSpc>
            </a:pPr>
            <a:r>
              <a:rPr lang="en-ZA" sz="2400" noProof="1">
                <a:solidFill>
                  <a:schemeClr val="accent1"/>
                </a:solidFill>
              </a:rPr>
              <a:t>Emphasize that responses will be confidential</a:t>
            </a:r>
          </a:p>
        </p:txBody>
      </p:sp>
      <p:sp>
        <p:nvSpPr>
          <p:cNvPr id="5" name="Text Placeholder 4">
            <a:extLst>
              <a:ext uri="{FF2B5EF4-FFF2-40B4-BE49-F238E27FC236}">
                <a16:creationId xmlns:a16="http://schemas.microsoft.com/office/drawing/2014/main" id="{F8657664-A458-4DDD-ACC2-1D87FCD6FCA9}"/>
              </a:ext>
            </a:extLst>
          </p:cNvPr>
          <p:cNvSpPr>
            <a:spLocks noGrp="1"/>
          </p:cNvSpPr>
          <p:nvPr>
            <p:ph type="body" sz="quarter" idx="3"/>
          </p:nvPr>
        </p:nvSpPr>
        <p:spPr>
          <a:xfrm>
            <a:off x="5780596" y="2139367"/>
            <a:ext cx="4906977" cy="457200"/>
          </a:xfrm>
        </p:spPr>
        <p:txBody>
          <a:bodyPr/>
          <a:lstStyle/>
          <a:p>
            <a:r>
              <a:rPr lang="en-ZA" sz="2400" dirty="0"/>
              <a:t>Build on what people enjoy to end or change what they don’t</a:t>
            </a:r>
          </a:p>
        </p:txBody>
      </p:sp>
    </p:spTree>
    <p:extLst>
      <p:ext uri="{BB962C8B-B14F-4D97-AF65-F5344CB8AC3E}">
        <p14:creationId xmlns:p14="http://schemas.microsoft.com/office/powerpoint/2010/main" val="331627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6" grpId="0" build="p"/>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FFF9EF5-5C4D-4186-8572-712103655802}"/>
              </a:ext>
            </a:extLst>
          </p:cNvPr>
          <p:cNvSpPr>
            <a:spLocks noGrp="1"/>
          </p:cNvSpPr>
          <p:nvPr>
            <p:ph type="title"/>
          </p:nvPr>
        </p:nvSpPr>
        <p:spPr/>
        <p:txBody>
          <a:bodyPr/>
          <a:lstStyle/>
          <a:p>
            <a:r>
              <a:rPr lang="en-US" dirty="0"/>
              <a:t>The end</a:t>
            </a:r>
          </a:p>
        </p:txBody>
      </p:sp>
      <p:sp>
        <p:nvSpPr>
          <p:cNvPr id="13" name="Text Placeholder 12">
            <a:extLst>
              <a:ext uri="{FF2B5EF4-FFF2-40B4-BE49-F238E27FC236}">
                <a16:creationId xmlns:a16="http://schemas.microsoft.com/office/drawing/2014/main" id="{B29E03A3-23E1-48A5-B4C2-C559EE7EBDB6}"/>
              </a:ext>
            </a:extLst>
          </p:cNvPr>
          <p:cNvSpPr>
            <a:spLocks noGrp="1"/>
          </p:cNvSpPr>
          <p:nvPr>
            <p:ph type="body" sz="quarter" idx="15"/>
          </p:nvPr>
        </p:nvSpPr>
        <p:spPr/>
        <p:txBody>
          <a:bodyPr/>
          <a:lstStyle/>
          <a:p>
            <a:r>
              <a:rPr lang="en-US" sz="2400" dirty="0"/>
              <a:t>Discussion? </a:t>
            </a:r>
          </a:p>
        </p:txBody>
      </p:sp>
      <p:sp>
        <p:nvSpPr>
          <p:cNvPr id="17" name="Text Placeholder 16">
            <a:extLst>
              <a:ext uri="{FF2B5EF4-FFF2-40B4-BE49-F238E27FC236}">
                <a16:creationId xmlns:a16="http://schemas.microsoft.com/office/drawing/2014/main" id="{97A43D0E-86FC-49C8-A449-62EF2251A22B}"/>
              </a:ext>
            </a:extLst>
          </p:cNvPr>
          <p:cNvSpPr>
            <a:spLocks noGrp="1"/>
          </p:cNvSpPr>
          <p:nvPr>
            <p:ph type="body" sz="quarter" idx="17"/>
          </p:nvPr>
        </p:nvSpPr>
        <p:spPr/>
        <p:txBody>
          <a:bodyPr/>
          <a:lstStyle/>
          <a:p>
            <a:r>
              <a:rPr lang="en-US" sz="2400" dirty="0"/>
              <a:t>Questions?</a:t>
            </a:r>
          </a:p>
        </p:txBody>
      </p:sp>
    </p:spTree>
    <p:extLst>
      <p:ext uri="{BB962C8B-B14F-4D97-AF65-F5344CB8AC3E}">
        <p14:creationId xmlns:p14="http://schemas.microsoft.com/office/powerpoint/2010/main" val="372197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7">
                                            <p:txEl>
                                              <p:pRg st="0" end="0"/>
                                            </p:txEl>
                                          </p:spTgt>
                                        </p:tgtEl>
                                        <p:attrNameLst>
                                          <p:attrName>style.visibility</p:attrName>
                                        </p:attrNameLst>
                                      </p:cBhvr>
                                      <p:to>
                                        <p:strVal val="visible"/>
                                      </p:to>
                                    </p:set>
                                    <p:anim calcmode="lin" valueType="num">
                                      <p:cBhvr>
                                        <p:cTn id="15" dur="10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7">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7">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1">
            <a:extLst>
              <a:ext uri="{FF2B5EF4-FFF2-40B4-BE49-F238E27FC236}">
                <a16:creationId xmlns:a16="http://schemas.microsoft.com/office/drawing/2014/main" id="{10F78EBC-00FF-4EA7-AAFA-4D309AB4014C}"/>
              </a:ext>
            </a:extLst>
          </p:cNvPr>
          <p:cNvSpPr>
            <a:spLocks noGrp="1"/>
          </p:cNvSpPr>
          <p:nvPr>
            <p:ph type="title"/>
          </p:nvPr>
        </p:nvSpPr>
        <p:spPr>
          <a:xfrm>
            <a:off x="4558606" y="853701"/>
            <a:ext cx="9247464" cy="1325880"/>
          </a:xfrm>
        </p:spPr>
        <p:txBody>
          <a:bodyPr>
            <a:normAutofit/>
          </a:bodyPr>
          <a:lstStyle/>
          <a:p>
            <a:r>
              <a:rPr lang="en-ZA" dirty="0"/>
              <a:t>EVERYTHING IS A                                VALUE PROPOSITION</a:t>
            </a:r>
          </a:p>
        </p:txBody>
      </p:sp>
      <p:sp>
        <p:nvSpPr>
          <p:cNvPr id="39" name="Subtitle 2">
            <a:extLst>
              <a:ext uri="{FF2B5EF4-FFF2-40B4-BE49-F238E27FC236}">
                <a16:creationId xmlns:a16="http://schemas.microsoft.com/office/drawing/2014/main" id="{C60D72EE-0DD3-4B93-9596-195E0CE60C18}"/>
              </a:ext>
            </a:extLst>
          </p:cNvPr>
          <p:cNvSpPr txBox="1">
            <a:spLocks/>
          </p:cNvSpPr>
          <p:nvPr/>
        </p:nvSpPr>
        <p:spPr>
          <a:xfrm>
            <a:off x="5310407" y="2490111"/>
            <a:ext cx="6804694" cy="1803983"/>
          </a:xfrm>
          <a:prstGeom prst="rect">
            <a:avLst/>
          </a:prstGeom>
        </p:spPr>
        <p:txBody>
          <a:bodyPr vert="horz" lIns="91440" tIns="45720" rIns="91440" bIns="45720" rtlCol="0">
            <a:normAutofit/>
          </a:bodyPr>
          <a:lstStyle>
            <a:lvl1pPr marL="0" indent="0" algn="l" defTabSz="914400" rtl="0" eaLnBrk="1" latinLnBrk="0" hangingPunct="1">
              <a:lnSpc>
                <a:spcPts val="1800"/>
              </a:lnSpc>
              <a:spcBef>
                <a:spcPts val="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buFont typeface="Arial" panose="020B0604020202020204" pitchFamily="34" charset="0"/>
              <a:buChar char="•"/>
            </a:pPr>
            <a:r>
              <a:rPr lang="en-US" sz="2400" b="1" dirty="0">
                <a:solidFill>
                  <a:schemeClr val="accent4"/>
                </a:solidFill>
              </a:rPr>
              <a:t>Do members/visitors leave our meetings saying, “that was worth my time”?</a:t>
            </a:r>
          </a:p>
          <a:p>
            <a:pPr marL="285750" indent="-285750">
              <a:buFont typeface="Arial" panose="020B0604020202020204" pitchFamily="34" charset="0"/>
              <a:buChar char="•"/>
            </a:pPr>
            <a:endParaRPr lang="en-US" sz="2000" dirty="0"/>
          </a:p>
        </p:txBody>
      </p:sp>
      <p:sp>
        <p:nvSpPr>
          <p:cNvPr id="40" name="Subtitle 2">
            <a:extLst>
              <a:ext uri="{FF2B5EF4-FFF2-40B4-BE49-F238E27FC236}">
                <a16:creationId xmlns:a16="http://schemas.microsoft.com/office/drawing/2014/main" id="{83B1C99A-268D-4252-8E31-F295F0944E0E}"/>
              </a:ext>
            </a:extLst>
          </p:cNvPr>
          <p:cNvSpPr txBox="1">
            <a:spLocks/>
          </p:cNvSpPr>
          <p:nvPr/>
        </p:nvSpPr>
        <p:spPr>
          <a:xfrm>
            <a:off x="5244354" y="3429000"/>
            <a:ext cx="6804694" cy="1579865"/>
          </a:xfrm>
          <a:prstGeom prst="rect">
            <a:avLst/>
          </a:prstGeom>
        </p:spPr>
        <p:txBody>
          <a:bodyPr vert="horz" lIns="91440" tIns="45720" rIns="91440" bIns="45720" rtlCol="0">
            <a:noAutofit/>
          </a:bodyPr>
          <a:lstStyle>
            <a:lvl1pPr marL="0" indent="0" algn="l" defTabSz="914400" rtl="0" eaLnBrk="1" latinLnBrk="0" hangingPunct="1">
              <a:lnSpc>
                <a:spcPts val="2800"/>
              </a:lnSpc>
              <a:spcBef>
                <a:spcPts val="0"/>
              </a:spcBef>
              <a:buFont typeface="Arial" panose="020B0604020202020204" pitchFamily="34" charset="0"/>
              <a:buNone/>
              <a:defRPr sz="1800" kern="120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2400" b="1" dirty="0">
                <a:solidFill>
                  <a:schemeClr val="accent4"/>
                </a:solidFill>
              </a:rPr>
              <a:t>New member orientation – do our new members understand what Rotary does locally, statewide, around the world?  Do they understand the foundation?</a:t>
            </a:r>
          </a:p>
          <a:p>
            <a:endParaRPr lang="en-US" sz="2400" dirty="0"/>
          </a:p>
        </p:txBody>
      </p:sp>
      <p:sp>
        <p:nvSpPr>
          <p:cNvPr id="41" name="Subtitle 2">
            <a:extLst>
              <a:ext uri="{FF2B5EF4-FFF2-40B4-BE49-F238E27FC236}">
                <a16:creationId xmlns:a16="http://schemas.microsoft.com/office/drawing/2014/main" id="{26FAD791-0E36-4321-A965-6F0C87785E7B}"/>
              </a:ext>
            </a:extLst>
          </p:cNvPr>
          <p:cNvSpPr txBox="1">
            <a:spLocks/>
          </p:cNvSpPr>
          <p:nvPr/>
        </p:nvSpPr>
        <p:spPr>
          <a:xfrm>
            <a:off x="5244354" y="5089876"/>
            <a:ext cx="6804694" cy="1579865"/>
          </a:xfrm>
          <a:prstGeom prst="rect">
            <a:avLst/>
          </a:prstGeom>
        </p:spPr>
        <p:txBody>
          <a:bodyPr vert="horz" lIns="91440" tIns="45720" rIns="91440" bIns="45720" rtlCol="0">
            <a:noAutofit/>
          </a:bodyPr>
          <a:lstStyle>
            <a:lvl1pPr marL="0" indent="0" algn="l" defTabSz="914400" rtl="0" eaLnBrk="1" latinLnBrk="0" hangingPunct="1">
              <a:lnSpc>
                <a:spcPts val="2800"/>
              </a:lnSpc>
              <a:spcBef>
                <a:spcPts val="0"/>
              </a:spcBef>
              <a:buFont typeface="Arial" panose="020B0604020202020204" pitchFamily="34" charset="0"/>
              <a:buNone/>
              <a:defRPr sz="1800" kern="120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2400" b="1" dirty="0">
                <a:solidFill>
                  <a:schemeClr val="accent4"/>
                </a:solidFill>
              </a:rPr>
              <a:t>How do we create excitement and engagement?</a:t>
            </a:r>
          </a:p>
          <a:p>
            <a:endParaRPr lang="en-US" sz="2400" dirty="0"/>
          </a:p>
        </p:txBody>
      </p:sp>
    </p:spTree>
    <p:extLst>
      <p:ext uri="{BB962C8B-B14F-4D97-AF65-F5344CB8AC3E}">
        <p14:creationId xmlns:p14="http://schemas.microsoft.com/office/powerpoint/2010/main" val="141878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uiExpand="1" build="p"/>
      <p:bldP spid="40" grpId="0"/>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54FF4-0F2C-F039-4B2E-93CA36FA250F}"/>
              </a:ext>
            </a:extLst>
          </p:cNvPr>
          <p:cNvSpPr>
            <a:spLocks noGrp="1"/>
          </p:cNvSpPr>
          <p:nvPr>
            <p:ph type="title"/>
          </p:nvPr>
        </p:nvSpPr>
        <p:spPr/>
        <p:txBody>
          <a:bodyPr>
            <a:normAutofit/>
          </a:bodyPr>
          <a:lstStyle/>
          <a:p>
            <a:r>
              <a:rPr lang="en-US" sz="4000" dirty="0"/>
              <a:t>What are the benefits?</a:t>
            </a:r>
          </a:p>
        </p:txBody>
      </p:sp>
      <p:sp>
        <p:nvSpPr>
          <p:cNvPr id="3" name="Text Placeholder 2">
            <a:extLst>
              <a:ext uri="{FF2B5EF4-FFF2-40B4-BE49-F238E27FC236}">
                <a16:creationId xmlns:a16="http://schemas.microsoft.com/office/drawing/2014/main" id="{93043B88-D4B0-586D-574B-7E7D20C439D8}"/>
              </a:ext>
            </a:extLst>
          </p:cNvPr>
          <p:cNvSpPr>
            <a:spLocks noGrp="1"/>
          </p:cNvSpPr>
          <p:nvPr>
            <p:ph type="body" sz="quarter" idx="15"/>
          </p:nvPr>
        </p:nvSpPr>
        <p:spPr>
          <a:xfrm>
            <a:off x="3163489" y="1688954"/>
            <a:ext cx="8975381" cy="365760"/>
          </a:xfrm>
        </p:spPr>
        <p:txBody>
          <a:bodyPr/>
          <a:lstStyle/>
          <a:p>
            <a:r>
              <a:rPr lang="en-US" dirty="0"/>
              <a:t>Becoming a Rotary member connects you with a diverse group of professionals who share your drive to give back</a:t>
            </a:r>
          </a:p>
        </p:txBody>
      </p:sp>
      <p:sp>
        <p:nvSpPr>
          <p:cNvPr id="4" name="Text Placeholder 3">
            <a:extLst>
              <a:ext uri="{FF2B5EF4-FFF2-40B4-BE49-F238E27FC236}">
                <a16:creationId xmlns:a16="http://schemas.microsoft.com/office/drawing/2014/main" id="{52213DBE-C3C2-7104-BBF5-D83E79897C28}"/>
              </a:ext>
            </a:extLst>
          </p:cNvPr>
          <p:cNvSpPr>
            <a:spLocks noGrp="1"/>
          </p:cNvSpPr>
          <p:nvPr>
            <p:ph type="body" sz="quarter" idx="13"/>
          </p:nvPr>
        </p:nvSpPr>
        <p:spPr>
          <a:xfrm>
            <a:off x="4937760" y="3002748"/>
            <a:ext cx="3200400" cy="1188720"/>
          </a:xfrm>
        </p:spPr>
        <p:txBody>
          <a:bodyPr>
            <a:normAutofit/>
          </a:bodyPr>
          <a:lstStyle/>
          <a:p>
            <a:r>
              <a:rPr lang="en-US" sz="1800" dirty="0"/>
              <a:t>Discuss your community’s needs and develop creative ways to meet them</a:t>
            </a:r>
          </a:p>
        </p:txBody>
      </p:sp>
      <p:sp>
        <p:nvSpPr>
          <p:cNvPr id="6" name="Text Placeholder 5">
            <a:extLst>
              <a:ext uri="{FF2B5EF4-FFF2-40B4-BE49-F238E27FC236}">
                <a16:creationId xmlns:a16="http://schemas.microsoft.com/office/drawing/2014/main" id="{58029915-AD6B-336C-CC69-EFC795803CF1}"/>
              </a:ext>
            </a:extLst>
          </p:cNvPr>
          <p:cNvSpPr>
            <a:spLocks noGrp="1"/>
          </p:cNvSpPr>
          <p:nvPr>
            <p:ph type="body" sz="quarter" idx="14"/>
          </p:nvPr>
        </p:nvSpPr>
        <p:spPr>
          <a:xfrm>
            <a:off x="8382615" y="3002748"/>
            <a:ext cx="3200400" cy="1188720"/>
          </a:xfrm>
        </p:spPr>
        <p:txBody>
          <a:bodyPr>
            <a:normAutofit/>
          </a:bodyPr>
          <a:lstStyle/>
          <a:p>
            <a:r>
              <a:rPr lang="en-US" sz="1800" dirty="0"/>
              <a:t>Connect with other leaders who are changing the world</a:t>
            </a:r>
          </a:p>
        </p:txBody>
      </p:sp>
      <p:sp>
        <p:nvSpPr>
          <p:cNvPr id="8" name="Text Placeholder 7">
            <a:extLst>
              <a:ext uri="{FF2B5EF4-FFF2-40B4-BE49-F238E27FC236}">
                <a16:creationId xmlns:a16="http://schemas.microsoft.com/office/drawing/2014/main" id="{560E1A19-BD39-21D5-EB3E-9E0CF24FC7F1}"/>
              </a:ext>
            </a:extLst>
          </p:cNvPr>
          <p:cNvSpPr>
            <a:spLocks noGrp="1"/>
          </p:cNvSpPr>
          <p:nvPr>
            <p:ph type="body" sz="quarter" idx="17"/>
          </p:nvPr>
        </p:nvSpPr>
        <p:spPr>
          <a:xfrm>
            <a:off x="4937760" y="4308014"/>
            <a:ext cx="3200400" cy="1188720"/>
          </a:xfrm>
        </p:spPr>
        <p:txBody>
          <a:bodyPr>
            <a:normAutofit/>
          </a:bodyPr>
          <a:lstStyle/>
          <a:p>
            <a:r>
              <a:rPr lang="en-US" sz="1800" dirty="0"/>
              <a:t>Expand your leadership and professional skills</a:t>
            </a:r>
          </a:p>
        </p:txBody>
      </p:sp>
      <p:sp>
        <p:nvSpPr>
          <p:cNvPr id="10" name="Text Placeholder 9">
            <a:extLst>
              <a:ext uri="{FF2B5EF4-FFF2-40B4-BE49-F238E27FC236}">
                <a16:creationId xmlns:a16="http://schemas.microsoft.com/office/drawing/2014/main" id="{1D72FF8F-E4A8-2AFD-D634-028B0591F9EC}"/>
              </a:ext>
            </a:extLst>
          </p:cNvPr>
          <p:cNvSpPr>
            <a:spLocks noGrp="1"/>
          </p:cNvSpPr>
          <p:nvPr>
            <p:ph type="body" sz="quarter" idx="18"/>
          </p:nvPr>
        </p:nvSpPr>
        <p:spPr>
          <a:xfrm>
            <a:off x="8359755" y="4243899"/>
            <a:ext cx="3200400" cy="1188720"/>
          </a:xfrm>
        </p:spPr>
        <p:txBody>
          <a:bodyPr>
            <a:normAutofit/>
          </a:bodyPr>
          <a:lstStyle/>
          <a:p>
            <a:r>
              <a:rPr lang="en-US" sz="1800" dirty="0"/>
              <a:t>Catch up with good friends and meet new ones</a:t>
            </a:r>
          </a:p>
        </p:txBody>
      </p:sp>
    </p:spTree>
    <p:extLst>
      <p:ext uri="{BB962C8B-B14F-4D97-AF65-F5344CB8AC3E}">
        <p14:creationId xmlns:p14="http://schemas.microsoft.com/office/powerpoint/2010/main" val="20760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8" grpId="0" build="p"/>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CFFD14F9-8375-4022-AF57-672605D7CCB7}"/>
              </a:ext>
            </a:extLst>
          </p:cNvPr>
          <p:cNvSpPr>
            <a:spLocks noGrp="1"/>
          </p:cNvSpPr>
          <p:nvPr>
            <p:ph type="title"/>
          </p:nvPr>
        </p:nvSpPr>
        <p:spPr>
          <a:xfrm>
            <a:off x="1290415" y="627171"/>
            <a:ext cx="10084036" cy="1325880"/>
          </a:xfrm>
        </p:spPr>
        <p:txBody>
          <a:bodyPr>
            <a:normAutofit fontScale="90000"/>
          </a:bodyPr>
          <a:lstStyle/>
          <a:p>
            <a:r>
              <a:rPr lang="en-US" dirty="0"/>
              <a:t>STRATEGIES FOR INTERACTING WITH PROSPECTIVE NEW MEMBERS</a:t>
            </a:r>
          </a:p>
        </p:txBody>
      </p:sp>
      <p:sp>
        <p:nvSpPr>
          <p:cNvPr id="36" name="Content Placeholder 2">
            <a:extLst>
              <a:ext uri="{FF2B5EF4-FFF2-40B4-BE49-F238E27FC236}">
                <a16:creationId xmlns:a16="http://schemas.microsoft.com/office/drawing/2014/main" id="{5D21999D-B006-4BD5-8ECD-8D461D215D93}"/>
              </a:ext>
            </a:extLst>
          </p:cNvPr>
          <p:cNvSpPr>
            <a:spLocks noGrp="1"/>
          </p:cNvSpPr>
          <p:nvPr>
            <p:ph type="body" sz="quarter" idx="13"/>
          </p:nvPr>
        </p:nvSpPr>
        <p:spPr>
          <a:xfrm>
            <a:off x="1730941" y="1953051"/>
            <a:ext cx="8165087" cy="3840480"/>
          </a:xfrm>
        </p:spPr>
        <p:txBody>
          <a:bodyPr vert="horz" lIns="91440" tIns="45720" rIns="91440" bIns="45720" rtlCol="0" anchor="t">
            <a:normAutofit fontScale="85000" lnSpcReduction="10000"/>
          </a:bodyPr>
          <a:lstStyle/>
          <a:p>
            <a:pPr marL="285750" indent="-285750" algn="l">
              <a:buFont typeface="Arial" panose="020B0604020202020204" pitchFamily="34" charset="0"/>
              <a:buChar char="•"/>
            </a:pPr>
            <a:r>
              <a:rPr lang="en-US" sz="3200" b="0" cap="none" dirty="0"/>
              <a:t>Communicate better about the personal and professional benefits that your club offers as well as the expectations that the club has for members</a:t>
            </a:r>
            <a:r>
              <a:rPr lang="en-ZA" sz="3200" b="0" cap="none" noProof="1"/>
              <a:t>target demographics</a:t>
            </a:r>
          </a:p>
          <a:p>
            <a:pPr marL="285750" indent="-285750" algn="l">
              <a:buFont typeface="Arial" panose="020B0604020202020204" pitchFamily="34" charset="0"/>
              <a:buChar char="•"/>
            </a:pPr>
            <a:r>
              <a:rPr lang="en-US" sz="3200" b="0" cap="none" dirty="0"/>
              <a:t>Ask for their impressions of the club and be willing to act on their suggestions</a:t>
            </a:r>
          </a:p>
          <a:p>
            <a:pPr marL="285750" indent="-285750" algn="l">
              <a:buFont typeface="Arial" panose="020B0604020202020204" pitchFamily="34" charset="0"/>
              <a:buChar char="•"/>
            </a:pPr>
            <a:r>
              <a:rPr lang="en-US" sz="3200" b="0" cap="none" dirty="0"/>
              <a:t>Tell them about the professional development opportunities available through rotary, such as the leadership and communication courses in the learning center</a:t>
            </a:r>
            <a:r>
              <a:rPr lang="en-US" sz="3200" b="0" dirty="0"/>
              <a:t>.</a:t>
            </a:r>
            <a:endParaRPr lang="en-ZA" sz="3200" b="0" noProof="1"/>
          </a:p>
        </p:txBody>
      </p:sp>
      <p:sp>
        <p:nvSpPr>
          <p:cNvPr id="37" name="Slide Number Placeholder 5">
            <a:extLst>
              <a:ext uri="{FF2B5EF4-FFF2-40B4-BE49-F238E27FC236}">
                <a16:creationId xmlns:a16="http://schemas.microsoft.com/office/drawing/2014/main" id="{B837CDDB-5D58-404D-BD5A-61E47012D701}"/>
              </a:ext>
            </a:extLst>
          </p:cNvPr>
          <p:cNvSpPr>
            <a:spLocks noGrp="1"/>
          </p:cNvSpPr>
          <p:nvPr>
            <p:ph type="sldNum" sz="quarter" idx="12"/>
          </p:nvPr>
        </p:nvSpPr>
        <p:spPr>
          <a:xfrm>
            <a:off x="13569056" y="6355080"/>
            <a:ext cx="457200" cy="365125"/>
          </a:xfrm>
        </p:spPr>
        <p:txBody>
          <a:bodyPr/>
          <a:lstStyle/>
          <a:p>
            <a:fld id="{B5CEABB6-07DC-46E8-9B57-56EC44A396E5}" type="slidenum">
              <a:rPr lang="en-US" smtClean="0"/>
              <a:pPr/>
              <a:t>5</a:t>
            </a:fld>
            <a:endParaRPr lang="en-US" dirty="0"/>
          </a:p>
        </p:txBody>
      </p:sp>
    </p:spTree>
    <p:extLst>
      <p:ext uri="{BB962C8B-B14F-4D97-AF65-F5344CB8AC3E}">
        <p14:creationId xmlns:p14="http://schemas.microsoft.com/office/powerpoint/2010/main" val="156693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C7C9B8B9-6193-4B75-BF96-19714B3BB3A2}"/>
              </a:ext>
            </a:extLst>
          </p:cNvPr>
          <p:cNvSpPr>
            <a:spLocks noGrp="1"/>
          </p:cNvSpPr>
          <p:nvPr>
            <p:ph type="title"/>
          </p:nvPr>
        </p:nvSpPr>
        <p:spPr>
          <a:xfrm>
            <a:off x="4558606" y="853701"/>
            <a:ext cx="9247464" cy="1325880"/>
          </a:xfrm>
        </p:spPr>
        <p:txBody>
          <a:bodyPr>
            <a:normAutofit/>
          </a:bodyPr>
          <a:lstStyle/>
          <a:p>
            <a:r>
              <a:rPr lang="en-ZA" dirty="0"/>
              <a:t>The elevator speech</a:t>
            </a:r>
          </a:p>
        </p:txBody>
      </p:sp>
      <p:sp>
        <p:nvSpPr>
          <p:cNvPr id="33" name="Subtitle 2">
            <a:extLst>
              <a:ext uri="{FF2B5EF4-FFF2-40B4-BE49-F238E27FC236}">
                <a16:creationId xmlns:a16="http://schemas.microsoft.com/office/drawing/2014/main" id="{FB7AF52D-3288-4B7B-9A07-AC140C6A5E11}"/>
              </a:ext>
            </a:extLst>
          </p:cNvPr>
          <p:cNvSpPr txBox="1">
            <a:spLocks/>
          </p:cNvSpPr>
          <p:nvPr/>
        </p:nvSpPr>
        <p:spPr>
          <a:xfrm>
            <a:off x="5244354" y="2461155"/>
            <a:ext cx="6804694" cy="1803983"/>
          </a:xfrm>
          <a:prstGeom prst="rect">
            <a:avLst/>
          </a:prstGeom>
        </p:spPr>
        <p:txBody>
          <a:bodyPr vert="horz" lIns="91440" tIns="45720" rIns="91440" bIns="45720" rtlCol="0">
            <a:normAutofit/>
          </a:bodyPr>
          <a:lstStyle>
            <a:lvl1pPr marL="0" indent="0" algn="l" defTabSz="914400" rtl="0" eaLnBrk="1" latinLnBrk="0" hangingPunct="1">
              <a:lnSpc>
                <a:spcPts val="1800"/>
              </a:lnSpc>
              <a:spcBef>
                <a:spcPts val="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buFont typeface="Arial" panose="020B0604020202020204" pitchFamily="34" charset="0"/>
              <a:buChar char="•"/>
            </a:pPr>
            <a:r>
              <a:rPr lang="en-US" sz="2400" b="1" dirty="0">
                <a:solidFill>
                  <a:schemeClr val="tx2"/>
                </a:solidFill>
              </a:rPr>
              <a:t>The first sentence is the wow line, so they continue to listen</a:t>
            </a:r>
          </a:p>
          <a:p>
            <a:pPr marL="285750" indent="-285750">
              <a:buFont typeface="Arial" panose="020B0604020202020204" pitchFamily="34" charset="0"/>
              <a:buChar char="•"/>
            </a:pPr>
            <a:endParaRPr lang="en-US" sz="2000" dirty="0"/>
          </a:p>
        </p:txBody>
      </p:sp>
      <p:sp>
        <p:nvSpPr>
          <p:cNvPr id="34" name="Subtitle 2">
            <a:extLst>
              <a:ext uri="{FF2B5EF4-FFF2-40B4-BE49-F238E27FC236}">
                <a16:creationId xmlns:a16="http://schemas.microsoft.com/office/drawing/2014/main" id="{09D31811-C95A-4136-8E69-D83F227E1E51}"/>
              </a:ext>
            </a:extLst>
          </p:cNvPr>
          <p:cNvSpPr txBox="1">
            <a:spLocks/>
          </p:cNvSpPr>
          <p:nvPr/>
        </p:nvSpPr>
        <p:spPr>
          <a:xfrm>
            <a:off x="5244354" y="3429000"/>
            <a:ext cx="6804694" cy="1579865"/>
          </a:xfrm>
          <a:prstGeom prst="rect">
            <a:avLst/>
          </a:prstGeom>
        </p:spPr>
        <p:txBody>
          <a:bodyPr vert="horz" lIns="91440" tIns="45720" rIns="91440" bIns="45720" rtlCol="0">
            <a:noAutofit/>
          </a:bodyPr>
          <a:lstStyle>
            <a:lvl1pPr marL="0" indent="0" algn="l" defTabSz="914400" rtl="0" eaLnBrk="1" latinLnBrk="0" hangingPunct="1">
              <a:lnSpc>
                <a:spcPts val="2800"/>
              </a:lnSpc>
              <a:spcBef>
                <a:spcPts val="0"/>
              </a:spcBef>
              <a:buFont typeface="Arial" panose="020B0604020202020204" pitchFamily="34" charset="0"/>
              <a:buNone/>
              <a:defRPr sz="1800" kern="120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2400" b="1" dirty="0">
                <a:solidFill>
                  <a:schemeClr val="tx2"/>
                </a:solidFill>
              </a:rPr>
              <a:t>The second is what you get from your Rotary experience</a:t>
            </a:r>
          </a:p>
          <a:p>
            <a:endParaRPr lang="en-US" sz="2400" dirty="0"/>
          </a:p>
        </p:txBody>
      </p:sp>
      <p:sp>
        <p:nvSpPr>
          <p:cNvPr id="35" name="Subtitle 2">
            <a:extLst>
              <a:ext uri="{FF2B5EF4-FFF2-40B4-BE49-F238E27FC236}">
                <a16:creationId xmlns:a16="http://schemas.microsoft.com/office/drawing/2014/main" id="{526E33B0-8CB3-4235-AEE4-5B8ECA360D90}"/>
              </a:ext>
            </a:extLst>
          </p:cNvPr>
          <p:cNvSpPr txBox="1">
            <a:spLocks/>
          </p:cNvSpPr>
          <p:nvPr/>
        </p:nvSpPr>
        <p:spPr>
          <a:xfrm>
            <a:off x="5244354" y="4367889"/>
            <a:ext cx="6804694" cy="1579865"/>
          </a:xfrm>
          <a:prstGeom prst="rect">
            <a:avLst/>
          </a:prstGeom>
        </p:spPr>
        <p:txBody>
          <a:bodyPr vert="horz" lIns="91440" tIns="45720" rIns="91440" bIns="45720" rtlCol="0">
            <a:noAutofit/>
          </a:bodyPr>
          <a:lstStyle>
            <a:lvl1pPr marL="0" indent="0" algn="l" defTabSz="914400" rtl="0" eaLnBrk="1" latinLnBrk="0" hangingPunct="1">
              <a:lnSpc>
                <a:spcPts val="2800"/>
              </a:lnSpc>
              <a:spcBef>
                <a:spcPts val="0"/>
              </a:spcBef>
              <a:buFont typeface="Arial" panose="020B0604020202020204" pitchFamily="34" charset="0"/>
              <a:buNone/>
              <a:defRPr sz="1800" kern="120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2400" b="1" dirty="0">
                <a:solidFill>
                  <a:schemeClr val="tx2"/>
                </a:solidFill>
              </a:rPr>
              <a:t>The third is about how big and powerful this organization is</a:t>
            </a:r>
          </a:p>
          <a:p>
            <a:endParaRPr lang="en-US" sz="2400" b="1" dirty="0">
              <a:solidFill>
                <a:schemeClr val="tx2"/>
              </a:solidFill>
            </a:endParaRPr>
          </a:p>
          <a:p>
            <a:endParaRPr lang="en-US" sz="2400" dirty="0"/>
          </a:p>
        </p:txBody>
      </p:sp>
      <p:sp>
        <p:nvSpPr>
          <p:cNvPr id="36" name="Subtitle 2">
            <a:extLst>
              <a:ext uri="{FF2B5EF4-FFF2-40B4-BE49-F238E27FC236}">
                <a16:creationId xmlns:a16="http://schemas.microsoft.com/office/drawing/2014/main" id="{6BD9CC29-4CDB-4748-8E9E-7EA075A8FD94}"/>
              </a:ext>
            </a:extLst>
          </p:cNvPr>
          <p:cNvSpPr txBox="1">
            <a:spLocks/>
          </p:cNvSpPr>
          <p:nvPr/>
        </p:nvSpPr>
        <p:spPr>
          <a:xfrm>
            <a:off x="5244354" y="5214366"/>
            <a:ext cx="6804694" cy="1579865"/>
          </a:xfrm>
          <a:prstGeom prst="rect">
            <a:avLst/>
          </a:prstGeom>
        </p:spPr>
        <p:txBody>
          <a:bodyPr vert="horz" lIns="91440" tIns="45720" rIns="91440" bIns="45720" rtlCol="0">
            <a:noAutofit/>
          </a:bodyPr>
          <a:lstStyle>
            <a:lvl1pPr marL="0" indent="0" algn="l" defTabSz="914400" rtl="0" eaLnBrk="1" latinLnBrk="0" hangingPunct="1">
              <a:lnSpc>
                <a:spcPts val="2800"/>
              </a:lnSpc>
              <a:spcBef>
                <a:spcPts val="0"/>
              </a:spcBef>
              <a:buFont typeface="Arial" panose="020B0604020202020204" pitchFamily="34" charset="0"/>
              <a:buNone/>
              <a:defRPr sz="1800" kern="120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2400" b="1" dirty="0">
                <a:solidFill>
                  <a:schemeClr val="tx2"/>
                </a:solidFill>
              </a:rPr>
              <a:t>The fourth is how you will follow up</a:t>
            </a:r>
          </a:p>
          <a:p>
            <a:endParaRPr lang="en-US" sz="2400" dirty="0"/>
          </a:p>
        </p:txBody>
      </p:sp>
    </p:spTree>
    <p:extLst>
      <p:ext uri="{BB962C8B-B14F-4D97-AF65-F5344CB8AC3E}">
        <p14:creationId xmlns:p14="http://schemas.microsoft.com/office/powerpoint/2010/main" val="159392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P spid="34"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CFAB-A735-4A31-A51D-42FE1F5E94E0}"/>
              </a:ext>
            </a:extLst>
          </p:cNvPr>
          <p:cNvSpPr>
            <a:spLocks noGrp="1"/>
          </p:cNvSpPr>
          <p:nvPr>
            <p:ph type="title"/>
          </p:nvPr>
        </p:nvSpPr>
        <p:spPr>
          <a:xfrm>
            <a:off x="-31378" y="868815"/>
            <a:ext cx="8274424" cy="1325880"/>
          </a:xfrm>
        </p:spPr>
        <p:txBody>
          <a:bodyPr/>
          <a:lstStyle/>
          <a:p>
            <a:r>
              <a:rPr lang="en-US" dirty="0"/>
              <a:t>Financial incentive ideas</a:t>
            </a:r>
          </a:p>
        </p:txBody>
      </p:sp>
      <p:sp>
        <p:nvSpPr>
          <p:cNvPr id="23" name="Text Placeholder 22">
            <a:extLst>
              <a:ext uri="{FF2B5EF4-FFF2-40B4-BE49-F238E27FC236}">
                <a16:creationId xmlns:a16="http://schemas.microsoft.com/office/drawing/2014/main" id="{41BDD77E-A892-4E87-9B6D-EF78B0038A44}"/>
              </a:ext>
            </a:extLst>
          </p:cNvPr>
          <p:cNvSpPr>
            <a:spLocks noGrp="1"/>
          </p:cNvSpPr>
          <p:nvPr>
            <p:ph type="body" sz="quarter" idx="15"/>
          </p:nvPr>
        </p:nvSpPr>
        <p:spPr>
          <a:xfrm>
            <a:off x="914400" y="2084832"/>
            <a:ext cx="3200400" cy="365760"/>
          </a:xfrm>
        </p:spPr>
        <p:txBody>
          <a:bodyPr/>
          <a:lstStyle/>
          <a:p>
            <a:pPr>
              <a:lnSpc>
                <a:spcPct val="100000"/>
              </a:lnSpc>
            </a:pPr>
            <a:r>
              <a:rPr lang="en-US" sz="2400" dirty="0"/>
              <a:t>Corporate membership</a:t>
            </a:r>
          </a:p>
        </p:txBody>
      </p:sp>
      <p:sp>
        <p:nvSpPr>
          <p:cNvPr id="4" name="Content Placeholder 3">
            <a:extLst>
              <a:ext uri="{FF2B5EF4-FFF2-40B4-BE49-F238E27FC236}">
                <a16:creationId xmlns:a16="http://schemas.microsoft.com/office/drawing/2014/main" id="{8421587F-8DFD-4A31-9931-8A346A92D87A}"/>
              </a:ext>
            </a:extLst>
          </p:cNvPr>
          <p:cNvSpPr>
            <a:spLocks noGrp="1"/>
          </p:cNvSpPr>
          <p:nvPr>
            <p:ph type="body" sz="quarter" idx="13"/>
          </p:nvPr>
        </p:nvSpPr>
        <p:spPr>
          <a:xfrm>
            <a:off x="914400" y="2816352"/>
            <a:ext cx="3200400" cy="1188720"/>
          </a:xfrm>
        </p:spPr>
        <p:txBody>
          <a:bodyPr vert="horz" lIns="91440" tIns="45720" rIns="91440" bIns="45720" rtlCol="0" anchor="t">
            <a:normAutofit/>
          </a:bodyPr>
          <a:lstStyle/>
          <a:p>
            <a:pPr>
              <a:lnSpc>
                <a:spcPct val="100000"/>
              </a:lnSpc>
            </a:pPr>
            <a:r>
              <a:rPr lang="en-ZA" sz="2400" dirty="0">
                <a:solidFill>
                  <a:schemeClr val="accent1"/>
                </a:solidFill>
              </a:rPr>
              <a:t>Offer discount for businesses who pay for multiple members</a:t>
            </a:r>
          </a:p>
        </p:txBody>
      </p:sp>
      <p:sp>
        <p:nvSpPr>
          <p:cNvPr id="24" name="Text Placeholder 23">
            <a:extLst>
              <a:ext uri="{FF2B5EF4-FFF2-40B4-BE49-F238E27FC236}">
                <a16:creationId xmlns:a16="http://schemas.microsoft.com/office/drawing/2014/main" id="{4F05CFBF-1A7F-4C99-9321-EF2EF7BEF771}"/>
              </a:ext>
            </a:extLst>
          </p:cNvPr>
          <p:cNvSpPr>
            <a:spLocks noGrp="1"/>
          </p:cNvSpPr>
          <p:nvPr>
            <p:ph type="body" sz="quarter" idx="16"/>
          </p:nvPr>
        </p:nvSpPr>
        <p:spPr>
          <a:xfrm>
            <a:off x="4538277" y="2084832"/>
            <a:ext cx="3200400" cy="365760"/>
          </a:xfrm>
        </p:spPr>
        <p:txBody>
          <a:bodyPr/>
          <a:lstStyle/>
          <a:p>
            <a:r>
              <a:rPr lang="en-US" sz="2400" dirty="0"/>
              <a:t>Couples/Family membership</a:t>
            </a:r>
          </a:p>
        </p:txBody>
      </p:sp>
      <p:sp>
        <p:nvSpPr>
          <p:cNvPr id="22" name="Text Placeholder 21">
            <a:extLst>
              <a:ext uri="{FF2B5EF4-FFF2-40B4-BE49-F238E27FC236}">
                <a16:creationId xmlns:a16="http://schemas.microsoft.com/office/drawing/2014/main" id="{90EE4EC2-315F-4BCE-91FD-64A3D3AF94D2}"/>
              </a:ext>
            </a:extLst>
          </p:cNvPr>
          <p:cNvSpPr>
            <a:spLocks noGrp="1"/>
          </p:cNvSpPr>
          <p:nvPr>
            <p:ph type="body" sz="quarter" idx="14"/>
          </p:nvPr>
        </p:nvSpPr>
        <p:spPr>
          <a:xfrm>
            <a:off x="4535424" y="2778970"/>
            <a:ext cx="3200400" cy="1188720"/>
          </a:xfrm>
        </p:spPr>
        <p:txBody>
          <a:bodyPr>
            <a:normAutofit/>
          </a:bodyPr>
          <a:lstStyle/>
          <a:p>
            <a:pPr>
              <a:lnSpc>
                <a:spcPct val="100000"/>
              </a:lnSpc>
            </a:pPr>
            <a:r>
              <a:rPr lang="en-ZA" sz="2400" dirty="0">
                <a:solidFill>
                  <a:schemeClr val="accent1"/>
                </a:solidFill>
              </a:rPr>
              <a:t>Offer discount for joining your family</a:t>
            </a:r>
          </a:p>
        </p:txBody>
      </p:sp>
      <p:sp>
        <p:nvSpPr>
          <p:cNvPr id="27" name="Text Placeholder 26">
            <a:extLst>
              <a:ext uri="{FF2B5EF4-FFF2-40B4-BE49-F238E27FC236}">
                <a16:creationId xmlns:a16="http://schemas.microsoft.com/office/drawing/2014/main" id="{8385ECC2-8A21-4825-96AB-97E7C4FB9A1A}"/>
              </a:ext>
            </a:extLst>
          </p:cNvPr>
          <p:cNvSpPr>
            <a:spLocks noGrp="1"/>
          </p:cNvSpPr>
          <p:nvPr>
            <p:ph type="body" sz="quarter" idx="19"/>
          </p:nvPr>
        </p:nvSpPr>
        <p:spPr>
          <a:xfrm>
            <a:off x="914399" y="4781775"/>
            <a:ext cx="6382871" cy="365760"/>
          </a:xfrm>
        </p:spPr>
        <p:txBody>
          <a:bodyPr/>
          <a:lstStyle/>
          <a:p>
            <a:r>
              <a:rPr lang="en-US" sz="2400" dirty="0"/>
              <a:t>Bring a Guest member incentive</a:t>
            </a:r>
          </a:p>
        </p:txBody>
      </p:sp>
      <p:sp>
        <p:nvSpPr>
          <p:cNvPr id="25" name="Text Placeholder 24">
            <a:extLst>
              <a:ext uri="{FF2B5EF4-FFF2-40B4-BE49-F238E27FC236}">
                <a16:creationId xmlns:a16="http://schemas.microsoft.com/office/drawing/2014/main" id="{A8113FBA-9114-48D1-A189-9A1B7ABCF38A}"/>
              </a:ext>
            </a:extLst>
          </p:cNvPr>
          <p:cNvSpPr>
            <a:spLocks noGrp="1"/>
          </p:cNvSpPr>
          <p:nvPr>
            <p:ph type="body" sz="quarter" idx="17"/>
          </p:nvPr>
        </p:nvSpPr>
        <p:spPr>
          <a:xfrm>
            <a:off x="914399" y="5193255"/>
            <a:ext cx="5853953" cy="1143000"/>
          </a:xfrm>
        </p:spPr>
        <p:txBody>
          <a:bodyPr>
            <a:normAutofit lnSpcReduction="10000"/>
          </a:bodyPr>
          <a:lstStyle/>
          <a:p>
            <a:pPr>
              <a:lnSpc>
                <a:spcPct val="100000"/>
              </a:lnSpc>
            </a:pPr>
            <a:r>
              <a:rPr lang="en-ZA" sz="2400" dirty="0">
                <a:solidFill>
                  <a:schemeClr val="accent1"/>
                </a:solidFill>
              </a:rPr>
              <a:t>For every member who brings a guest, get put in the “hat” for a drawing for a gift card each quarter.</a:t>
            </a:r>
          </a:p>
          <a:p>
            <a:endParaRPr lang="en-US" sz="1600" dirty="0"/>
          </a:p>
        </p:txBody>
      </p:sp>
      <p:sp>
        <p:nvSpPr>
          <p:cNvPr id="6" name="Slide Number Placeholder 5">
            <a:extLst>
              <a:ext uri="{FF2B5EF4-FFF2-40B4-BE49-F238E27FC236}">
                <a16:creationId xmlns:a16="http://schemas.microsoft.com/office/drawing/2014/main" id="{221F794A-4793-4DB0-91FD-E5B132FC1634}"/>
              </a:ext>
            </a:extLst>
          </p:cNvPr>
          <p:cNvSpPr>
            <a:spLocks noGrp="1"/>
          </p:cNvSpPr>
          <p:nvPr>
            <p:ph type="sldNum" sz="quarter" idx="12"/>
          </p:nvPr>
        </p:nvSpPr>
        <p:spPr>
          <a:xfrm>
            <a:off x="11274091" y="6355080"/>
            <a:ext cx="457200" cy="365125"/>
          </a:xfrm>
        </p:spPr>
        <p:txBody>
          <a:bodyPr/>
          <a:lstStyle/>
          <a:p>
            <a:fld id="{B5CEABB6-07DC-46E8-9B57-56EC44A396E5}" type="slidenum">
              <a:rPr lang="en-US" smtClean="0"/>
              <a:pPr/>
              <a:t>7</a:t>
            </a:fld>
            <a:endParaRPr lang="en-US" dirty="0"/>
          </a:p>
        </p:txBody>
      </p:sp>
    </p:spTree>
    <p:extLst>
      <p:ext uri="{BB962C8B-B14F-4D97-AF65-F5344CB8AC3E}">
        <p14:creationId xmlns:p14="http://schemas.microsoft.com/office/powerpoint/2010/main" val="6279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4" grpId="0" build="p"/>
      <p:bldP spid="22" grpId="0" build="p"/>
      <p:bldP spid="27" grpId="0" build="p"/>
      <p:bldP spid="2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479721" y="626746"/>
            <a:ext cx="7028960" cy="1322132"/>
          </a:xfrm>
        </p:spPr>
        <p:txBody>
          <a:bodyPr>
            <a:normAutofit fontScale="90000"/>
          </a:bodyPr>
          <a:lstStyle/>
          <a:p>
            <a:r>
              <a:rPr lang="en-US" sz="7200" dirty="0"/>
              <a:t>Growth Action plan</a:t>
            </a:r>
          </a:p>
        </p:txBody>
      </p:sp>
      <p:sp>
        <p:nvSpPr>
          <p:cNvPr id="6" name="Subtitle 2">
            <a:extLst>
              <a:ext uri="{FF2B5EF4-FFF2-40B4-BE49-F238E27FC236}">
                <a16:creationId xmlns:a16="http://schemas.microsoft.com/office/drawing/2014/main" id="{C23DA967-883D-4408-83E5-102DE707D7CB}"/>
              </a:ext>
            </a:extLst>
          </p:cNvPr>
          <p:cNvSpPr txBox="1">
            <a:spLocks/>
          </p:cNvSpPr>
          <p:nvPr/>
        </p:nvSpPr>
        <p:spPr>
          <a:xfrm>
            <a:off x="5319371" y="2671873"/>
            <a:ext cx="6804694" cy="1803983"/>
          </a:xfrm>
          <a:prstGeom prst="rect">
            <a:avLst/>
          </a:prstGeom>
        </p:spPr>
        <p:txBody>
          <a:bodyPr vert="horz" lIns="91440" tIns="45720" rIns="91440" bIns="45720" rtlCol="0">
            <a:noAutofit/>
          </a:bodyPr>
          <a:lstStyle>
            <a:lvl1pPr marL="0" indent="0" algn="l" defTabSz="914400" rtl="0" eaLnBrk="1" latinLnBrk="0" hangingPunct="1">
              <a:lnSpc>
                <a:spcPts val="1800"/>
              </a:lnSpc>
              <a:spcBef>
                <a:spcPts val="0"/>
              </a:spcBef>
              <a:buFont typeface="Arial" panose="020B0604020202020204" pitchFamily="34" charset="0"/>
              <a:buNone/>
              <a:defRPr sz="1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pPr>
            <a:r>
              <a:rPr lang="en-US" sz="5400" dirty="0">
                <a:solidFill>
                  <a:schemeClr val="tx2"/>
                </a:solidFill>
              </a:rPr>
              <a:t>A plan without action is just a dream</a:t>
            </a:r>
          </a:p>
        </p:txBody>
      </p:sp>
    </p:spTree>
    <p:extLst>
      <p:ext uri="{BB962C8B-B14F-4D97-AF65-F5344CB8AC3E}">
        <p14:creationId xmlns:p14="http://schemas.microsoft.com/office/powerpoint/2010/main" val="707789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CFFD14F9-8375-4022-AF57-672605D7CCB7}"/>
              </a:ext>
            </a:extLst>
          </p:cNvPr>
          <p:cNvSpPr>
            <a:spLocks noGrp="1"/>
          </p:cNvSpPr>
          <p:nvPr>
            <p:ph type="title"/>
          </p:nvPr>
        </p:nvSpPr>
        <p:spPr>
          <a:xfrm>
            <a:off x="3209365" y="627171"/>
            <a:ext cx="6800850" cy="1325880"/>
          </a:xfrm>
        </p:spPr>
        <p:txBody>
          <a:bodyPr>
            <a:normAutofit fontScale="90000"/>
          </a:bodyPr>
          <a:lstStyle/>
          <a:p>
            <a:r>
              <a:rPr lang="en-US" dirty="0"/>
              <a:t>What are the membership goals the club wants to achieve?</a:t>
            </a:r>
          </a:p>
        </p:txBody>
      </p:sp>
      <p:sp>
        <p:nvSpPr>
          <p:cNvPr id="36" name="Content Placeholder 2">
            <a:extLst>
              <a:ext uri="{FF2B5EF4-FFF2-40B4-BE49-F238E27FC236}">
                <a16:creationId xmlns:a16="http://schemas.microsoft.com/office/drawing/2014/main" id="{5D21999D-B006-4BD5-8ECD-8D461D215D93}"/>
              </a:ext>
            </a:extLst>
          </p:cNvPr>
          <p:cNvSpPr>
            <a:spLocks noGrp="1"/>
          </p:cNvSpPr>
          <p:nvPr>
            <p:ph type="body" sz="quarter" idx="13"/>
          </p:nvPr>
        </p:nvSpPr>
        <p:spPr>
          <a:xfrm>
            <a:off x="3209364" y="3326965"/>
            <a:ext cx="8165087" cy="3840480"/>
          </a:xfrm>
        </p:spPr>
        <p:txBody>
          <a:bodyPr vert="horz" lIns="91440" tIns="45720" rIns="91440" bIns="45720" rtlCol="0" anchor="t">
            <a:normAutofit/>
          </a:bodyPr>
          <a:lstStyle/>
          <a:p>
            <a:pPr marL="285750" indent="-285750" algn="l">
              <a:buFont typeface="Arial" panose="020B0604020202020204" pitchFamily="34" charset="0"/>
              <a:buChar char="•"/>
            </a:pPr>
            <a:r>
              <a:rPr lang="en-ZA" sz="3200" noProof="1"/>
              <a:t>Overall numbers</a:t>
            </a:r>
          </a:p>
          <a:p>
            <a:pPr marL="285750" indent="-285750" algn="l">
              <a:buFont typeface="Arial" panose="020B0604020202020204" pitchFamily="34" charset="0"/>
              <a:buChar char="•"/>
            </a:pPr>
            <a:r>
              <a:rPr lang="en-ZA" sz="3200" noProof="1"/>
              <a:t>Target demographics</a:t>
            </a:r>
          </a:p>
          <a:p>
            <a:pPr marL="742950" lvl="1" indent="-285750">
              <a:buFont typeface="Arial" panose="020B0604020202020204" pitchFamily="34" charset="0"/>
              <a:buChar char="•"/>
            </a:pPr>
            <a:r>
              <a:rPr lang="en-ZA" sz="3200" b="0" noProof="1"/>
              <a:t>Diversity (ethnicities, ages, professions)</a:t>
            </a:r>
          </a:p>
          <a:p>
            <a:pPr marL="742950" lvl="1" indent="-285750">
              <a:buFont typeface="Arial" panose="020B0604020202020204" pitchFamily="34" charset="0"/>
              <a:buChar char="•"/>
            </a:pPr>
            <a:r>
              <a:rPr lang="en-ZA" sz="3200" b="0" noProof="1"/>
              <a:t>Look at local population.  Does it mirror your club. </a:t>
            </a:r>
          </a:p>
        </p:txBody>
      </p:sp>
      <p:sp>
        <p:nvSpPr>
          <p:cNvPr id="37" name="Slide Number Placeholder 5">
            <a:extLst>
              <a:ext uri="{FF2B5EF4-FFF2-40B4-BE49-F238E27FC236}">
                <a16:creationId xmlns:a16="http://schemas.microsoft.com/office/drawing/2014/main" id="{B837CDDB-5D58-404D-BD5A-61E47012D701}"/>
              </a:ext>
            </a:extLst>
          </p:cNvPr>
          <p:cNvSpPr>
            <a:spLocks noGrp="1"/>
          </p:cNvSpPr>
          <p:nvPr>
            <p:ph type="sldNum" sz="quarter" idx="12"/>
          </p:nvPr>
        </p:nvSpPr>
        <p:spPr>
          <a:xfrm>
            <a:off x="13569056" y="6355080"/>
            <a:ext cx="457200" cy="365125"/>
          </a:xfrm>
        </p:spPr>
        <p:txBody>
          <a:bodyPr/>
          <a:lstStyle/>
          <a:p>
            <a:fld id="{B5CEABB6-07DC-46E8-9B57-56EC44A396E5}" type="slidenum">
              <a:rPr lang="en-US" smtClean="0"/>
              <a:pPr/>
              <a:t>9</a:t>
            </a:fld>
            <a:endParaRPr lang="en-US" dirty="0"/>
          </a:p>
        </p:txBody>
      </p:sp>
    </p:spTree>
    <p:extLst>
      <p:ext uri="{BB962C8B-B14F-4D97-AF65-F5344CB8AC3E}">
        <p14:creationId xmlns:p14="http://schemas.microsoft.com/office/powerpoint/2010/main" val="206939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theme/theme1.xml><?xml version="1.0" encoding="utf-8"?>
<a:theme xmlns:a="http://schemas.openxmlformats.org/drawingml/2006/main" name="Office Theme">
  <a:themeElements>
    <a:clrScheme name="Custom 74">
      <a:dk1>
        <a:sysClr val="windowText" lastClr="000000"/>
      </a:dk1>
      <a:lt1>
        <a:sysClr val="window" lastClr="FFFFFF"/>
      </a:lt1>
      <a:dk2>
        <a:srgbClr val="F8F0E3"/>
      </a:dk2>
      <a:lt2>
        <a:srgbClr val="E7E6E6"/>
      </a:lt2>
      <a:accent1>
        <a:srgbClr val="224E7F"/>
      </a:accent1>
      <a:accent2>
        <a:srgbClr val="385E88"/>
      </a:accent2>
      <a:accent3>
        <a:srgbClr val="AA2070"/>
      </a:accent3>
      <a:accent4>
        <a:srgbClr val="EC008C"/>
      </a:accent4>
      <a:accent5>
        <a:srgbClr val="582156"/>
      </a:accent5>
      <a:accent6>
        <a:srgbClr val="958EA2"/>
      </a:accent6>
      <a:hlink>
        <a:srgbClr val="0563C1"/>
      </a:hlink>
      <a:folHlink>
        <a:srgbClr val="954F72"/>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ful Abstract Pitch Deck_tm33968143_Win32_JB_SL_v3" id="{C3D5CE6D-3494-4BBD-B7F5-AA5B348ED394}" vid="{982B489A-C9B1-4FBF-BBC5-D41820D271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CDCE58-E008-4D50-B18E-ADC19CB290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4F7209-A407-4CFB-9C3E-C69AB93152F3}">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66D1D862-643C-46A1-A5ED-679CEB6DE2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Colorful abstract pitch deck</Template>
  <TotalTime>1236</TotalTime>
  <Words>1467</Words>
  <Application>Microsoft Office PowerPoint</Application>
  <PresentationFormat>Widescreen</PresentationFormat>
  <Paragraphs>125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Avenir Next LT Pro</vt:lpstr>
      <vt:lpstr>Calibri</vt:lpstr>
      <vt:lpstr>Office Theme</vt:lpstr>
      <vt:lpstr>Club membership and retention strategies</vt:lpstr>
      <vt:lpstr>What is rotary known for?</vt:lpstr>
      <vt:lpstr>EVERYTHING IS A                                VALUE PROPOSITION</vt:lpstr>
      <vt:lpstr>What are the benefits?</vt:lpstr>
      <vt:lpstr>STRATEGIES FOR INTERACTING WITH PROSPECTIVE NEW MEMBERS</vt:lpstr>
      <vt:lpstr>The elevator speech</vt:lpstr>
      <vt:lpstr>Financial incentive ideas</vt:lpstr>
      <vt:lpstr>Growth Action plan</vt:lpstr>
      <vt:lpstr>What are the membership goals the club wants to achieve?</vt:lpstr>
      <vt:lpstr>What is the club going to do to achieve the goals?</vt:lpstr>
      <vt:lpstr>OTHER IDEAS</vt:lpstr>
      <vt:lpstr>Retention plan</vt:lpstr>
      <vt:lpstr>Step 1:  determine why members leave the club</vt:lpstr>
      <vt:lpstr>MEMBERS WHO STAY LESS THAN A YEAR</vt:lpstr>
      <vt:lpstr>PowerPoint Presentation</vt:lpstr>
      <vt:lpstr>MEMBERS WHO LEAVE AFTER 1-2 YEARS</vt:lpstr>
      <vt:lpstr>PowerPoint Presentation</vt:lpstr>
      <vt:lpstr>MEMBERS WHO LEAVE AFTER 3-5 YEARS</vt:lpstr>
      <vt:lpstr>PowerPoint Presentation</vt:lpstr>
      <vt:lpstr>MEMBERS WHO LEAVE AFTER 6+ YEARS</vt:lpstr>
      <vt:lpstr>STEP 2:  Perform A club swot analysis</vt:lpstr>
      <vt:lpstr>Member satisfaction survey</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membership</dc:title>
  <dc:creator>Michelle Nicholson</dc:creator>
  <cp:lastModifiedBy>Michelle Nicholson</cp:lastModifiedBy>
  <cp:revision>7</cp:revision>
  <dcterms:created xsi:type="dcterms:W3CDTF">2022-06-27T15:00:19Z</dcterms:created>
  <dcterms:modified xsi:type="dcterms:W3CDTF">2023-04-18T15:47:14Z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