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3" r:id="rId2"/>
    <p:sldId id="260" r:id="rId3"/>
    <p:sldId id="261" r:id="rId4"/>
    <p:sldId id="263" r:id="rId5"/>
    <p:sldId id="262" r:id="rId6"/>
    <p:sldId id="277" r:id="rId7"/>
    <p:sldId id="265" r:id="rId8"/>
    <p:sldId id="264" r:id="rId9"/>
    <p:sldId id="266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0647"/>
    <a:srgbClr val="903527"/>
    <a:srgbClr val="1E4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489" autoAdjust="0"/>
  </p:normalViewPr>
  <p:slideViewPr>
    <p:cSldViewPr snapToGrid="0">
      <p:cViewPr varScale="1">
        <p:scale>
          <a:sx n="85" d="100"/>
          <a:sy n="85" d="100"/>
        </p:scale>
        <p:origin x="9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10F92-9EFB-4FB2-A362-4BCCDE0F0DD8}" type="datetimeFigureOut">
              <a:rPr lang="en-US" smtClean="0"/>
              <a:t>8/31/20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D41A8-602E-468D-A9F9-356FCC98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1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70c1df8b9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70c1df8b9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Biology lesson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3438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71571a7c95_1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71571a7c95_1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end with something saying we</a:t>
            </a:r>
            <a:r>
              <a:rPr lang="en-US" baseline="0" dirty="0"/>
              <a:t> are all in this together. We have the power to make things happen and make change happen.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128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b20e2230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6b20e2230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9500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6be81bf08b_0_12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6be81bf08b_0_12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Add circles</a:t>
            </a:r>
            <a:r>
              <a:rPr lang="en-US" baseline="0" dirty="0"/>
              <a:t> at stuff to show where I grew up, college, and now grad school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6398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70c1df8b9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70c1df8b9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</a:t>
            </a:r>
            <a:r>
              <a:rPr lang="en-US" baseline="0" dirty="0"/>
              <a:t> is grad school? Show pictures of lab and presenting data etc...maybe time line? Finishing up soon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241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0c1df8b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</a:t>
            </a:r>
            <a:r>
              <a:rPr lang="en-US" baseline="0" dirty="0"/>
              <a:t> do we do in research labs? Use my project as an example, but also talk about other research being done at OUHSC...cancer, aging, virus research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1668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70c1df8b9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70c1df8b9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</a:t>
            </a:r>
            <a:r>
              <a:rPr lang="en-US" baseline="0" dirty="0"/>
              <a:t> do we do in research labs? Use my project as an example, but also talk about other research being done at OUHSC...cancer, aging, virus research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12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70c1df8b9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70c1df8b9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a virus?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6891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bd56c9061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bd56c9061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Biology 101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8209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70c1df8b9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70c1df8b9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749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B837-EB0D-4670-847D-3A2CE833EDA2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208F-9BB0-4732-997A-1DB57ABF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6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B837-EB0D-4670-847D-3A2CE833EDA2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208F-9BB0-4732-997A-1DB57ABF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6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B837-EB0D-4670-847D-3A2CE833EDA2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208F-9BB0-4732-997A-1DB57ABF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88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">
  <p:cSld name="Title and long lis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>
            <a:off x="960067" y="1828800"/>
            <a:ext cx="10271600" cy="41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AutoNum type="arabicPeriod"/>
              <a:defRPr sz="1600">
                <a:solidFill>
                  <a:schemeClr val="accent2"/>
                </a:solidFill>
              </a:defRPr>
            </a:lvl1pPr>
            <a:lvl2pPr marL="1219170" lvl="1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uli"/>
              <a:buAutoNum type="alphaLcPeriod"/>
              <a:defRPr>
                <a:solidFill>
                  <a:schemeClr val="accent2"/>
                </a:solidFill>
              </a:defRPr>
            </a:lvl2pPr>
            <a:lvl3pPr marL="1828754" lvl="2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uli"/>
              <a:buAutoNum type="romanLcPeriod"/>
              <a:defRPr>
                <a:solidFill>
                  <a:schemeClr val="accent2"/>
                </a:solidFill>
              </a:defRPr>
            </a:lvl3pPr>
            <a:lvl4pPr marL="2438339" lvl="3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uli"/>
              <a:buAutoNum type="arabicPeriod"/>
              <a:defRPr>
                <a:solidFill>
                  <a:schemeClr val="accent2"/>
                </a:solidFill>
              </a:defRPr>
            </a:lvl4pPr>
            <a:lvl5pPr marL="3047924" lvl="4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uli"/>
              <a:buAutoNum type="alphaLcPeriod"/>
              <a:defRPr>
                <a:solidFill>
                  <a:schemeClr val="accent2"/>
                </a:solidFill>
              </a:defRPr>
            </a:lvl5pPr>
            <a:lvl6pPr marL="3657509" lvl="5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uli"/>
              <a:buAutoNum type="romanLcPeriod"/>
              <a:defRPr>
                <a:solidFill>
                  <a:schemeClr val="accent2"/>
                </a:solidFill>
              </a:defRPr>
            </a:lvl6pPr>
            <a:lvl7pPr marL="4267093" lvl="6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uli"/>
              <a:buAutoNum type="arabicPeriod"/>
              <a:defRPr>
                <a:solidFill>
                  <a:schemeClr val="accent2"/>
                </a:solidFill>
              </a:defRPr>
            </a:lvl7pPr>
            <a:lvl8pPr marL="4876678" lvl="7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uli"/>
              <a:buAutoNum type="alphaLcPeriod"/>
              <a:defRPr>
                <a:solidFill>
                  <a:schemeClr val="accent2"/>
                </a:solidFill>
              </a:defRPr>
            </a:lvl8pPr>
            <a:lvl9pPr marL="5486263" lvl="8" indent="-397923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100"/>
              <a:buFont typeface="Muli"/>
              <a:buAutoNum type="romanLcPeriod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ctrTitle"/>
          </p:nvPr>
        </p:nvSpPr>
        <p:spPr>
          <a:xfrm>
            <a:off x="1252400" y="469123"/>
            <a:ext cx="9687200" cy="1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/>
          </a:blip>
          <a:srcRect l="46360" b="48586"/>
          <a:stretch/>
        </p:blipFill>
        <p:spPr>
          <a:xfrm rot="10799997" flipH="1">
            <a:off x="-32833" y="-29399"/>
            <a:ext cx="2109833" cy="201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128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ctrTitle"/>
          </p:nvPr>
        </p:nvSpPr>
        <p:spPr>
          <a:xfrm>
            <a:off x="1606533" y="1844185"/>
            <a:ext cx="4207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ubTitle" idx="1"/>
          </p:nvPr>
        </p:nvSpPr>
        <p:spPr>
          <a:xfrm flipH="1">
            <a:off x="1607000" y="2531767"/>
            <a:ext cx="3734800" cy="6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ctrTitle" idx="2"/>
          </p:nvPr>
        </p:nvSpPr>
        <p:spPr>
          <a:xfrm>
            <a:off x="1606533" y="4555951"/>
            <a:ext cx="4207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ubTitle" idx="3"/>
          </p:nvPr>
        </p:nvSpPr>
        <p:spPr>
          <a:xfrm flipH="1">
            <a:off x="1607000" y="5243533"/>
            <a:ext cx="3734800" cy="6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ctrTitle" idx="4"/>
          </p:nvPr>
        </p:nvSpPr>
        <p:spPr>
          <a:xfrm>
            <a:off x="7009267" y="1844185"/>
            <a:ext cx="420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ubTitle" idx="5"/>
          </p:nvPr>
        </p:nvSpPr>
        <p:spPr>
          <a:xfrm flipH="1">
            <a:off x="7009733" y="2531767"/>
            <a:ext cx="3734800" cy="6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ctrTitle" idx="6"/>
          </p:nvPr>
        </p:nvSpPr>
        <p:spPr>
          <a:xfrm>
            <a:off x="7009267" y="4555951"/>
            <a:ext cx="420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ubTitle" idx="7"/>
          </p:nvPr>
        </p:nvSpPr>
        <p:spPr>
          <a:xfrm flipH="1">
            <a:off x="7009733" y="5243533"/>
            <a:ext cx="3734800" cy="6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1606533" y="3972836"/>
            <a:ext cx="2728400" cy="81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6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6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6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6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6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6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6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6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2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1606533" y="1242168"/>
            <a:ext cx="2728400" cy="81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6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6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6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6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6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6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6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6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2"/>
          <p:cNvSpPr txBox="1">
            <a:spLocks noGrp="1"/>
          </p:cNvSpPr>
          <p:nvPr>
            <p:ph type="title" idx="13" hasCustomPrompt="1"/>
          </p:nvPr>
        </p:nvSpPr>
        <p:spPr>
          <a:xfrm flipH="1">
            <a:off x="7009267" y="1242168"/>
            <a:ext cx="2728400" cy="81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6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6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6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6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6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6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6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6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4" name="Google Shape;94;p12"/>
          <p:cNvSpPr txBox="1">
            <a:spLocks noGrp="1"/>
          </p:cNvSpPr>
          <p:nvPr>
            <p:ph type="title" idx="14" hasCustomPrompt="1"/>
          </p:nvPr>
        </p:nvSpPr>
        <p:spPr>
          <a:xfrm flipH="1">
            <a:off x="7009267" y="3972843"/>
            <a:ext cx="2728400" cy="81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6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6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6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6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6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6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6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6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39126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 flipH="1">
            <a:off x="4987600" y="5267"/>
            <a:ext cx="7204400" cy="6858000"/>
          </a:xfrm>
          <a:prstGeom prst="rect">
            <a:avLst/>
          </a:prstGeom>
          <a:gradFill>
            <a:gsLst>
              <a:gs pos="0">
                <a:srgbClr val="00151F">
                  <a:alpha val="66274"/>
                </a:srgbClr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3">
            <a:alphaModFix/>
          </a:blip>
          <a:srcRect l="48092" b="42614"/>
          <a:stretch/>
        </p:blipFill>
        <p:spPr>
          <a:xfrm rot="-5" flipH="1">
            <a:off x="7319633" y="1468071"/>
            <a:ext cx="4882167" cy="538649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 txBox="1">
            <a:spLocks noGrp="1"/>
          </p:cNvSpPr>
          <p:nvPr>
            <p:ph type="ctrTitle"/>
          </p:nvPr>
        </p:nvSpPr>
        <p:spPr>
          <a:xfrm>
            <a:off x="960000" y="4204400"/>
            <a:ext cx="53640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"/>
          </p:nvPr>
        </p:nvSpPr>
        <p:spPr>
          <a:xfrm>
            <a:off x="960033" y="1400467"/>
            <a:ext cx="5685200" cy="243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/>
          <p:nvPr/>
        </p:nvSpPr>
        <p:spPr>
          <a:xfrm rot="10800000" flipH="1">
            <a:off x="8067667" y="297899"/>
            <a:ext cx="1386000" cy="1386000"/>
          </a:xfrm>
          <a:prstGeom prst="ellipse">
            <a:avLst/>
          </a:prstGeom>
          <a:gradFill>
            <a:gsLst>
              <a:gs pos="0">
                <a:srgbClr val="00151F">
                  <a:alpha val="42745"/>
                </a:srgbClr>
              </a:gs>
              <a:gs pos="58999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01" name="Google Shape;10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296001" y="527232"/>
            <a:ext cx="929300" cy="927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836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1380867" y="3695467"/>
            <a:ext cx="4309200" cy="14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2"/>
          </p:nvPr>
        </p:nvSpPr>
        <p:spPr>
          <a:xfrm>
            <a:off x="6501933" y="3695433"/>
            <a:ext cx="4309200" cy="14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3"/>
          </p:nvPr>
        </p:nvSpPr>
        <p:spPr>
          <a:xfrm>
            <a:off x="1380900" y="3007067"/>
            <a:ext cx="4309200" cy="684000"/>
          </a:xfrm>
          <a:prstGeom prst="rect">
            <a:avLst/>
          </a:prstGeom>
          <a:noFill/>
        </p:spPr>
        <p:txBody>
          <a:bodyPr spcFirstLastPara="1" wrap="square" lIns="91425" tIns="91425" rIns="91425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3200">
                <a:solidFill>
                  <a:schemeClr val="accent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4"/>
          </p:nvPr>
        </p:nvSpPr>
        <p:spPr>
          <a:xfrm>
            <a:off x="6501933" y="3011445"/>
            <a:ext cx="4309200" cy="684000"/>
          </a:xfrm>
          <a:prstGeom prst="rect">
            <a:avLst/>
          </a:prstGeom>
          <a:noFill/>
        </p:spPr>
        <p:txBody>
          <a:bodyPr spcFirstLastPara="1" wrap="square" lIns="91425" tIns="91425" rIns="91425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3200">
                <a:solidFill>
                  <a:schemeClr val="accent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ctrTitle"/>
          </p:nvPr>
        </p:nvSpPr>
        <p:spPr>
          <a:xfrm>
            <a:off x="1252400" y="469129"/>
            <a:ext cx="96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2418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6027233" y="5638800"/>
            <a:ext cx="1054800" cy="1054800"/>
          </a:xfrm>
          <a:prstGeom prst="ellipse">
            <a:avLst/>
          </a:prstGeom>
          <a:gradFill>
            <a:gsLst>
              <a:gs pos="0">
                <a:srgbClr val="00151F">
                  <a:alpha val="23921"/>
                </a:srgbClr>
              </a:gs>
              <a:gs pos="58999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" name="Google Shape;38;p4"/>
          <p:cNvGrpSpPr/>
          <p:nvPr/>
        </p:nvGrpSpPr>
        <p:grpSpPr>
          <a:xfrm>
            <a:off x="6328367" y="1"/>
            <a:ext cx="5874331" cy="6392033"/>
            <a:chOff x="4746275" y="0"/>
            <a:chExt cx="4405748" cy="4794025"/>
          </a:xfrm>
        </p:grpSpPr>
        <p:pic>
          <p:nvPicPr>
            <p:cNvPr id="39" name="Google Shape;39;p4"/>
            <p:cNvPicPr preferRelativeResize="0"/>
            <p:nvPr/>
          </p:nvPicPr>
          <p:blipFill rotWithShape="1">
            <a:blip r:embed="rId3">
              <a:alphaModFix/>
            </a:blip>
            <a:srcRect r="10"/>
            <a:stretch/>
          </p:blipFill>
          <p:spPr>
            <a:xfrm>
              <a:off x="4746275" y="4455275"/>
              <a:ext cx="339425" cy="338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0;p4"/>
            <p:cNvPicPr preferRelativeResize="0"/>
            <p:nvPr/>
          </p:nvPicPr>
          <p:blipFill rotWithShape="1">
            <a:blip r:embed="rId4">
              <a:alphaModFix/>
            </a:blip>
            <a:srcRect l="48092" b="42614"/>
            <a:stretch/>
          </p:blipFill>
          <p:spPr>
            <a:xfrm rot="-10799995">
              <a:off x="5490398" y="3"/>
              <a:ext cx="3661625" cy="40398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960100" y="1510867"/>
            <a:ext cx="4762800" cy="13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subTitle" idx="1"/>
          </p:nvPr>
        </p:nvSpPr>
        <p:spPr>
          <a:xfrm flipH="1">
            <a:off x="960100" y="3011679"/>
            <a:ext cx="6922800" cy="2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2804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subTitle" idx="1"/>
          </p:nvPr>
        </p:nvSpPr>
        <p:spPr>
          <a:xfrm>
            <a:off x="8183612" y="3487667"/>
            <a:ext cx="3046400" cy="10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chemeClr val="accent2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2"/>
          </p:nvPr>
        </p:nvSpPr>
        <p:spPr>
          <a:xfrm>
            <a:off x="4571805" y="3487667"/>
            <a:ext cx="3046400" cy="10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chemeClr val="accent2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960000" y="3487667"/>
            <a:ext cx="3046400" cy="10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chemeClr val="accent2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ubTitle" idx="4"/>
          </p:nvPr>
        </p:nvSpPr>
        <p:spPr>
          <a:xfrm>
            <a:off x="8183645" y="4522067"/>
            <a:ext cx="3046400" cy="10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4571840" y="4522067"/>
            <a:ext cx="3046400" cy="10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960033" y="4522067"/>
            <a:ext cx="3046400" cy="10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ctrTitle"/>
          </p:nvPr>
        </p:nvSpPr>
        <p:spPr>
          <a:xfrm>
            <a:off x="1252400" y="465423"/>
            <a:ext cx="9687200" cy="1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7013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ctrTitle"/>
          </p:nvPr>
        </p:nvSpPr>
        <p:spPr>
          <a:xfrm>
            <a:off x="6054233" y="1645333"/>
            <a:ext cx="51916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ubTitle" idx="1"/>
          </p:nvPr>
        </p:nvSpPr>
        <p:spPr>
          <a:xfrm>
            <a:off x="6054100" y="3629591"/>
            <a:ext cx="5191600" cy="24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7"/>
          <p:cNvSpPr/>
          <p:nvPr/>
        </p:nvSpPr>
        <p:spPr>
          <a:xfrm>
            <a:off x="-7433" y="5267"/>
            <a:ext cx="7204400" cy="6858000"/>
          </a:xfrm>
          <a:prstGeom prst="rect">
            <a:avLst/>
          </a:prstGeom>
          <a:gradFill>
            <a:gsLst>
              <a:gs pos="0">
                <a:srgbClr val="00151F">
                  <a:alpha val="66274"/>
                </a:srgbClr>
              </a:gs>
              <a:gs pos="6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7"/>
          <p:cNvSpPr/>
          <p:nvPr/>
        </p:nvSpPr>
        <p:spPr>
          <a:xfrm rot="10800000">
            <a:off x="7122652" y="110083"/>
            <a:ext cx="1386000" cy="1386000"/>
          </a:xfrm>
          <a:prstGeom prst="ellipse">
            <a:avLst/>
          </a:prstGeom>
          <a:gradFill>
            <a:gsLst>
              <a:gs pos="0">
                <a:srgbClr val="00151F">
                  <a:alpha val="42745"/>
                </a:srgbClr>
              </a:gs>
              <a:gs pos="58999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" name="Google Shape;56;p7"/>
          <p:cNvGrpSpPr/>
          <p:nvPr/>
        </p:nvGrpSpPr>
        <p:grpSpPr>
          <a:xfrm>
            <a:off x="-11334" y="339399"/>
            <a:ext cx="8291635" cy="6515168"/>
            <a:chOff x="-8500" y="254549"/>
            <a:chExt cx="6218726" cy="4886376"/>
          </a:xfrm>
        </p:grpSpPr>
        <p:pic>
          <p:nvPicPr>
            <p:cNvPr id="57" name="Google Shape;57;p7"/>
            <p:cNvPicPr preferRelativeResize="0"/>
            <p:nvPr/>
          </p:nvPicPr>
          <p:blipFill rotWithShape="1">
            <a:blip r:embed="rId3">
              <a:alphaModFix/>
            </a:blip>
            <a:srcRect l="48092" b="42614"/>
            <a:stretch/>
          </p:blipFill>
          <p:spPr>
            <a:xfrm rot="5">
              <a:off x="-8500" y="1101053"/>
              <a:ext cx="3661625" cy="40398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513252" y="254549"/>
              <a:ext cx="696975" cy="69552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6737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B837-EB0D-4670-847D-3A2CE833EDA2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208F-9BB0-4732-997A-1DB57ABF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8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B837-EB0D-4670-847D-3A2CE833EDA2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208F-9BB0-4732-997A-1DB57ABF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3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B837-EB0D-4670-847D-3A2CE833EDA2}" type="datetimeFigureOut">
              <a:rPr lang="en-US" smtClean="0"/>
              <a:t>8/31/20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208F-9BB0-4732-997A-1DB57ABF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2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B837-EB0D-4670-847D-3A2CE833EDA2}" type="datetimeFigureOut">
              <a:rPr lang="en-US" smtClean="0"/>
              <a:t>8/31/20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208F-9BB0-4732-997A-1DB57ABF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4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B837-EB0D-4670-847D-3A2CE833EDA2}" type="datetimeFigureOut">
              <a:rPr lang="en-US" smtClean="0"/>
              <a:t>8/31/20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208F-9BB0-4732-997A-1DB57ABF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7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B837-EB0D-4670-847D-3A2CE833EDA2}" type="datetimeFigureOut">
              <a:rPr lang="en-US" smtClean="0"/>
              <a:t>8/31/20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208F-9BB0-4732-997A-1DB57ABF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B837-EB0D-4670-847D-3A2CE833EDA2}" type="datetimeFigureOut">
              <a:rPr lang="en-US" smtClean="0"/>
              <a:t>8/31/20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208F-9BB0-4732-997A-1DB57ABF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49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B837-EB0D-4670-847D-3A2CE833EDA2}" type="datetimeFigureOut">
              <a:rPr lang="en-US" smtClean="0"/>
              <a:t>8/31/20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208F-9BB0-4732-997A-1DB57ABF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6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B837-EB0D-4670-847D-3A2CE833EDA2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3208F-9BB0-4732-997A-1DB57ABF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4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eg"/><Relationship Id="rId5" Type="http://schemas.microsoft.com/office/2007/relationships/hdphoto" Target="../media/hdphoto5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UNHgQq0BGLI" TargetMode="Externa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8;p31"/>
          <p:cNvSpPr txBox="1">
            <a:spLocks noGrp="1"/>
          </p:cNvSpPr>
          <p:nvPr>
            <p:ph type="ctrTitle"/>
          </p:nvPr>
        </p:nvSpPr>
        <p:spPr>
          <a:xfrm flipH="1">
            <a:off x="938751" y="1605700"/>
            <a:ext cx="11231983" cy="144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" sz="88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Science Vs.COVID-19</a:t>
            </a:r>
            <a:endParaRPr sz="88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207;p31"/>
          <p:cNvSpPr txBox="1">
            <a:spLocks noGrp="1"/>
          </p:cNvSpPr>
          <p:nvPr>
            <p:ph type="subTitle" idx="1"/>
          </p:nvPr>
        </p:nvSpPr>
        <p:spPr>
          <a:xfrm flipH="1">
            <a:off x="6554742" y="2930588"/>
            <a:ext cx="5512869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2133"/>
              </a:spcAft>
            </a:pPr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</a:t>
            </a:r>
            <a:r>
              <a:rPr lang="en" sz="36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battle without borders</a:t>
            </a:r>
            <a:endParaRPr sz="36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039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2" name="Google Shape;1242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6439" y="2805184"/>
            <a:ext cx="2414765" cy="2409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3234" y="2805173"/>
            <a:ext cx="2414764" cy="2409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p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24000" y="2805114"/>
            <a:ext cx="2414768" cy="2409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" name="Google Shape;1245;p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39659" y="2805070"/>
            <a:ext cx="2414767" cy="24099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16;p32"/>
          <p:cNvSpPr txBox="1">
            <a:spLocks noGrp="1"/>
          </p:cNvSpPr>
          <p:nvPr>
            <p:ph type="body" idx="1"/>
          </p:nvPr>
        </p:nvSpPr>
        <p:spPr>
          <a:xfrm>
            <a:off x="960067" y="1905219"/>
            <a:ext cx="10271600" cy="419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304792" indent="-304792">
              <a:buClr>
                <a:schemeClr val="bg1"/>
              </a:buClr>
              <a:buSzPct val="100000"/>
              <a:buFont typeface="Arial"/>
              <a:buAutoNum type="arabicPeriod"/>
            </a:pP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04792" indent="-304792">
              <a:buClr>
                <a:schemeClr val="bg1"/>
              </a:buClr>
              <a:buSzPct val="100000"/>
              <a:buFont typeface="Arial"/>
              <a:buAutoNum type="arabicPeriod"/>
            </a:pPr>
            <a:endParaRPr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0" name="Google Shape;3218;p70"/>
          <p:cNvGrpSpPr/>
          <p:nvPr/>
        </p:nvGrpSpPr>
        <p:grpSpPr>
          <a:xfrm>
            <a:off x="1224080" y="833550"/>
            <a:ext cx="9743840" cy="5190900"/>
            <a:chOff x="233350" y="949250"/>
            <a:chExt cx="7137300" cy="3802300"/>
          </a:xfrm>
        </p:grpSpPr>
        <p:sp>
          <p:nvSpPr>
            <p:cNvPr id="11" name="Google Shape;3219;p70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220;p70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21;p70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22;p70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23;p70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24;p70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25;p70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26;p70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27;p70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28;p70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29;p70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30;p70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31;p70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32;p70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33;p70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34;p70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235;p70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236;p70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237;p70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38;p70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39;p70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40;p70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41;p70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42;p70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43;p70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44;p70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245;p70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246;p70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47;p70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48;p70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49;p70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50;p70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51;p70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52;p70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53;p70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54;p70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55;p70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56;p70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57;p70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58;p70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259;p70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260;p70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261;p70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62;p70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263;p70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264;p70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265;p70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266;p70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267;p70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268;p70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269;p70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217;p32"/>
          <p:cNvSpPr txBox="1">
            <a:spLocks noGrp="1"/>
          </p:cNvSpPr>
          <p:nvPr>
            <p:ph type="ctrTitle"/>
          </p:nvPr>
        </p:nvSpPr>
        <p:spPr>
          <a:xfrm>
            <a:off x="1252267" y="0"/>
            <a:ext cx="9687200" cy="74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Thanks!</a:t>
            </a:r>
            <a:endParaRPr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930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>
            <a:spLocks noGrp="1"/>
          </p:cNvSpPr>
          <p:nvPr>
            <p:ph type="body" idx="1"/>
          </p:nvPr>
        </p:nvSpPr>
        <p:spPr>
          <a:xfrm>
            <a:off x="960067" y="1905219"/>
            <a:ext cx="10271600" cy="419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304792" indent="-304792">
              <a:buClr>
                <a:schemeClr val="bg1"/>
              </a:buClr>
              <a:buSzPct val="100000"/>
              <a:buFont typeface="Arial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Life of a PhD student</a:t>
            </a:r>
          </a:p>
          <a:p>
            <a:pPr marL="304792" indent="-304792">
              <a:buClr>
                <a:schemeClr val="bg1"/>
              </a:buClr>
              <a:buSzPct val="100000"/>
              <a:buFont typeface="Arial"/>
              <a:buAutoNum type="arabicPeriod"/>
            </a:pP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04792" indent="-304792">
              <a:buClr>
                <a:schemeClr val="bg1"/>
              </a:buClr>
              <a:buSzPct val="100000"/>
              <a:buFont typeface="Arial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Biology 101</a:t>
            </a:r>
          </a:p>
          <a:p>
            <a:pPr marL="304792" indent="-304792">
              <a:buClr>
                <a:schemeClr val="bg1"/>
              </a:buClr>
              <a:buSzPct val="100000"/>
              <a:buFont typeface="Arial"/>
              <a:buAutoNum type="arabicPeriod"/>
            </a:pP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04792" indent="-304792">
              <a:buClr>
                <a:schemeClr val="bg1"/>
              </a:buClr>
              <a:buSzPct val="100000"/>
              <a:buFont typeface="Arial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Using science to fight COVID-19</a:t>
            </a:r>
          </a:p>
          <a:p>
            <a:pPr marL="304792" indent="-304792">
              <a:buClr>
                <a:schemeClr val="bg1"/>
              </a:buClr>
              <a:buSzPct val="100000"/>
              <a:buFont typeface="Arial"/>
              <a:buAutoNum type="arabicPeriod"/>
            </a:pP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04792" indent="-304792">
              <a:buClr>
                <a:schemeClr val="bg1"/>
              </a:buClr>
              <a:buSzPct val="100000"/>
              <a:buFont typeface="Arial"/>
              <a:buAutoNum type="arabicPeriod"/>
            </a:pPr>
            <a:endParaRPr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1252400" y="469129"/>
            <a:ext cx="9687200" cy="74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Outline</a:t>
            </a:r>
            <a:endParaRPr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57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klahoma Outline Clipart - Oklahoma State Outline Transparent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94" b="93350" l="16196" r="85326">
                        <a14:foregroundMark x1="49022" y1="15857" x2="66087" y2="79795"/>
                        <a14:foregroundMark x1="65326" y1="13043" x2="75978" y2="75448"/>
                        <a14:foregroundMark x1="65870" y1="80307" x2="75652" y2="76726"/>
                        <a14:foregroundMark x1="39348" y1="14066" x2="39457" y2="21995"/>
                        <a14:foregroundMark x1="19565" y1="14066" x2="18587" y2="19949"/>
                        <a14:foregroundMark x1="25870" y1="12788" x2="25870" y2="20460"/>
                        <a14:foregroundMark x1="33913" y1="13555" x2="33913" y2="22762"/>
                        <a14:foregroundMark x1="40761" y1="35550" x2="53152" y2="24808"/>
                        <a14:foregroundMark x1="44565" y1="70077" x2="60652" y2="45013"/>
                        <a14:foregroundMark x1="69130" y1="41688" x2="81087" y2="29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05" r="15541"/>
          <a:stretch/>
        </p:blipFill>
        <p:spPr bwMode="auto">
          <a:xfrm>
            <a:off x="2942698" y="1429910"/>
            <a:ext cx="6007395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8014432" y="0"/>
            <a:ext cx="3757078" cy="2748355"/>
            <a:chOff x="8014432" y="0"/>
            <a:chExt cx="3757078" cy="2748355"/>
          </a:xfrm>
        </p:grpSpPr>
        <p:pic>
          <p:nvPicPr>
            <p:cNvPr id="1030" name="Picture 6" descr="Okie From Muskogee by Merle Haggard on Amazon Music - Amazon.co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2986" y="786641"/>
              <a:ext cx="1616230" cy="1616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8014432" y="2402871"/>
              <a:ext cx="1488554" cy="34548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V="1">
              <a:off x="8014432" y="778743"/>
              <a:ext cx="1488554" cy="1969611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Google Shape;216;p32"/>
            <p:cNvSpPr txBox="1">
              <a:spLocks/>
            </p:cNvSpPr>
            <p:nvPr/>
          </p:nvSpPr>
          <p:spPr>
            <a:xfrm>
              <a:off x="8850693" y="0"/>
              <a:ext cx="2920817" cy="786640"/>
            </a:xfrm>
            <a:prstGeom prst="rect">
              <a:avLst/>
            </a:prstGeom>
          </p:spPr>
          <p:txBody>
            <a:bodyPr spcFirstLastPara="1" vert="horz" wrap="square" lIns="121900" tIns="121900" rIns="121900" bIns="121900" rtlCol="0" anchor="t" anchorCtr="0">
              <a:noAutofit/>
            </a:bodyPr>
            <a:lstStyle>
              <a:lvl1pPr marL="228600" lvl="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None/>
                <a:defRPr sz="1867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685800" lvl="1" indent="-22860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lvl="5" indent="-22860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lvl="6" indent="-22860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lvl="7" indent="-22860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lvl="8" indent="-22860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chemeClr val="bg1"/>
                </a:buClr>
                <a:buSzPct val="100000"/>
              </a:pPr>
              <a:r>
                <a:rPr lang="en-US" sz="4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Muskogee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877897" y="3440678"/>
            <a:ext cx="5369542" cy="3370859"/>
            <a:chOff x="6877897" y="3440678"/>
            <a:chExt cx="5369542" cy="3370859"/>
          </a:xfrm>
        </p:grpSpPr>
        <p:pic>
          <p:nvPicPr>
            <p:cNvPr id="36" name="Picture 8" descr="Working at University of Oklahoma: 645 Reviews | Indeed.co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5647" y="4193734"/>
              <a:ext cx="1618488" cy="1618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Straight Connector 34"/>
            <p:cNvCxnSpPr/>
            <p:nvPr/>
          </p:nvCxnSpPr>
          <p:spPr>
            <a:xfrm>
              <a:off x="6883274" y="3458395"/>
              <a:ext cx="2382373" cy="73533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877897" y="3474262"/>
              <a:ext cx="2387750" cy="233796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40" name="Picture 16" descr="Wikipedia talk:WikiProject Chemistry/Structure drawing workgroup ..."/>
            <p:cNvPicPr>
              <a:picLocks noChangeAspect="1" noChangeArrowheads="1"/>
            </p:cNvPicPr>
            <p:nvPr/>
          </p:nvPicPr>
          <p:blipFill>
            <a:blip r:embed="rId7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1939" y="5154186"/>
              <a:ext cx="2095500" cy="1657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Google Shape;216;p32"/>
            <p:cNvSpPr txBox="1">
              <a:spLocks/>
            </p:cNvSpPr>
            <p:nvPr/>
          </p:nvSpPr>
          <p:spPr>
            <a:xfrm>
              <a:off x="8614483" y="3440678"/>
              <a:ext cx="2920817" cy="786640"/>
            </a:xfrm>
            <a:prstGeom prst="rect">
              <a:avLst/>
            </a:prstGeom>
          </p:spPr>
          <p:txBody>
            <a:bodyPr spcFirstLastPara="1" vert="horz" wrap="square" lIns="121900" tIns="121900" rIns="121900" bIns="121900" rtlCol="0" anchor="t" anchorCtr="0">
              <a:noAutofit/>
            </a:bodyPr>
            <a:lstStyle>
              <a:lvl1pPr marL="228600" lvl="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None/>
                <a:defRPr sz="1867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685800" lvl="1" indent="-22860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lvl="5" indent="-22860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lvl="6" indent="-22860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lvl="7" indent="-22860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lvl="8" indent="-22860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chemeClr val="bg1"/>
                </a:buClr>
                <a:buSzPct val="100000"/>
              </a:pPr>
              <a:r>
                <a:rPr lang="en-US" sz="4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Norman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-209451" y="2918151"/>
            <a:ext cx="7078486" cy="2557269"/>
            <a:chOff x="-209451" y="2918151"/>
            <a:chExt cx="7078486" cy="2557269"/>
          </a:xfrm>
        </p:grpSpPr>
        <p:cxnSp>
          <p:nvCxnSpPr>
            <p:cNvPr id="53" name="Straight Connector 52"/>
            <p:cNvCxnSpPr/>
            <p:nvPr/>
          </p:nvCxnSpPr>
          <p:spPr>
            <a:xfrm flipV="1">
              <a:off x="4005651" y="3116024"/>
              <a:ext cx="2863384" cy="55346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48" name="Picture 24" descr="University of Oklahoma Health Sciences Center - MedHub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21" t="9983" r="13320" b="11389"/>
            <a:stretch/>
          </p:blipFill>
          <p:spPr bwMode="auto">
            <a:xfrm>
              <a:off x="568888" y="3669487"/>
              <a:ext cx="3436763" cy="1759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9" name="Straight Connector 58"/>
            <p:cNvCxnSpPr/>
            <p:nvPr/>
          </p:nvCxnSpPr>
          <p:spPr>
            <a:xfrm flipV="1">
              <a:off x="4014513" y="3149767"/>
              <a:ext cx="2827274" cy="227912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Google Shape;216;p32"/>
            <p:cNvSpPr txBox="1">
              <a:spLocks/>
            </p:cNvSpPr>
            <p:nvPr/>
          </p:nvSpPr>
          <p:spPr>
            <a:xfrm>
              <a:off x="708976" y="2918151"/>
              <a:ext cx="3160405" cy="786640"/>
            </a:xfrm>
            <a:prstGeom prst="rect">
              <a:avLst/>
            </a:prstGeom>
          </p:spPr>
          <p:txBody>
            <a:bodyPr spcFirstLastPara="1" vert="horz" wrap="square" lIns="121900" tIns="121900" rIns="121900" bIns="121900" rtlCol="0" anchor="t" anchorCtr="0">
              <a:noAutofit/>
            </a:bodyPr>
            <a:lstStyle>
              <a:lvl1pPr marL="228600" lvl="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None/>
                <a:defRPr sz="1867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685800" lvl="1" indent="-22860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lvl="5" indent="-22860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lvl="6" indent="-22860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lvl="7" indent="-22860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lvl="8" indent="-22860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chemeClr val="bg1"/>
                </a:buClr>
                <a:buSzPct val="100000"/>
              </a:pPr>
              <a:r>
                <a:rPr lang="en-US" sz="4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Oklahoma City</a:t>
              </a:r>
            </a:p>
          </p:txBody>
        </p:sp>
        <p:pic>
          <p:nvPicPr>
            <p:cNvPr id="1042" name="Picture 18" descr="Dna Drawing Png - Dna Line Drawing - Free Transparent PNG Clipart ...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305" b="94855" l="5952" r="9440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640" y="4643242"/>
              <a:ext cx="1123842" cy="832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Brain Sketch Stock Footage Video (100% Royalty-free) 1988002 ...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8125" l="9977" r="897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9451" y="3545044"/>
              <a:ext cx="1782357" cy="1004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5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17" y="1733106"/>
            <a:ext cx="6280297" cy="47102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169" y="437540"/>
            <a:ext cx="3600360" cy="4798994"/>
          </a:xfrm>
          <a:prstGeom prst="rect">
            <a:avLst/>
          </a:prstGeom>
        </p:spPr>
      </p:pic>
      <p:sp>
        <p:nvSpPr>
          <p:cNvPr id="4" name="Google Shape;217;p32"/>
          <p:cNvSpPr txBox="1">
            <a:spLocks noGrp="1"/>
          </p:cNvSpPr>
          <p:nvPr>
            <p:ph type="ctrTitle"/>
          </p:nvPr>
        </p:nvSpPr>
        <p:spPr>
          <a:xfrm>
            <a:off x="1252400" y="469129"/>
            <a:ext cx="5159033" cy="74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Graduate school</a:t>
            </a:r>
            <a:endParaRPr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4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3126" y="871870"/>
            <a:ext cx="9845749" cy="5114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4" descr="Image of cell culture dish | Free 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576" y="3969254"/>
            <a:ext cx="2109042" cy="210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2389501" y="3439633"/>
            <a:ext cx="601657" cy="1346275"/>
          </a:xfrm>
          <a:prstGeom prst="line">
            <a:avLst/>
          </a:prstGeom>
          <a:ln w="28575">
            <a:solidFill>
              <a:srgbClr val="33064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499372" y="4039349"/>
            <a:ext cx="1708161" cy="898724"/>
          </a:xfrm>
          <a:prstGeom prst="line">
            <a:avLst/>
          </a:prstGeom>
          <a:ln w="28575">
            <a:solidFill>
              <a:srgbClr val="33064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ow to Draw a Cartoon Cell - How to Draw Carto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9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410" y="2626241"/>
            <a:ext cx="1697101" cy="169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3562646" y="1872969"/>
            <a:ext cx="673377" cy="1352988"/>
          </a:xfrm>
          <a:prstGeom prst="line">
            <a:avLst/>
          </a:prstGeom>
          <a:ln w="28575">
            <a:solidFill>
              <a:srgbClr val="33064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743960" y="3439633"/>
            <a:ext cx="1810547" cy="180127"/>
          </a:xfrm>
          <a:prstGeom prst="line">
            <a:avLst/>
          </a:prstGeom>
          <a:ln w="28575">
            <a:solidFill>
              <a:srgbClr val="33064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41851" y="1332429"/>
            <a:ext cx="982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DNA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178228" y="2229976"/>
            <a:ext cx="765544" cy="439664"/>
          </a:xfrm>
          <a:prstGeom prst="straightConnector1">
            <a:avLst/>
          </a:prstGeom>
          <a:ln w="28575">
            <a:solidFill>
              <a:srgbClr val="3306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81175" y="1951816"/>
            <a:ext cx="982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RNA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03477" y="2549463"/>
            <a:ext cx="138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Protein</a:t>
            </a:r>
          </a:p>
        </p:txBody>
      </p:sp>
      <p:pic>
        <p:nvPicPr>
          <p:cNvPr id="3078" name="Picture 6" descr="Early ribbon drawings of proteins | Nature Structural &amp; Molecular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7" b="56521"/>
          <a:stretch/>
        </p:blipFill>
        <p:spPr bwMode="auto">
          <a:xfrm>
            <a:off x="9282834" y="3333066"/>
            <a:ext cx="1605176" cy="127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>
            <a:off x="8578386" y="3110295"/>
            <a:ext cx="586315" cy="329338"/>
          </a:xfrm>
          <a:prstGeom prst="straightConnector1">
            <a:avLst/>
          </a:prstGeom>
          <a:ln w="28575">
            <a:solidFill>
              <a:srgbClr val="3306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Book Black And White clipart - Dna, Drawing, Genetics, transparent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4897" b="8741"/>
          <a:stretch/>
        </p:blipFill>
        <p:spPr bwMode="auto">
          <a:xfrm rot="19494484">
            <a:off x="7443281" y="1965990"/>
            <a:ext cx="640960" cy="203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Book Black And White clipart - Dna, Drawing, Genetics, transparent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7" b="8807"/>
          <a:stretch/>
        </p:blipFill>
        <p:spPr bwMode="auto">
          <a:xfrm rot="19021434">
            <a:off x="4826921" y="1179322"/>
            <a:ext cx="772346" cy="246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Google Shape;217;p32"/>
          <p:cNvSpPr txBox="1">
            <a:spLocks noGrp="1"/>
          </p:cNvSpPr>
          <p:nvPr>
            <p:ph type="ctrTitle"/>
          </p:nvPr>
        </p:nvSpPr>
        <p:spPr>
          <a:xfrm>
            <a:off x="571916" y="74681"/>
            <a:ext cx="9687200" cy="74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B</a:t>
            </a:r>
            <a:r>
              <a:rPr lang="en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iology 101</a:t>
            </a:r>
            <a:endParaRPr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6" name="Picture 2" descr="File:3D medical animation coronavirus structure vie.png ..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64"/>
          <a:stretch/>
        </p:blipFill>
        <p:spPr bwMode="auto">
          <a:xfrm>
            <a:off x="5683297" y="4256033"/>
            <a:ext cx="3252105" cy="232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65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73126" y="871870"/>
            <a:ext cx="9845749" cy="5114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mage of cell culture dish | Free 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897" y="2810305"/>
            <a:ext cx="2109042" cy="210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oogle Shape;10388;p77"/>
          <p:cNvGrpSpPr/>
          <p:nvPr/>
        </p:nvGrpSpPr>
        <p:grpSpPr>
          <a:xfrm>
            <a:off x="1695088" y="1938653"/>
            <a:ext cx="1339470" cy="2980694"/>
            <a:chOff x="3934280" y="1542757"/>
            <a:chExt cx="557364" cy="1310345"/>
          </a:xfrm>
        </p:grpSpPr>
        <p:sp>
          <p:nvSpPr>
            <p:cNvPr id="8" name="Google Shape;10389;p77"/>
            <p:cNvSpPr/>
            <p:nvPr/>
          </p:nvSpPr>
          <p:spPr>
            <a:xfrm>
              <a:off x="3984472" y="2803693"/>
              <a:ext cx="457485" cy="49409"/>
            </a:xfrm>
            <a:custGeom>
              <a:avLst/>
              <a:gdLst/>
              <a:ahLst/>
              <a:cxnLst/>
              <a:rect l="l" t="t" r="r" b="b"/>
              <a:pathLst>
                <a:path w="18120" h="1957" extrusionOk="0">
                  <a:moveTo>
                    <a:pt x="9060" y="1"/>
                  </a:moveTo>
                  <a:cubicBezTo>
                    <a:pt x="4061" y="1"/>
                    <a:pt x="1" y="437"/>
                    <a:pt x="1" y="978"/>
                  </a:cubicBezTo>
                  <a:cubicBezTo>
                    <a:pt x="1" y="1519"/>
                    <a:pt x="4061" y="1956"/>
                    <a:pt x="9060" y="1956"/>
                  </a:cubicBezTo>
                  <a:cubicBezTo>
                    <a:pt x="14066" y="1956"/>
                    <a:pt x="18120" y="1519"/>
                    <a:pt x="18120" y="978"/>
                  </a:cubicBezTo>
                  <a:cubicBezTo>
                    <a:pt x="18120" y="437"/>
                    <a:pt x="14066" y="1"/>
                    <a:pt x="9060" y="1"/>
                  </a:cubicBezTo>
                  <a:close/>
                </a:path>
              </a:pathLst>
            </a:custGeom>
            <a:solidFill>
              <a:srgbClr val="778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10390;p77"/>
            <p:cNvGrpSpPr/>
            <p:nvPr/>
          </p:nvGrpSpPr>
          <p:grpSpPr>
            <a:xfrm>
              <a:off x="3934280" y="1542757"/>
              <a:ext cx="557364" cy="1277423"/>
              <a:chOff x="3934280" y="1542757"/>
              <a:chExt cx="557364" cy="1277423"/>
            </a:xfrm>
          </p:grpSpPr>
          <p:sp>
            <p:nvSpPr>
              <p:cNvPr id="10" name="Google Shape;10391;p77"/>
              <p:cNvSpPr/>
              <p:nvPr/>
            </p:nvSpPr>
            <p:spPr>
              <a:xfrm>
                <a:off x="4029892" y="1674397"/>
                <a:ext cx="366821" cy="342104"/>
              </a:xfrm>
              <a:custGeom>
                <a:avLst/>
                <a:gdLst/>
                <a:ahLst/>
                <a:cxnLst/>
                <a:rect l="l" t="t" r="r" b="b"/>
                <a:pathLst>
                  <a:path w="14529" h="13550" extrusionOk="0">
                    <a:moveTo>
                      <a:pt x="2151" y="0"/>
                    </a:moveTo>
                    <a:cubicBezTo>
                      <a:pt x="959" y="0"/>
                      <a:pt x="1" y="958"/>
                      <a:pt x="1" y="2157"/>
                    </a:cubicBezTo>
                    <a:lnTo>
                      <a:pt x="1" y="11393"/>
                    </a:lnTo>
                    <a:cubicBezTo>
                      <a:pt x="1" y="12585"/>
                      <a:pt x="959" y="13550"/>
                      <a:pt x="2151" y="13550"/>
                    </a:cubicBezTo>
                    <a:lnTo>
                      <a:pt x="12371" y="13550"/>
                    </a:lnTo>
                    <a:cubicBezTo>
                      <a:pt x="13564" y="13550"/>
                      <a:pt x="14528" y="12585"/>
                      <a:pt x="14528" y="11393"/>
                    </a:cubicBezTo>
                    <a:lnTo>
                      <a:pt x="14528" y="2157"/>
                    </a:lnTo>
                    <a:cubicBezTo>
                      <a:pt x="14528" y="958"/>
                      <a:pt x="13564" y="0"/>
                      <a:pt x="12371" y="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" name="Google Shape;10392;p77"/>
              <p:cNvGrpSpPr/>
              <p:nvPr/>
            </p:nvGrpSpPr>
            <p:grpSpPr>
              <a:xfrm>
                <a:off x="3934280" y="1547529"/>
                <a:ext cx="557364" cy="1272651"/>
                <a:chOff x="3934280" y="1547529"/>
                <a:chExt cx="557364" cy="1272651"/>
              </a:xfrm>
            </p:grpSpPr>
            <p:sp>
              <p:nvSpPr>
                <p:cNvPr id="13" name="Google Shape;10393;p77"/>
                <p:cNvSpPr/>
                <p:nvPr/>
              </p:nvSpPr>
              <p:spPr>
                <a:xfrm>
                  <a:off x="3934280" y="1547529"/>
                  <a:ext cx="557364" cy="1272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6" h="50407" extrusionOk="0">
                      <a:moveTo>
                        <a:pt x="11055" y="0"/>
                      </a:moveTo>
                      <a:cubicBezTo>
                        <a:pt x="7072" y="0"/>
                        <a:pt x="3853" y="3226"/>
                        <a:pt x="3853" y="7202"/>
                      </a:cubicBezTo>
                      <a:lnTo>
                        <a:pt x="3853" y="7208"/>
                      </a:lnTo>
                      <a:cubicBezTo>
                        <a:pt x="3833" y="7208"/>
                        <a:pt x="3814" y="7202"/>
                        <a:pt x="3788" y="7202"/>
                      </a:cubicBezTo>
                      <a:cubicBezTo>
                        <a:pt x="3784" y="7202"/>
                        <a:pt x="3780" y="7202"/>
                        <a:pt x="3777" y="7202"/>
                      </a:cubicBezTo>
                      <a:cubicBezTo>
                        <a:pt x="3111" y="7202"/>
                        <a:pt x="2609" y="7811"/>
                        <a:pt x="2738" y="8466"/>
                      </a:cubicBezTo>
                      <a:cubicBezTo>
                        <a:pt x="2835" y="8983"/>
                        <a:pt x="3289" y="9322"/>
                        <a:pt x="3779" y="9322"/>
                      </a:cubicBezTo>
                      <a:cubicBezTo>
                        <a:pt x="3914" y="9322"/>
                        <a:pt x="4052" y="9297"/>
                        <a:pt x="4185" y="9242"/>
                      </a:cubicBezTo>
                      <a:cubicBezTo>
                        <a:pt x="4654" y="10676"/>
                        <a:pt x="5606" y="11921"/>
                        <a:pt x="6773" y="12833"/>
                      </a:cubicBezTo>
                      <a:cubicBezTo>
                        <a:pt x="6733" y="12813"/>
                        <a:pt x="6694" y="12800"/>
                        <a:pt x="6649" y="12781"/>
                      </a:cubicBezTo>
                      <a:lnTo>
                        <a:pt x="6649" y="12781"/>
                      </a:lnTo>
                      <a:cubicBezTo>
                        <a:pt x="7398" y="13380"/>
                        <a:pt x="8252" y="13837"/>
                        <a:pt x="9171" y="14123"/>
                      </a:cubicBezTo>
                      <a:lnTo>
                        <a:pt x="9171" y="16124"/>
                      </a:lnTo>
                      <a:lnTo>
                        <a:pt x="6883" y="16124"/>
                      </a:lnTo>
                      <a:cubicBezTo>
                        <a:pt x="6883" y="16124"/>
                        <a:pt x="6877" y="16170"/>
                        <a:pt x="6857" y="16183"/>
                      </a:cubicBezTo>
                      <a:cubicBezTo>
                        <a:pt x="6277" y="16183"/>
                        <a:pt x="5762" y="16561"/>
                        <a:pt x="5580" y="17109"/>
                      </a:cubicBezTo>
                      <a:lnTo>
                        <a:pt x="248" y="32861"/>
                      </a:lnTo>
                      <a:cubicBezTo>
                        <a:pt x="1" y="33565"/>
                        <a:pt x="372" y="34334"/>
                        <a:pt x="1083" y="34569"/>
                      </a:cubicBezTo>
                      <a:cubicBezTo>
                        <a:pt x="1221" y="34615"/>
                        <a:pt x="1362" y="34637"/>
                        <a:pt x="1501" y="34637"/>
                      </a:cubicBezTo>
                      <a:cubicBezTo>
                        <a:pt x="2066" y="34637"/>
                        <a:pt x="2593" y="34273"/>
                        <a:pt x="2771" y="33702"/>
                      </a:cubicBezTo>
                      <a:lnTo>
                        <a:pt x="2947" y="33187"/>
                      </a:lnTo>
                      <a:lnTo>
                        <a:pt x="3527" y="33428"/>
                      </a:lnTo>
                      <a:cubicBezTo>
                        <a:pt x="3527" y="33428"/>
                        <a:pt x="4029" y="32412"/>
                        <a:pt x="3488" y="31577"/>
                      </a:cubicBezTo>
                      <a:lnTo>
                        <a:pt x="6753" y="21918"/>
                      </a:lnTo>
                      <a:lnTo>
                        <a:pt x="6753" y="21918"/>
                      </a:lnTo>
                      <a:cubicBezTo>
                        <a:pt x="6753" y="27699"/>
                        <a:pt x="5971" y="29166"/>
                        <a:pt x="5971" y="32360"/>
                      </a:cubicBezTo>
                      <a:cubicBezTo>
                        <a:pt x="5971" y="35560"/>
                        <a:pt x="7881" y="48490"/>
                        <a:pt x="7881" y="48490"/>
                      </a:cubicBezTo>
                      <a:lnTo>
                        <a:pt x="5573" y="50407"/>
                      </a:lnTo>
                      <a:lnTo>
                        <a:pt x="10038" y="50407"/>
                      </a:lnTo>
                      <a:lnTo>
                        <a:pt x="10781" y="31630"/>
                      </a:lnTo>
                      <a:lnTo>
                        <a:pt x="11165" y="31630"/>
                      </a:lnTo>
                      <a:lnTo>
                        <a:pt x="11908" y="50407"/>
                      </a:lnTo>
                      <a:lnTo>
                        <a:pt x="16373" y="50407"/>
                      </a:lnTo>
                      <a:lnTo>
                        <a:pt x="14059" y="48497"/>
                      </a:lnTo>
                      <a:cubicBezTo>
                        <a:pt x="14059" y="48497"/>
                        <a:pt x="15969" y="34171"/>
                        <a:pt x="15969" y="31590"/>
                      </a:cubicBezTo>
                      <a:cubicBezTo>
                        <a:pt x="15969" y="29003"/>
                        <a:pt x="15311" y="27680"/>
                        <a:pt x="15311" y="21821"/>
                      </a:cubicBezTo>
                      <a:lnTo>
                        <a:pt x="15311" y="21821"/>
                      </a:lnTo>
                      <a:lnTo>
                        <a:pt x="18615" y="31584"/>
                      </a:lnTo>
                      <a:cubicBezTo>
                        <a:pt x="18068" y="32418"/>
                        <a:pt x="18576" y="33435"/>
                        <a:pt x="18576" y="33435"/>
                      </a:cubicBezTo>
                      <a:lnTo>
                        <a:pt x="19149" y="33187"/>
                      </a:lnTo>
                      <a:lnTo>
                        <a:pt x="19325" y="33709"/>
                      </a:lnTo>
                      <a:cubicBezTo>
                        <a:pt x="19513" y="34266"/>
                        <a:pt x="20029" y="34619"/>
                        <a:pt x="20584" y="34619"/>
                      </a:cubicBezTo>
                      <a:cubicBezTo>
                        <a:pt x="20724" y="34619"/>
                        <a:pt x="20867" y="34597"/>
                        <a:pt x="21007" y="34549"/>
                      </a:cubicBezTo>
                      <a:cubicBezTo>
                        <a:pt x="21698" y="34321"/>
                        <a:pt x="22076" y="33572"/>
                        <a:pt x="21848" y="32874"/>
                      </a:cubicBezTo>
                      <a:lnTo>
                        <a:pt x="21848" y="32868"/>
                      </a:lnTo>
                      <a:lnTo>
                        <a:pt x="16516" y="17128"/>
                      </a:lnTo>
                      <a:cubicBezTo>
                        <a:pt x="16353" y="16613"/>
                        <a:pt x="15897" y="16242"/>
                        <a:pt x="15356" y="16190"/>
                      </a:cubicBezTo>
                      <a:cubicBezTo>
                        <a:pt x="15343" y="16170"/>
                        <a:pt x="15330" y="16150"/>
                        <a:pt x="15324" y="16131"/>
                      </a:cubicBezTo>
                      <a:lnTo>
                        <a:pt x="12932" y="16131"/>
                      </a:lnTo>
                      <a:lnTo>
                        <a:pt x="12932" y="14104"/>
                      </a:lnTo>
                      <a:cubicBezTo>
                        <a:pt x="15122" y="13413"/>
                        <a:pt x="17123" y="11595"/>
                        <a:pt x="17905" y="9281"/>
                      </a:cubicBezTo>
                      <a:cubicBezTo>
                        <a:pt x="17992" y="9303"/>
                        <a:pt x="18080" y="9313"/>
                        <a:pt x="18166" y="9313"/>
                      </a:cubicBezTo>
                      <a:cubicBezTo>
                        <a:pt x="18669" y="9313"/>
                        <a:pt x="19119" y="8957"/>
                        <a:pt x="19208" y="8434"/>
                      </a:cubicBezTo>
                      <a:cubicBezTo>
                        <a:pt x="19306" y="7828"/>
                        <a:pt x="18869" y="7261"/>
                        <a:pt x="18257" y="7208"/>
                      </a:cubicBezTo>
                      <a:lnTo>
                        <a:pt x="18257" y="7202"/>
                      </a:lnTo>
                      <a:cubicBezTo>
                        <a:pt x="18257" y="3226"/>
                        <a:pt x="15030" y="0"/>
                        <a:pt x="11055" y="0"/>
                      </a:cubicBez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" name="Google Shape;10394;p77"/>
                <p:cNvGrpSpPr/>
                <p:nvPr/>
              </p:nvGrpSpPr>
              <p:grpSpPr>
                <a:xfrm>
                  <a:off x="4110861" y="1813763"/>
                  <a:ext cx="203394" cy="542342"/>
                  <a:chOff x="4110861" y="1813763"/>
                  <a:chExt cx="203394" cy="542342"/>
                </a:xfrm>
              </p:grpSpPr>
              <p:sp>
                <p:nvSpPr>
                  <p:cNvPr id="15" name="Google Shape;10395;p77"/>
                  <p:cNvSpPr/>
                  <p:nvPr/>
                </p:nvSpPr>
                <p:spPr>
                  <a:xfrm>
                    <a:off x="4137017" y="2221182"/>
                    <a:ext cx="144163" cy="105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" h="4179" extrusionOk="0">
                        <a:moveTo>
                          <a:pt x="4009" y="1356"/>
                        </a:moveTo>
                        <a:cubicBezTo>
                          <a:pt x="4062" y="1420"/>
                          <a:pt x="4138" y="1453"/>
                          <a:pt x="4215" y="1453"/>
                        </a:cubicBezTo>
                        <a:cubicBezTo>
                          <a:pt x="4279" y="1453"/>
                          <a:pt x="4343" y="1430"/>
                          <a:pt x="4393" y="1382"/>
                        </a:cubicBezTo>
                        <a:cubicBezTo>
                          <a:pt x="4419" y="1396"/>
                          <a:pt x="4413" y="1402"/>
                          <a:pt x="4445" y="1409"/>
                        </a:cubicBezTo>
                        <a:cubicBezTo>
                          <a:pt x="4445" y="1415"/>
                          <a:pt x="4406" y="1422"/>
                          <a:pt x="4406" y="1435"/>
                        </a:cubicBezTo>
                        <a:lnTo>
                          <a:pt x="4406" y="1474"/>
                        </a:lnTo>
                        <a:cubicBezTo>
                          <a:pt x="4419" y="1571"/>
                          <a:pt x="4485" y="1656"/>
                          <a:pt x="4569" y="1702"/>
                        </a:cubicBezTo>
                        <a:cubicBezTo>
                          <a:pt x="4550" y="1741"/>
                          <a:pt x="4550" y="1780"/>
                          <a:pt x="4556" y="1819"/>
                        </a:cubicBezTo>
                        <a:cubicBezTo>
                          <a:pt x="4465" y="1819"/>
                          <a:pt x="4374" y="1865"/>
                          <a:pt x="4322" y="1943"/>
                        </a:cubicBezTo>
                        <a:cubicBezTo>
                          <a:pt x="4315" y="1930"/>
                          <a:pt x="4309" y="1923"/>
                          <a:pt x="4296" y="1910"/>
                        </a:cubicBezTo>
                        <a:cubicBezTo>
                          <a:pt x="4237" y="1852"/>
                          <a:pt x="4159" y="1819"/>
                          <a:pt x="4080" y="1819"/>
                        </a:cubicBezTo>
                        <a:cubicBezTo>
                          <a:pt x="3996" y="1819"/>
                          <a:pt x="3918" y="1852"/>
                          <a:pt x="3865" y="1910"/>
                        </a:cubicBezTo>
                        <a:cubicBezTo>
                          <a:pt x="3852" y="1917"/>
                          <a:pt x="3846" y="1930"/>
                          <a:pt x="3839" y="1936"/>
                        </a:cubicBezTo>
                        <a:cubicBezTo>
                          <a:pt x="3787" y="1865"/>
                          <a:pt x="3702" y="1819"/>
                          <a:pt x="3618" y="1819"/>
                        </a:cubicBezTo>
                        <a:cubicBezTo>
                          <a:pt x="3618" y="1800"/>
                          <a:pt x="3618" y="1780"/>
                          <a:pt x="3618" y="1760"/>
                        </a:cubicBezTo>
                        <a:cubicBezTo>
                          <a:pt x="3618" y="1650"/>
                          <a:pt x="3546" y="1552"/>
                          <a:pt x="3442" y="1513"/>
                        </a:cubicBezTo>
                        <a:cubicBezTo>
                          <a:pt x="3468" y="1500"/>
                          <a:pt x="3487" y="1487"/>
                          <a:pt x="3507" y="1467"/>
                        </a:cubicBezTo>
                        <a:cubicBezTo>
                          <a:pt x="3513" y="1480"/>
                          <a:pt x="3526" y="1493"/>
                          <a:pt x="3540" y="1506"/>
                        </a:cubicBezTo>
                        <a:cubicBezTo>
                          <a:pt x="3592" y="1558"/>
                          <a:pt x="3658" y="1585"/>
                          <a:pt x="3725" y="1585"/>
                        </a:cubicBezTo>
                        <a:cubicBezTo>
                          <a:pt x="3792" y="1585"/>
                          <a:pt x="3859" y="1558"/>
                          <a:pt x="3911" y="1506"/>
                        </a:cubicBezTo>
                        <a:cubicBezTo>
                          <a:pt x="3957" y="1467"/>
                          <a:pt x="3989" y="1415"/>
                          <a:pt x="4009" y="1356"/>
                        </a:cubicBezTo>
                        <a:close/>
                        <a:moveTo>
                          <a:pt x="2256" y="1311"/>
                        </a:moveTo>
                        <a:cubicBezTo>
                          <a:pt x="2308" y="1356"/>
                          <a:pt x="2379" y="1382"/>
                          <a:pt x="2451" y="1382"/>
                        </a:cubicBezTo>
                        <a:cubicBezTo>
                          <a:pt x="2516" y="1382"/>
                          <a:pt x="2581" y="1363"/>
                          <a:pt x="2634" y="1324"/>
                        </a:cubicBezTo>
                        <a:cubicBezTo>
                          <a:pt x="2660" y="1376"/>
                          <a:pt x="2705" y="1415"/>
                          <a:pt x="2757" y="1441"/>
                        </a:cubicBezTo>
                        <a:cubicBezTo>
                          <a:pt x="2725" y="1558"/>
                          <a:pt x="2770" y="1689"/>
                          <a:pt x="2868" y="1760"/>
                        </a:cubicBezTo>
                        <a:cubicBezTo>
                          <a:pt x="2901" y="1826"/>
                          <a:pt x="2959" y="1878"/>
                          <a:pt x="3031" y="1904"/>
                        </a:cubicBezTo>
                        <a:cubicBezTo>
                          <a:pt x="2979" y="1923"/>
                          <a:pt x="2933" y="1963"/>
                          <a:pt x="2907" y="2015"/>
                        </a:cubicBezTo>
                        <a:cubicBezTo>
                          <a:pt x="2868" y="1897"/>
                          <a:pt x="2751" y="1819"/>
                          <a:pt x="2627" y="1819"/>
                        </a:cubicBezTo>
                        <a:cubicBezTo>
                          <a:pt x="2568" y="1819"/>
                          <a:pt x="2503" y="1839"/>
                          <a:pt x="2458" y="1871"/>
                        </a:cubicBezTo>
                        <a:cubicBezTo>
                          <a:pt x="2412" y="1767"/>
                          <a:pt x="2301" y="1702"/>
                          <a:pt x="2190" y="1702"/>
                        </a:cubicBezTo>
                        <a:cubicBezTo>
                          <a:pt x="2099" y="1702"/>
                          <a:pt x="2021" y="1734"/>
                          <a:pt x="1962" y="1800"/>
                        </a:cubicBezTo>
                        <a:cubicBezTo>
                          <a:pt x="1917" y="1702"/>
                          <a:pt x="1812" y="1643"/>
                          <a:pt x="1702" y="1643"/>
                        </a:cubicBezTo>
                        <a:cubicBezTo>
                          <a:pt x="1676" y="1643"/>
                          <a:pt x="1643" y="1650"/>
                          <a:pt x="1617" y="1656"/>
                        </a:cubicBezTo>
                        <a:cubicBezTo>
                          <a:pt x="1617" y="1624"/>
                          <a:pt x="1610" y="1598"/>
                          <a:pt x="1597" y="1565"/>
                        </a:cubicBezTo>
                        <a:cubicBezTo>
                          <a:pt x="1662" y="1539"/>
                          <a:pt x="1715" y="1493"/>
                          <a:pt x="1747" y="1435"/>
                        </a:cubicBezTo>
                        <a:cubicBezTo>
                          <a:pt x="1806" y="1499"/>
                          <a:pt x="1884" y="1528"/>
                          <a:pt x="1962" y="1528"/>
                        </a:cubicBezTo>
                        <a:cubicBezTo>
                          <a:pt x="2089" y="1528"/>
                          <a:pt x="2215" y="1449"/>
                          <a:pt x="2256" y="1311"/>
                        </a:cubicBezTo>
                        <a:close/>
                        <a:moveTo>
                          <a:pt x="4993" y="1"/>
                        </a:moveTo>
                        <a:cubicBezTo>
                          <a:pt x="4648" y="1"/>
                          <a:pt x="4608" y="464"/>
                          <a:pt x="4863" y="587"/>
                        </a:cubicBezTo>
                        <a:cubicBezTo>
                          <a:pt x="4771" y="633"/>
                          <a:pt x="4713" y="724"/>
                          <a:pt x="4706" y="822"/>
                        </a:cubicBezTo>
                        <a:cubicBezTo>
                          <a:pt x="4674" y="809"/>
                          <a:pt x="4641" y="796"/>
                          <a:pt x="4602" y="796"/>
                        </a:cubicBezTo>
                        <a:cubicBezTo>
                          <a:pt x="4595" y="750"/>
                          <a:pt x="4576" y="705"/>
                          <a:pt x="4543" y="666"/>
                        </a:cubicBezTo>
                        <a:cubicBezTo>
                          <a:pt x="4537" y="653"/>
                          <a:pt x="4530" y="639"/>
                          <a:pt x="4524" y="626"/>
                        </a:cubicBezTo>
                        <a:cubicBezTo>
                          <a:pt x="4517" y="620"/>
                          <a:pt x="4517" y="607"/>
                          <a:pt x="4511" y="600"/>
                        </a:cubicBezTo>
                        <a:cubicBezTo>
                          <a:pt x="4498" y="581"/>
                          <a:pt x="4485" y="561"/>
                          <a:pt x="4465" y="542"/>
                        </a:cubicBezTo>
                        <a:cubicBezTo>
                          <a:pt x="4413" y="490"/>
                          <a:pt x="4348" y="464"/>
                          <a:pt x="4276" y="464"/>
                        </a:cubicBezTo>
                        <a:lnTo>
                          <a:pt x="4250" y="464"/>
                        </a:lnTo>
                        <a:cubicBezTo>
                          <a:pt x="4243" y="431"/>
                          <a:pt x="4230" y="398"/>
                          <a:pt x="4211" y="372"/>
                        </a:cubicBezTo>
                        <a:cubicBezTo>
                          <a:pt x="4185" y="327"/>
                          <a:pt x="4152" y="288"/>
                          <a:pt x="4107" y="261"/>
                        </a:cubicBezTo>
                        <a:cubicBezTo>
                          <a:pt x="4067" y="235"/>
                          <a:pt x="4022" y="222"/>
                          <a:pt x="3970" y="222"/>
                        </a:cubicBezTo>
                        <a:cubicBezTo>
                          <a:pt x="3950" y="196"/>
                          <a:pt x="3931" y="177"/>
                          <a:pt x="3905" y="164"/>
                        </a:cubicBezTo>
                        <a:cubicBezTo>
                          <a:pt x="3865" y="144"/>
                          <a:pt x="3826" y="125"/>
                          <a:pt x="3787" y="105"/>
                        </a:cubicBezTo>
                        <a:cubicBezTo>
                          <a:pt x="3716" y="66"/>
                          <a:pt x="3637" y="46"/>
                          <a:pt x="3553" y="40"/>
                        </a:cubicBezTo>
                        <a:cubicBezTo>
                          <a:pt x="3550" y="40"/>
                          <a:pt x="3548" y="40"/>
                          <a:pt x="3546" y="40"/>
                        </a:cubicBezTo>
                        <a:cubicBezTo>
                          <a:pt x="3200" y="40"/>
                          <a:pt x="3190" y="561"/>
                          <a:pt x="3540" y="568"/>
                        </a:cubicBezTo>
                        <a:cubicBezTo>
                          <a:pt x="3572" y="587"/>
                          <a:pt x="3605" y="607"/>
                          <a:pt x="3637" y="620"/>
                        </a:cubicBezTo>
                        <a:cubicBezTo>
                          <a:pt x="3670" y="639"/>
                          <a:pt x="3709" y="653"/>
                          <a:pt x="3748" y="653"/>
                        </a:cubicBezTo>
                        <a:cubicBezTo>
                          <a:pt x="3761" y="666"/>
                          <a:pt x="3768" y="679"/>
                          <a:pt x="3781" y="685"/>
                        </a:cubicBezTo>
                        <a:cubicBezTo>
                          <a:pt x="3787" y="698"/>
                          <a:pt x="3794" y="705"/>
                          <a:pt x="3807" y="711"/>
                        </a:cubicBezTo>
                        <a:cubicBezTo>
                          <a:pt x="3852" y="763"/>
                          <a:pt x="3924" y="789"/>
                          <a:pt x="3989" y="789"/>
                        </a:cubicBezTo>
                        <a:lnTo>
                          <a:pt x="4022" y="789"/>
                        </a:lnTo>
                        <a:cubicBezTo>
                          <a:pt x="4028" y="822"/>
                          <a:pt x="4041" y="848"/>
                          <a:pt x="4054" y="874"/>
                        </a:cubicBezTo>
                        <a:cubicBezTo>
                          <a:pt x="4054" y="881"/>
                          <a:pt x="4061" y="887"/>
                          <a:pt x="4067" y="894"/>
                        </a:cubicBezTo>
                        <a:cubicBezTo>
                          <a:pt x="4074" y="900"/>
                          <a:pt x="4074" y="913"/>
                          <a:pt x="4080" y="920"/>
                        </a:cubicBezTo>
                        <a:cubicBezTo>
                          <a:pt x="4080" y="933"/>
                          <a:pt x="4080" y="939"/>
                          <a:pt x="4087" y="952"/>
                        </a:cubicBezTo>
                        <a:cubicBezTo>
                          <a:pt x="4041" y="978"/>
                          <a:pt x="4002" y="1017"/>
                          <a:pt x="3983" y="1070"/>
                        </a:cubicBezTo>
                        <a:cubicBezTo>
                          <a:pt x="3931" y="1004"/>
                          <a:pt x="3852" y="972"/>
                          <a:pt x="3774" y="965"/>
                        </a:cubicBezTo>
                        <a:cubicBezTo>
                          <a:pt x="3702" y="965"/>
                          <a:pt x="3637" y="998"/>
                          <a:pt x="3585" y="1044"/>
                        </a:cubicBezTo>
                        <a:cubicBezTo>
                          <a:pt x="3572" y="1057"/>
                          <a:pt x="3559" y="1076"/>
                          <a:pt x="3546" y="1089"/>
                        </a:cubicBezTo>
                        <a:cubicBezTo>
                          <a:pt x="3503" y="996"/>
                          <a:pt x="3407" y="939"/>
                          <a:pt x="3302" y="939"/>
                        </a:cubicBezTo>
                        <a:cubicBezTo>
                          <a:pt x="3297" y="939"/>
                          <a:pt x="3291" y="939"/>
                          <a:pt x="3285" y="939"/>
                        </a:cubicBezTo>
                        <a:cubicBezTo>
                          <a:pt x="3233" y="939"/>
                          <a:pt x="3181" y="952"/>
                          <a:pt x="3135" y="978"/>
                        </a:cubicBezTo>
                        <a:cubicBezTo>
                          <a:pt x="3083" y="894"/>
                          <a:pt x="2992" y="848"/>
                          <a:pt x="2888" y="848"/>
                        </a:cubicBezTo>
                        <a:cubicBezTo>
                          <a:pt x="2823" y="848"/>
                          <a:pt x="2764" y="868"/>
                          <a:pt x="2705" y="907"/>
                        </a:cubicBezTo>
                        <a:cubicBezTo>
                          <a:pt x="2648" y="809"/>
                          <a:pt x="2549" y="762"/>
                          <a:pt x="2451" y="762"/>
                        </a:cubicBezTo>
                        <a:cubicBezTo>
                          <a:pt x="2327" y="762"/>
                          <a:pt x="2204" y="837"/>
                          <a:pt x="2164" y="978"/>
                        </a:cubicBezTo>
                        <a:cubicBezTo>
                          <a:pt x="2118" y="937"/>
                          <a:pt x="2055" y="912"/>
                          <a:pt x="1991" y="912"/>
                        </a:cubicBezTo>
                        <a:cubicBezTo>
                          <a:pt x="1983" y="912"/>
                          <a:pt x="1976" y="913"/>
                          <a:pt x="1969" y="913"/>
                        </a:cubicBezTo>
                        <a:cubicBezTo>
                          <a:pt x="1963" y="913"/>
                          <a:pt x="1958" y="913"/>
                          <a:pt x="1952" y="913"/>
                        </a:cubicBezTo>
                        <a:cubicBezTo>
                          <a:pt x="1848" y="913"/>
                          <a:pt x="1751" y="970"/>
                          <a:pt x="1702" y="1063"/>
                        </a:cubicBezTo>
                        <a:cubicBezTo>
                          <a:pt x="1641" y="997"/>
                          <a:pt x="1562" y="967"/>
                          <a:pt x="1484" y="967"/>
                        </a:cubicBezTo>
                        <a:cubicBezTo>
                          <a:pt x="1353" y="967"/>
                          <a:pt x="1226" y="1053"/>
                          <a:pt x="1193" y="1200"/>
                        </a:cubicBezTo>
                        <a:cubicBezTo>
                          <a:pt x="1180" y="1187"/>
                          <a:pt x="1167" y="1174"/>
                          <a:pt x="1148" y="1161"/>
                        </a:cubicBezTo>
                        <a:cubicBezTo>
                          <a:pt x="1193" y="1115"/>
                          <a:pt x="1219" y="1057"/>
                          <a:pt x="1219" y="991"/>
                        </a:cubicBezTo>
                        <a:cubicBezTo>
                          <a:pt x="1213" y="832"/>
                          <a:pt x="1082" y="704"/>
                          <a:pt x="919" y="704"/>
                        </a:cubicBezTo>
                        <a:cubicBezTo>
                          <a:pt x="915" y="704"/>
                          <a:pt x="911" y="704"/>
                          <a:pt x="906" y="705"/>
                        </a:cubicBezTo>
                        <a:lnTo>
                          <a:pt x="880" y="705"/>
                        </a:lnTo>
                        <a:cubicBezTo>
                          <a:pt x="871" y="704"/>
                          <a:pt x="861" y="703"/>
                          <a:pt x="852" y="703"/>
                        </a:cubicBezTo>
                        <a:cubicBezTo>
                          <a:pt x="573" y="703"/>
                          <a:pt x="458" y="1075"/>
                          <a:pt x="704" y="1233"/>
                        </a:cubicBezTo>
                        <a:cubicBezTo>
                          <a:pt x="672" y="1278"/>
                          <a:pt x="652" y="1337"/>
                          <a:pt x="652" y="1396"/>
                        </a:cubicBezTo>
                        <a:lnTo>
                          <a:pt x="652" y="1422"/>
                        </a:lnTo>
                        <a:cubicBezTo>
                          <a:pt x="652" y="1513"/>
                          <a:pt x="691" y="1598"/>
                          <a:pt x="757" y="1656"/>
                        </a:cubicBezTo>
                        <a:lnTo>
                          <a:pt x="743" y="1656"/>
                        </a:lnTo>
                        <a:cubicBezTo>
                          <a:pt x="672" y="1656"/>
                          <a:pt x="607" y="1682"/>
                          <a:pt x="554" y="1734"/>
                        </a:cubicBezTo>
                        <a:cubicBezTo>
                          <a:pt x="522" y="1767"/>
                          <a:pt x="496" y="1813"/>
                          <a:pt x="483" y="1852"/>
                        </a:cubicBezTo>
                        <a:cubicBezTo>
                          <a:pt x="483" y="1865"/>
                          <a:pt x="535" y="1878"/>
                          <a:pt x="528" y="1891"/>
                        </a:cubicBezTo>
                        <a:lnTo>
                          <a:pt x="489" y="1871"/>
                        </a:lnTo>
                        <a:cubicBezTo>
                          <a:pt x="0" y="1871"/>
                          <a:pt x="0" y="2406"/>
                          <a:pt x="489" y="2406"/>
                        </a:cubicBezTo>
                        <a:cubicBezTo>
                          <a:pt x="489" y="2406"/>
                          <a:pt x="652" y="2321"/>
                          <a:pt x="678" y="2223"/>
                        </a:cubicBezTo>
                        <a:cubicBezTo>
                          <a:pt x="704" y="2236"/>
                          <a:pt x="730" y="2249"/>
                          <a:pt x="763" y="2249"/>
                        </a:cubicBezTo>
                        <a:cubicBezTo>
                          <a:pt x="867" y="2249"/>
                          <a:pt x="965" y="2178"/>
                          <a:pt x="998" y="2073"/>
                        </a:cubicBezTo>
                        <a:cubicBezTo>
                          <a:pt x="1024" y="2021"/>
                          <a:pt x="1030" y="1956"/>
                          <a:pt x="1024" y="1897"/>
                        </a:cubicBezTo>
                        <a:lnTo>
                          <a:pt x="1024" y="1897"/>
                        </a:lnTo>
                        <a:cubicBezTo>
                          <a:pt x="1037" y="1910"/>
                          <a:pt x="1063" y="1917"/>
                          <a:pt x="1082" y="1930"/>
                        </a:cubicBezTo>
                        <a:cubicBezTo>
                          <a:pt x="1141" y="1989"/>
                          <a:pt x="1219" y="2028"/>
                          <a:pt x="1304" y="2028"/>
                        </a:cubicBezTo>
                        <a:cubicBezTo>
                          <a:pt x="1343" y="2028"/>
                          <a:pt x="1376" y="2021"/>
                          <a:pt x="1408" y="2008"/>
                        </a:cubicBezTo>
                        <a:cubicBezTo>
                          <a:pt x="1433" y="2167"/>
                          <a:pt x="1568" y="2264"/>
                          <a:pt x="1705" y="2264"/>
                        </a:cubicBezTo>
                        <a:cubicBezTo>
                          <a:pt x="1783" y="2264"/>
                          <a:pt x="1862" y="2233"/>
                          <a:pt x="1923" y="2165"/>
                        </a:cubicBezTo>
                        <a:cubicBezTo>
                          <a:pt x="1973" y="2264"/>
                          <a:pt x="2069" y="2321"/>
                          <a:pt x="2168" y="2321"/>
                        </a:cubicBezTo>
                        <a:cubicBezTo>
                          <a:pt x="2173" y="2321"/>
                          <a:pt x="2179" y="2321"/>
                          <a:pt x="2184" y="2321"/>
                        </a:cubicBezTo>
                        <a:cubicBezTo>
                          <a:pt x="2249" y="2321"/>
                          <a:pt x="2308" y="2308"/>
                          <a:pt x="2360" y="2269"/>
                        </a:cubicBezTo>
                        <a:cubicBezTo>
                          <a:pt x="2428" y="2250"/>
                          <a:pt x="2498" y="2241"/>
                          <a:pt x="2567" y="2241"/>
                        </a:cubicBezTo>
                        <a:cubicBezTo>
                          <a:pt x="2787" y="2241"/>
                          <a:pt x="3001" y="2333"/>
                          <a:pt x="3155" y="2497"/>
                        </a:cubicBezTo>
                        <a:cubicBezTo>
                          <a:pt x="3161" y="2497"/>
                          <a:pt x="3166" y="2498"/>
                          <a:pt x="3171" y="2498"/>
                        </a:cubicBezTo>
                        <a:cubicBezTo>
                          <a:pt x="3263" y="2498"/>
                          <a:pt x="3347" y="2447"/>
                          <a:pt x="3396" y="2373"/>
                        </a:cubicBezTo>
                        <a:cubicBezTo>
                          <a:pt x="3455" y="2419"/>
                          <a:pt x="3520" y="2438"/>
                          <a:pt x="3592" y="2438"/>
                        </a:cubicBezTo>
                        <a:cubicBezTo>
                          <a:pt x="3599" y="2439"/>
                          <a:pt x="3606" y="2439"/>
                          <a:pt x="3613" y="2439"/>
                        </a:cubicBezTo>
                        <a:cubicBezTo>
                          <a:pt x="3689" y="2439"/>
                          <a:pt x="3759" y="2407"/>
                          <a:pt x="3807" y="2354"/>
                        </a:cubicBezTo>
                        <a:cubicBezTo>
                          <a:pt x="3865" y="2425"/>
                          <a:pt x="3957" y="2471"/>
                          <a:pt x="4048" y="2471"/>
                        </a:cubicBezTo>
                        <a:cubicBezTo>
                          <a:pt x="4107" y="2471"/>
                          <a:pt x="4165" y="2451"/>
                          <a:pt x="4217" y="2425"/>
                        </a:cubicBezTo>
                        <a:cubicBezTo>
                          <a:pt x="4263" y="2399"/>
                          <a:pt x="4296" y="2367"/>
                          <a:pt x="4322" y="2328"/>
                        </a:cubicBezTo>
                        <a:cubicBezTo>
                          <a:pt x="4335" y="2334"/>
                          <a:pt x="4341" y="2341"/>
                          <a:pt x="4348" y="2354"/>
                        </a:cubicBezTo>
                        <a:cubicBezTo>
                          <a:pt x="4289" y="2419"/>
                          <a:pt x="4256" y="2503"/>
                          <a:pt x="4263" y="2588"/>
                        </a:cubicBezTo>
                        <a:cubicBezTo>
                          <a:pt x="4152" y="2595"/>
                          <a:pt x="4054" y="2673"/>
                          <a:pt x="4022" y="2777"/>
                        </a:cubicBezTo>
                        <a:cubicBezTo>
                          <a:pt x="3970" y="2745"/>
                          <a:pt x="3918" y="2732"/>
                          <a:pt x="3859" y="2732"/>
                        </a:cubicBezTo>
                        <a:lnTo>
                          <a:pt x="3820" y="2732"/>
                        </a:lnTo>
                        <a:cubicBezTo>
                          <a:pt x="3774" y="2712"/>
                          <a:pt x="3729" y="2699"/>
                          <a:pt x="3683" y="2699"/>
                        </a:cubicBezTo>
                        <a:cubicBezTo>
                          <a:pt x="3585" y="2699"/>
                          <a:pt x="3494" y="2745"/>
                          <a:pt x="3435" y="2829"/>
                        </a:cubicBezTo>
                        <a:cubicBezTo>
                          <a:pt x="3390" y="2803"/>
                          <a:pt x="3337" y="2790"/>
                          <a:pt x="3285" y="2790"/>
                        </a:cubicBezTo>
                        <a:cubicBezTo>
                          <a:pt x="3227" y="2790"/>
                          <a:pt x="3168" y="2803"/>
                          <a:pt x="3122" y="2836"/>
                        </a:cubicBezTo>
                        <a:cubicBezTo>
                          <a:pt x="3068" y="2769"/>
                          <a:pt x="2991" y="2731"/>
                          <a:pt x="2913" y="2731"/>
                        </a:cubicBezTo>
                        <a:cubicBezTo>
                          <a:pt x="2907" y="2731"/>
                          <a:pt x="2900" y="2731"/>
                          <a:pt x="2894" y="2732"/>
                        </a:cubicBezTo>
                        <a:cubicBezTo>
                          <a:pt x="2829" y="2732"/>
                          <a:pt x="2770" y="2745"/>
                          <a:pt x="2718" y="2784"/>
                        </a:cubicBezTo>
                        <a:cubicBezTo>
                          <a:pt x="2675" y="2678"/>
                          <a:pt x="2578" y="2614"/>
                          <a:pt x="2467" y="2614"/>
                        </a:cubicBezTo>
                        <a:cubicBezTo>
                          <a:pt x="2462" y="2614"/>
                          <a:pt x="2456" y="2614"/>
                          <a:pt x="2451" y="2614"/>
                        </a:cubicBezTo>
                        <a:cubicBezTo>
                          <a:pt x="2438" y="2613"/>
                          <a:pt x="2425" y="2612"/>
                          <a:pt x="2411" y="2612"/>
                        </a:cubicBezTo>
                        <a:cubicBezTo>
                          <a:pt x="2370" y="2612"/>
                          <a:pt x="2327" y="2619"/>
                          <a:pt x="2288" y="2634"/>
                        </a:cubicBezTo>
                        <a:cubicBezTo>
                          <a:pt x="2236" y="2562"/>
                          <a:pt x="2151" y="2517"/>
                          <a:pt x="2060" y="2503"/>
                        </a:cubicBezTo>
                        <a:lnTo>
                          <a:pt x="2034" y="2503"/>
                        </a:lnTo>
                        <a:cubicBezTo>
                          <a:pt x="1982" y="2510"/>
                          <a:pt x="1936" y="2536"/>
                          <a:pt x="1891" y="2562"/>
                        </a:cubicBezTo>
                        <a:cubicBezTo>
                          <a:pt x="1849" y="2461"/>
                          <a:pt x="1752" y="2398"/>
                          <a:pt x="1647" y="2398"/>
                        </a:cubicBezTo>
                        <a:cubicBezTo>
                          <a:pt x="1637" y="2398"/>
                          <a:pt x="1627" y="2398"/>
                          <a:pt x="1617" y="2399"/>
                        </a:cubicBezTo>
                        <a:cubicBezTo>
                          <a:pt x="1545" y="2399"/>
                          <a:pt x="1480" y="2425"/>
                          <a:pt x="1421" y="2477"/>
                        </a:cubicBezTo>
                        <a:cubicBezTo>
                          <a:pt x="1376" y="2451"/>
                          <a:pt x="1324" y="2438"/>
                          <a:pt x="1265" y="2438"/>
                        </a:cubicBezTo>
                        <a:cubicBezTo>
                          <a:pt x="1219" y="2438"/>
                          <a:pt x="1174" y="2445"/>
                          <a:pt x="1135" y="2451"/>
                        </a:cubicBezTo>
                        <a:cubicBezTo>
                          <a:pt x="1089" y="2360"/>
                          <a:pt x="985" y="2295"/>
                          <a:pt x="822" y="2295"/>
                        </a:cubicBezTo>
                        <a:cubicBezTo>
                          <a:pt x="496" y="2295"/>
                          <a:pt x="496" y="2914"/>
                          <a:pt x="822" y="2914"/>
                        </a:cubicBezTo>
                        <a:cubicBezTo>
                          <a:pt x="867" y="2908"/>
                          <a:pt x="913" y="2908"/>
                          <a:pt x="959" y="2901"/>
                        </a:cubicBezTo>
                        <a:cubicBezTo>
                          <a:pt x="972" y="2927"/>
                          <a:pt x="1011" y="2953"/>
                          <a:pt x="1037" y="2979"/>
                        </a:cubicBezTo>
                        <a:cubicBezTo>
                          <a:pt x="1069" y="3071"/>
                          <a:pt x="1141" y="3142"/>
                          <a:pt x="1226" y="3181"/>
                        </a:cubicBezTo>
                        <a:cubicBezTo>
                          <a:pt x="1275" y="3268"/>
                          <a:pt x="1372" y="3325"/>
                          <a:pt x="1471" y="3325"/>
                        </a:cubicBezTo>
                        <a:cubicBezTo>
                          <a:pt x="1476" y="3325"/>
                          <a:pt x="1481" y="3325"/>
                          <a:pt x="1486" y="3325"/>
                        </a:cubicBezTo>
                        <a:lnTo>
                          <a:pt x="1500" y="3325"/>
                        </a:lnTo>
                        <a:cubicBezTo>
                          <a:pt x="1480" y="3497"/>
                          <a:pt x="1611" y="3651"/>
                          <a:pt x="1788" y="3651"/>
                        </a:cubicBezTo>
                        <a:cubicBezTo>
                          <a:pt x="1792" y="3651"/>
                          <a:pt x="1796" y="3651"/>
                          <a:pt x="1799" y="3651"/>
                        </a:cubicBezTo>
                        <a:cubicBezTo>
                          <a:pt x="1851" y="3651"/>
                          <a:pt x="1904" y="3638"/>
                          <a:pt x="1949" y="3611"/>
                        </a:cubicBezTo>
                        <a:cubicBezTo>
                          <a:pt x="1989" y="3748"/>
                          <a:pt x="2113" y="3827"/>
                          <a:pt x="2241" y="3827"/>
                        </a:cubicBezTo>
                        <a:cubicBezTo>
                          <a:pt x="2321" y="3827"/>
                          <a:pt x="2401" y="3796"/>
                          <a:pt x="2464" y="3729"/>
                        </a:cubicBezTo>
                        <a:cubicBezTo>
                          <a:pt x="2508" y="3822"/>
                          <a:pt x="2605" y="3886"/>
                          <a:pt x="2710" y="3886"/>
                        </a:cubicBezTo>
                        <a:cubicBezTo>
                          <a:pt x="2715" y="3886"/>
                          <a:pt x="2720" y="3886"/>
                          <a:pt x="2725" y="3885"/>
                        </a:cubicBezTo>
                        <a:cubicBezTo>
                          <a:pt x="2777" y="3885"/>
                          <a:pt x="2829" y="3872"/>
                          <a:pt x="2875" y="3846"/>
                        </a:cubicBezTo>
                        <a:cubicBezTo>
                          <a:pt x="2888" y="3905"/>
                          <a:pt x="2914" y="3957"/>
                          <a:pt x="2959" y="4003"/>
                        </a:cubicBezTo>
                        <a:lnTo>
                          <a:pt x="3018" y="4061"/>
                        </a:lnTo>
                        <a:cubicBezTo>
                          <a:pt x="3083" y="4120"/>
                          <a:pt x="3166" y="4149"/>
                          <a:pt x="3250" y="4149"/>
                        </a:cubicBezTo>
                        <a:cubicBezTo>
                          <a:pt x="3334" y="4149"/>
                          <a:pt x="3419" y="4120"/>
                          <a:pt x="3487" y="4061"/>
                        </a:cubicBezTo>
                        <a:cubicBezTo>
                          <a:pt x="3533" y="4126"/>
                          <a:pt x="3598" y="4178"/>
                          <a:pt x="3761" y="4178"/>
                        </a:cubicBezTo>
                        <a:cubicBezTo>
                          <a:pt x="4087" y="4178"/>
                          <a:pt x="4087" y="3559"/>
                          <a:pt x="3761" y="3559"/>
                        </a:cubicBezTo>
                        <a:cubicBezTo>
                          <a:pt x="3598" y="3559"/>
                          <a:pt x="3559" y="3592"/>
                          <a:pt x="3513" y="3644"/>
                        </a:cubicBezTo>
                        <a:cubicBezTo>
                          <a:pt x="3507" y="3638"/>
                          <a:pt x="3481" y="3631"/>
                          <a:pt x="3468" y="3618"/>
                        </a:cubicBezTo>
                        <a:lnTo>
                          <a:pt x="3403" y="3559"/>
                        </a:lnTo>
                        <a:cubicBezTo>
                          <a:pt x="3342" y="3502"/>
                          <a:pt x="3263" y="3472"/>
                          <a:pt x="3184" y="3472"/>
                        </a:cubicBezTo>
                        <a:cubicBezTo>
                          <a:pt x="3127" y="3472"/>
                          <a:pt x="3070" y="3488"/>
                          <a:pt x="3018" y="3520"/>
                        </a:cubicBezTo>
                        <a:cubicBezTo>
                          <a:pt x="3005" y="3455"/>
                          <a:pt x="2979" y="3403"/>
                          <a:pt x="2940" y="3357"/>
                        </a:cubicBezTo>
                        <a:cubicBezTo>
                          <a:pt x="2979" y="3351"/>
                          <a:pt x="3025" y="3338"/>
                          <a:pt x="3064" y="3312"/>
                        </a:cubicBezTo>
                        <a:cubicBezTo>
                          <a:pt x="3125" y="3383"/>
                          <a:pt x="3209" y="3417"/>
                          <a:pt x="3292" y="3417"/>
                        </a:cubicBezTo>
                        <a:cubicBezTo>
                          <a:pt x="3385" y="3417"/>
                          <a:pt x="3478" y="3374"/>
                          <a:pt x="3540" y="3292"/>
                        </a:cubicBezTo>
                        <a:cubicBezTo>
                          <a:pt x="3585" y="3318"/>
                          <a:pt x="3637" y="3331"/>
                          <a:pt x="3689" y="3331"/>
                        </a:cubicBezTo>
                        <a:lnTo>
                          <a:pt x="3729" y="3331"/>
                        </a:lnTo>
                        <a:cubicBezTo>
                          <a:pt x="3768" y="3351"/>
                          <a:pt x="3820" y="3357"/>
                          <a:pt x="3865" y="3357"/>
                        </a:cubicBezTo>
                        <a:cubicBezTo>
                          <a:pt x="3870" y="3358"/>
                          <a:pt x="3875" y="3358"/>
                          <a:pt x="3880" y="3358"/>
                        </a:cubicBezTo>
                        <a:cubicBezTo>
                          <a:pt x="3998" y="3358"/>
                          <a:pt x="4102" y="3281"/>
                          <a:pt x="4146" y="3168"/>
                        </a:cubicBezTo>
                        <a:cubicBezTo>
                          <a:pt x="4191" y="3201"/>
                          <a:pt x="4250" y="3214"/>
                          <a:pt x="4309" y="3214"/>
                        </a:cubicBezTo>
                        <a:cubicBezTo>
                          <a:pt x="4485" y="3214"/>
                          <a:pt x="4621" y="3064"/>
                          <a:pt x="4602" y="2888"/>
                        </a:cubicBezTo>
                        <a:cubicBezTo>
                          <a:pt x="4758" y="2875"/>
                          <a:pt x="4876" y="2738"/>
                          <a:pt x="4869" y="2582"/>
                        </a:cubicBezTo>
                        <a:lnTo>
                          <a:pt x="4869" y="2582"/>
                        </a:lnTo>
                        <a:cubicBezTo>
                          <a:pt x="4902" y="2588"/>
                          <a:pt x="4934" y="2595"/>
                          <a:pt x="4967" y="2595"/>
                        </a:cubicBezTo>
                        <a:cubicBezTo>
                          <a:pt x="5221" y="2595"/>
                          <a:pt x="5312" y="2334"/>
                          <a:pt x="5241" y="2152"/>
                        </a:cubicBezTo>
                        <a:cubicBezTo>
                          <a:pt x="5619" y="2132"/>
                          <a:pt x="5619" y="1526"/>
                          <a:pt x="5228" y="1526"/>
                        </a:cubicBezTo>
                        <a:cubicBezTo>
                          <a:pt x="5156" y="1526"/>
                          <a:pt x="5084" y="1552"/>
                          <a:pt x="5032" y="1598"/>
                        </a:cubicBezTo>
                        <a:cubicBezTo>
                          <a:pt x="4999" y="1585"/>
                          <a:pt x="4967" y="1578"/>
                          <a:pt x="4934" y="1571"/>
                        </a:cubicBezTo>
                        <a:cubicBezTo>
                          <a:pt x="4947" y="1539"/>
                          <a:pt x="4895" y="1506"/>
                          <a:pt x="4895" y="1474"/>
                        </a:cubicBezTo>
                        <a:lnTo>
                          <a:pt x="4895" y="1435"/>
                        </a:lnTo>
                        <a:cubicBezTo>
                          <a:pt x="4895" y="1337"/>
                          <a:pt x="4895" y="1246"/>
                          <a:pt x="4817" y="1200"/>
                        </a:cubicBezTo>
                        <a:cubicBezTo>
                          <a:pt x="4823" y="1187"/>
                          <a:pt x="4850" y="1167"/>
                          <a:pt x="4856" y="1154"/>
                        </a:cubicBezTo>
                        <a:cubicBezTo>
                          <a:pt x="4902" y="1167"/>
                          <a:pt x="4947" y="1174"/>
                          <a:pt x="4993" y="1174"/>
                        </a:cubicBezTo>
                        <a:cubicBezTo>
                          <a:pt x="5013" y="1174"/>
                          <a:pt x="4999" y="1174"/>
                          <a:pt x="5019" y="1167"/>
                        </a:cubicBezTo>
                        <a:cubicBezTo>
                          <a:pt x="5052" y="1265"/>
                          <a:pt x="5221" y="1343"/>
                          <a:pt x="5221" y="1343"/>
                        </a:cubicBezTo>
                        <a:cubicBezTo>
                          <a:pt x="5710" y="1343"/>
                          <a:pt x="5710" y="815"/>
                          <a:pt x="5221" y="815"/>
                        </a:cubicBezTo>
                        <a:lnTo>
                          <a:pt x="5254" y="815"/>
                        </a:lnTo>
                        <a:cubicBezTo>
                          <a:pt x="5254" y="724"/>
                          <a:pt x="5202" y="633"/>
                          <a:pt x="5117" y="587"/>
                        </a:cubicBezTo>
                        <a:cubicBezTo>
                          <a:pt x="5371" y="464"/>
                          <a:pt x="5338" y="1"/>
                          <a:pt x="4993" y="1"/>
                        </a:cubicBezTo>
                        <a:close/>
                      </a:path>
                    </a:pathLst>
                  </a:custGeom>
                  <a:solidFill>
                    <a:srgbClr val="667E9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" name="Google Shape;10396;p77"/>
                  <p:cNvSpPr/>
                  <p:nvPr/>
                </p:nvSpPr>
                <p:spPr>
                  <a:xfrm>
                    <a:off x="4115128" y="2184851"/>
                    <a:ext cx="197334" cy="1712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16" h="6783" extrusionOk="0">
                        <a:moveTo>
                          <a:pt x="6878" y="1"/>
                        </a:moveTo>
                        <a:cubicBezTo>
                          <a:pt x="6713" y="1"/>
                          <a:pt x="6550" y="89"/>
                          <a:pt x="6466" y="254"/>
                        </a:cubicBezTo>
                        <a:cubicBezTo>
                          <a:pt x="6382" y="154"/>
                          <a:pt x="6256" y="100"/>
                          <a:pt x="6129" y="100"/>
                        </a:cubicBezTo>
                        <a:cubicBezTo>
                          <a:pt x="6089" y="100"/>
                          <a:pt x="6049" y="106"/>
                          <a:pt x="6010" y="117"/>
                        </a:cubicBezTo>
                        <a:cubicBezTo>
                          <a:pt x="5847" y="169"/>
                          <a:pt x="5723" y="299"/>
                          <a:pt x="5684" y="469"/>
                        </a:cubicBezTo>
                        <a:lnTo>
                          <a:pt x="5677" y="462"/>
                        </a:lnTo>
                        <a:cubicBezTo>
                          <a:pt x="5603" y="418"/>
                          <a:pt x="5521" y="397"/>
                          <a:pt x="5441" y="397"/>
                        </a:cubicBezTo>
                        <a:cubicBezTo>
                          <a:pt x="5284" y="397"/>
                          <a:pt x="5132" y="478"/>
                          <a:pt x="5045" y="625"/>
                        </a:cubicBezTo>
                        <a:cubicBezTo>
                          <a:pt x="5045" y="632"/>
                          <a:pt x="5039" y="638"/>
                          <a:pt x="5032" y="651"/>
                        </a:cubicBezTo>
                        <a:cubicBezTo>
                          <a:pt x="4977" y="629"/>
                          <a:pt x="4920" y="619"/>
                          <a:pt x="4865" y="619"/>
                        </a:cubicBezTo>
                        <a:cubicBezTo>
                          <a:pt x="4660" y="619"/>
                          <a:pt x="4472" y="761"/>
                          <a:pt x="4426" y="977"/>
                        </a:cubicBezTo>
                        <a:cubicBezTo>
                          <a:pt x="4361" y="938"/>
                          <a:pt x="4283" y="912"/>
                          <a:pt x="4204" y="912"/>
                        </a:cubicBezTo>
                        <a:cubicBezTo>
                          <a:pt x="4146" y="1057"/>
                          <a:pt x="4012" y="1133"/>
                          <a:pt x="3876" y="1133"/>
                        </a:cubicBezTo>
                        <a:cubicBezTo>
                          <a:pt x="3767" y="1133"/>
                          <a:pt x="3658" y="1085"/>
                          <a:pt x="3585" y="984"/>
                        </a:cubicBezTo>
                        <a:cubicBezTo>
                          <a:pt x="3547" y="973"/>
                          <a:pt x="3507" y="968"/>
                          <a:pt x="3468" y="968"/>
                        </a:cubicBezTo>
                        <a:cubicBezTo>
                          <a:pt x="3309" y="968"/>
                          <a:pt x="3153" y="1050"/>
                          <a:pt x="3064" y="1186"/>
                        </a:cubicBezTo>
                        <a:cubicBezTo>
                          <a:pt x="3005" y="1114"/>
                          <a:pt x="2921" y="1055"/>
                          <a:pt x="2829" y="1029"/>
                        </a:cubicBezTo>
                        <a:cubicBezTo>
                          <a:pt x="2790" y="1020"/>
                          <a:pt x="2750" y="1016"/>
                          <a:pt x="2711" y="1016"/>
                        </a:cubicBezTo>
                        <a:cubicBezTo>
                          <a:pt x="2581" y="1016"/>
                          <a:pt x="2457" y="1065"/>
                          <a:pt x="2367" y="1160"/>
                        </a:cubicBezTo>
                        <a:cubicBezTo>
                          <a:pt x="2280" y="1020"/>
                          <a:pt x="2132" y="940"/>
                          <a:pt x="1977" y="940"/>
                        </a:cubicBezTo>
                        <a:cubicBezTo>
                          <a:pt x="1922" y="940"/>
                          <a:pt x="1867" y="950"/>
                          <a:pt x="1813" y="970"/>
                        </a:cubicBezTo>
                        <a:cubicBezTo>
                          <a:pt x="1767" y="788"/>
                          <a:pt x="1656" y="638"/>
                          <a:pt x="1500" y="534"/>
                        </a:cubicBezTo>
                        <a:cubicBezTo>
                          <a:pt x="1417" y="486"/>
                          <a:pt x="1329" y="465"/>
                          <a:pt x="1242" y="465"/>
                        </a:cubicBezTo>
                        <a:cubicBezTo>
                          <a:pt x="1020" y="465"/>
                          <a:pt x="802" y="603"/>
                          <a:pt x="685" y="795"/>
                        </a:cubicBezTo>
                        <a:cubicBezTo>
                          <a:pt x="581" y="997"/>
                          <a:pt x="542" y="1225"/>
                          <a:pt x="581" y="1453"/>
                        </a:cubicBezTo>
                        <a:cubicBezTo>
                          <a:pt x="561" y="1453"/>
                          <a:pt x="542" y="1466"/>
                          <a:pt x="529" y="1472"/>
                        </a:cubicBezTo>
                        <a:cubicBezTo>
                          <a:pt x="385" y="1557"/>
                          <a:pt x="294" y="1707"/>
                          <a:pt x="294" y="1876"/>
                        </a:cubicBezTo>
                        <a:cubicBezTo>
                          <a:pt x="307" y="1981"/>
                          <a:pt x="333" y="2085"/>
                          <a:pt x="379" y="2183"/>
                        </a:cubicBezTo>
                        <a:cubicBezTo>
                          <a:pt x="164" y="2228"/>
                          <a:pt x="7" y="2417"/>
                          <a:pt x="7" y="2639"/>
                        </a:cubicBezTo>
                        <a:cubicBezTo>
                          <a:pt x="1" y="2841"/>
                          <a:pt x="138" y="3024"/>
                          <a:pt x="340" y="3076"/>
                        </a:cubicBezTo>
                        <a:cubicBezTo>
                          <a:pt x="177" y="3160"/>
                          <a:pt x="79" y="3323"/>
                          <a:pt x="79" y="3506"/>
                        </a:cubicBezTo>
                        <a:cubicBezTo>
                          <a:pt x="79" y="3701"/>
                          <a:pt x="196" y="3871"/>
                          <a:pt x="372" y="3949"/>
                        </a:cubicBezTo>
                        <a:cubicBezTo>
                          <a:pt x="216" y="4060"/>
                          <a:pt x="144" y="4255"/>
                          <a:pt x="196" y="4444"/>
                        </a:cubicBezTo>
                        <a:cubicBezTo>
                          <a:pt x="248" y="4620"/>
                          <a:pt x="398" y="4757"/>
                          <a:pt x="581" y="4783"/>
                        </a:cubicBezTo>
                        <a:cubicBezTo>
                          <a:pt x="418" y="4933"/>
                          <a:pt x="379" y="5181"/>
                          <a:pt x="489" y="5370"/>
                        </a:cubicBezTo>
                        <a:cubicBezTo>
                          <a:pt x="568" y="5510"/>
                          <a:pt x="716" y="5593"/>
                          <a:pt x="872" y="5593"/>
                        </a:cubicBezTo>
                        <a:cubicBezTo>
                          <a:pt x="884" y="5593"/>
                          <a:pt x="895" y="5592"/>
                          <a:pt x="907" y="5591"/>
                        </a:cubicBezTo>
                        <a:lnTo>
                          <a:pt x="907" y="5591"/>
                        </a:lnTo>
                        <a:cubicBezTo>
                          <a:pt x="887" y="5702"/>
                          <a:pt x="900" y="5820"/>
                          <a:pt x="959" y="5917"/>
                        </a:cubicBezTo>
                        <a:cubicBezTo>
                          <a:pt x="1017" y="6022"/>
                          <a:pt x="1115" y="6100"/>
                          <a:pt x="1232" y="6132"/>
                        </a:cubicBezTo>
                        <a:cubicBezTo>
                          <a:pt x="1272" y="6141"/>
                          <a:pt x="1311" y="6145"/>
                          <a:pt x="1350" y="6145"/>
                        </a:cubicBezTo>
                        <a:cubicBezTo>
                          <a:pt x="1433" y="6145"/>
                          <a:pt x="1515" y="6125"/>
                          <a:pt x="1591" y="6080"/>
                        </a:cubicBezTo>
                        <a:cubicBezTo>
                          <a:pt x="1734" y="6022"/>
                          <a:pt x="1865" y="5937"/>
                          <a:pt x="1982" y="5839"/>
                        </a:cubicBezTo>
                        <a:cubicBezTo>
                          <a:pt x="2164" y="5657"/>
                          <a:pt x="2164" y="5363"/>
                          <a:pt x="1982" y="5181"/>
                        </a:cubicBezTo>
                        <a:cubicBezTo>
                          <a:pt x="1923" y="5122"/>
                          <a:pt x="1852" y="5083"/>
                          <a:pt x="1773" y="5064"/>
                        </a:cubicBezTo>
                        <a:cubicBezTo>
                          <a:pt x="1845" y="4927"/>
                          <a:pt x="1839" y="4764"/>
                          <a:pt x="1760" y="4633"/>
                        </a:cubicBezTo>
                        <a:cubicBezTo>
                          <a:pt x="1708" y="4549"/>
                          <a:pt x="1630" y="4483"/>
                          <a:pt x="1539" y="4444"/>
                        </a:cubicBezTo>
                        <a:cubicBezTo>
                          <a:pt x="1597" y="4340"/>
                          <a:pt x="1610" y="4216"/>
                          <a:pt x="1584" y="4099"/>
                        </a:cubicBezTo>
                        <a:cubicBezTo>
                          <a:pt x="1545" y="3962"/>
                          <a:pt x="1441" y="3851"/>
                          <a:pt x="1311" y="3806"/>
                        </a:cubicBezTo>
                        <a:cubicBezTo>
                          <a:pt x="1552" y="3630"/>
                          <a:pt x="1565" y="3271"/>
                          <a:pt x="1337" y="3082"/>
                        </a:cubicBezTo>
                        <a:cubicBezTo>
                          <a:pt x="1637" y="2939"/>
                          <a:pt x="1689" y="2535"/>
                          <a:pt x="1441" y="2320"/>
                        </a:cubicBezTo>
                        <a:cubicBezTo>
                          <a:pt x="1487" y="2281"/>
                          <a:pt x="1526" y="2235"/>
                          <a:pt x="1558" y="2183"/>
                        </a:cubicBezTo>
                        <a:cubicBezTo>
                          <a:pt x="1591" y="2124"/>
                          <a:pt x="1610" y="2059"/>
                          <a:pt x="1617" y="1994"/>
                        </a:cubicBezTo>
                        <a:cubicBezTo>
                          <a:pt x="1630" y="1994"/>
                          <a:pt x="1643" y="1987"/>
                          <a:pt x="1650" y="1981"/>
                        </a:cubicBezTo>
                        <a:cubicBezTo>
                          <a:pt x="1689" y="2020"/>
                          <a:pt x="1721" y="2052"/>
                          <a:pt x="1767" y="2078"/>
                        </a:cubicBezTo>
                        <a:cubicBezTo>
                          <a:pt x="1839" y="2120"/>
                          <a:pt x="1919" y="2141"/>
                          <a:pt x="1998" y="2141"/>
                        </a:cubicBezTo>
                        <a:cubicBezTo>
                          <a:pt x="2104" y="2141"/>
                          <a:pt x="2209" y="2104"/>
                          <a:pt x="2295" y="2033"/>
                        </a:cubicBezTo>
                        <a:cubicBezTo>
                          <a:pt x="2301" y="2065"/>
                          <a:pt x="2314" y="2098"/>
                          <a:pt x="2334" y="2131"/>
                        </a:cubicBezTo>
                        <a:cubicBezTo>
                          <a:pt x="2402" y="2283"/>
                          <a:pt x="2563" y="2359"/>
                          <a:pt x="2724" y="2359"/>
                        </a:cubicBezTo>
                        <a:cubicBezTo>
                          <a:pt x="2810" y="2359"/>
                          <a:pt x="2896" y="2337"/>
                          <a:pt x="2966" y="2294"/>
                        </a:cubicBezTo>
                        <a:cubicBezTo>
                          <a:pt x="3057" y="2241"/>
                          <a:pt x="3129" y="2157"/>
                          <a:pt x="3162" y="2059"/>
                        </a:cubicBezTo>
                        <a:cubicBezTo>
                          <a:pt x="3261" y="2184"/>
                          <a:pt x="3402" y="2260"/>
                          <a:pt x="3549" y="2260"/>
                        </a:cubicBezTo>
                        <a:cubicBezTo>
                          <a:pt x="3625" y="2260"/>
                          <a:pt x="3701" y="2240"/>
                          <a:pt x="3774" y="2196"/>
                        </a:cubicBezTo>
                        <a:cubicBezTo>
                          <a:pt x="3866" y="2144"/>
                          <a:pt x="3931" y="2059"/>
                          <a:pt x="3970" y="1961"/>
                        </a:cubicBezTo>
                        <a:cubicBezTo>
                          <a:pt x="3976" y="1968"/>
                          <a:pt x="3976" y="1974"/>
                          <a:pt x="3983" y="1974"/>
                        </a:cubicBezTo>
                        <a:cubicBezTo>
                          <a:pt x="4074" y="2062"/>
                          <a:pt x="4191" y="2106"/>
                          <a:pt x="4309" y="2106"/>
                        </a:cubicBezTo>
                        <a:cubicBezTo>
                          <a:pt x="4426" y="2106"/>
                          <a:pt x="4543" y="2062"/>
                          <a:pt x="4635" y="1974"/>
                        </a:cubicBezTo>
                        <a:cubicBezTo>
                          <a:pt x="4680" y="1935"/>
                          <a:pt x="4713" y="1876"/>
                          <a:pt x="4732" y="1818"/>
                        </a:cubicBezTo>
                        <a:cubicBezTo>
                          <a:pt x="4739" y="1824"/>
                          <a:pt x="4739" y="1824"/>
                          <a:pt x="4745" y="1831"/>
                        </a:cubicBezTo>
                        <a:cubicBezTo>
                          <a:pt x="4847" y="1915"/>
                          <a:pt x="4967" y="1963"/>
                          <a:pt x="5086" y="1963"/>
                        </a:cubicBezTo>
                        <a:cubicBezTo>
                          <a:pt x="5197" y="1963"/>
                          <a:pt x="5306" y="1922"/>
                          <a:pt x="5397" y="1831"/>
                        </a:cubicBezTo>
                        <a:cubicBezTo>
                          <a:pt x="5449" y="1772"/>
                          <a:pt x="5488" y="1707"/>
                          <a:pt x="5508" y="1635"/>
                        </a:cubicBezTo>
                        <a:cubicBezTo>
                          <a:pt x="5554" y="1655"/>
                          <a:pt x="5606" y="1668"/>
                          <a:pt x="5664" y="1668"/>
                        </a:cubicBezTo>
                        <a:cubicBezTo>
                          <a:pt x="5782" y="1668"/>
                          <a:pt x="5899" y="1616"/>
                          <a:pt x="5990" y="1531"/>
                        </a:cubicBezTo>
                        <a:cubicBezTo>
                          <a:pt x="6023" y="1492"/>
                          <a:pt x="6055" y="1453"/>
                          <a:pt x="6075" y="1407"/>
                        </a:cubicBezTo>
                        <a:cubicBezTo>
                          <a:pt x="6158" y="1462"/>
                          <a:pt x="6252" y="1491"/>
                          <a:pt x="6347" y="1491"/>
                        </a:cubicBezTo>
                        <a:cubicBezTo>
                          <a:pt x="6409" y="1491"/>
                          <a:pt x="6472" y="1479"/>
                          <a:pt x="6531" y="1453"/>
                        </a:cubicBezTo>
                        <a:lnTo>
                          <a:pt x="6531" y="1453"/>
                        </a:lnTo>
                        <a:cubicBezTo>
                          <a:pt x="6473" y="1518"/>
                          <a:pt x="6427" y="1590"/>
                          <a:pt x="6407" y="1674"/>
                        </a:cubicBezTo>
                        <a:cubicBezTo>
                          <a:pt x="6368" y="1818"/>
                          <a:pt x="6388" y="1968"/>
                          <a:pt x="6460" y="2092"/>
                        </a:cubicBezTo>
                        <a:cubicBezTo>
                          <a:pt x="6486" y="2137"/>
                          <a:pt x="6525" y="2183"/>
                          <a:pt x="6564" y="2215"/>
                        </a:cubicBezTo>
                        <a:cubicBezTo>
                          <a:pt x="6460" y="2274"/>
                          <a:pt x="6381" y="2372"/>
                          <a:pt x="6349" y="2489"/>
                        </a:cubicBezTo>
                        <a:cubicBezTo>
                          <a:pt x="6323" y="2613"/>
                          <a:pt x="6342" y="2743"/>
                          <a:pt x="6407" y="2854"/>
                        </a:cubicBezTo>
                        <a:cubicBezTo>
                          <a:pt x="6394" y="2867"/>
                          <a:pt x="6381" y="2880"/>
                          <a:pt x="6375" y="2900"/>
                        </a:cubicBezTo>
                        <a:cubicBezTo>
                          <a:pt x="6310" y="3004"/>
                          <a:pt x="6290" y="3134"/>
                          <a:pt x="6329" y="3258"/>
                        </a:cubicBezTo>
                        <a:cubicBezTo>
                          <a:pt x="6336" y="3278"/>
                          <a:pt x="6342" y="3304"/>
                          <a:pt x="6355" y="3323"/>
                        </a:cubicBezTo>
                        <a:cubicBezTo>
                          <a:pt x="6316" y="3349"/>
                          <a:pt x="6277" y="3375"/>
                          <a:pt x="6244" y="3408"/>
                        </a:cubicBezTo>
                        <a:cubicBezTo>
                          <a:pt x="6121" y="3538"/>
                          <a:pt x="6082" y="3734"/>
                          <a:pt x="6147" y="3903"/>
                        </a:cubicBezTo>
                        <a:cubicBezTo>
                          <a:pt x="6075" y="3942"/>
                          <a:pt x="6016" y="4001"/>
                          <a:pt x="5977" y="4066"/>
                        </a:cubicBezTo>
                        <a:cubicBezTo>
                          <a:pt x="5925" y="4158"/>
                          <a:pt x="5906" y="4262"/>
                          <a:pt x="5919" y="4366"/>
                        </a:cubicBezTo>
                        <a:cubicBezTo>
                          <a:pt x="5749" y="4405"/>
                          <a:pt x="5612" y="4536"/>
                          <a:pt x="5560" y="4699"/>
                        </a:cubicBezTo>
                        <a:cubicBezTo>
                          <a:pt x="5528" y="4803"/>
                          <a:pt x="5541" y="4914"/>
                          <a:pt x="5586" y="5005"/>
                        </a:cubicBezTo>
                        <a:cubicBezTo>
                          <a:pt x="5574" y="5004"/>
                          <a:pt x="5562" y="5004"/>
                          <a:pt x="5550" y="5004"/>
                        </a:cubicBezTo>
                        <a:cubicBezTo>
                          <a:pt x="5464" y="5004"/>
                          <a:pt x="5380" y="5024"/>
                          <a:pt x="5306" y="5064"/>
                        </a:cubicBezTo>
                        <a:cubicBezTo>
                          <a:pt x="5221" y="5116"/>
                          <a:pt x="5150" y="5194"/>
                          <a:pt x="5117" y="5285"/>
                        </a:cubicBezTo>
                        <a:cubicBezTo>
                          <a:pt x="5082" y="5277"/>
                          <a:pt x="5048" y="5274"/>
                          <a:pt x="5014" y="5274"/>
                        </a:cubicBezTo>
                        <a:cubicBezTo>
                          <a:pt x="4935" y="5274"/>
                          <a:pt x="4860" y="5294"/>
                          <a:pt x="4791" y="5331"/>
                        </a:cubicBezTo>
                        <a:cubicBezTo>
                          <a:pt x="4752" y="5350"/>
                          <a:pt x="4719" y="5376"/>
                          <a:pt x="4693" y="5409"/>
                        </a:cubicBezTo>
                        <a:cubicBezTo>
                          <a:pt x="4624" y="5374"/>
                          <a:pt x="4546" y="5357"/>
                          <a:pt x="4468" y="5357"/>
                        </a:cubicBezTo>
                        <a:cubicBezTo>
                          <a:pt x="4430" y="5357"/>
                          <a:pt x="4391" y="5361"/>
                          <a:pt x="4354" y="5370"/>
                        </a:cubicBezTo>
                        <a:lnTo>
                          <a:pt x="4335" y="5376"/>
                        </a:lnTo>
                        <a:cubicBezTo>
                          <a:pt x="4270" y="5344"/>
                          <a:pt x="4204" y="5331"/>
                          <a:pt x="4133" y="5331"/>
                        </a:cubicBezTo>
                        <a:cubicBezTo>
                          <a:pt x="3853" y="5344"/>
                          <a:pt x="3559" y="5442"/>
                          <a:pt x="3416" y="5702"/>
                        </a:cubicBezTo>
                        <a:cubicBezTo>
                          <a:pt x="3299" y="5924"/>
                          <a:pt x="3312" y="6191"/>
                          <a:pt x="3448" y="6406"/>
                        </a:cubicBezTo>
                        <a:cubicBezTo>
                          <a:pt x="3540" y="6569"/>
                          <a:pt x="3729" y="6745"/>
                          <a:pt x="3924" y="6771"/>
                        </a:cubicBezTo>
                        <a:cubicBezTo>
                          <a:pt x="3975" y="6778"/>
                          <a:pt x="4028" y="6783"/>
                          <a:pt x="4081" y="6783"/>
                        </a:cubicBezTo>
                        <a:cubicBezTo>
                          <a:pt x="4182" y="6783"/>
                          <a:pt x="4282" y="6764"/>
                          <a:pt x="4367" y="6699"/>
                        </a:cubicBezTo>
                        <a:cubicBezTo>
                          <a:pt x="4380" y="6693"/>
                          <a:pt x="4387" y="6686"/>
                          <a:pt x="4393" y="6680"/>
                        </a:cubicBezTo>
                        <a:cubicBezTo>
                          <a:pt x="4439" y="6693"/>
                          <a:pt x="4485" y="6699"/>
                          <a:pt x="4524" y="6699"/>
                        </a:cubicBezTo>
                        <a:cubicBezTo>
                          <a:pt x="4661" y="6699"/>
                          <a:pt x="4791" y="6641"/>
                          <a:pt x="4876" y="6536"/>
                        </a:cubicBezTo>
                        <a:cubicBezTo>
                          <a:pt x="4908" y="6576"/>
                          <a:pt x="4947" y="6608"/>
                          <a:pt x="4987" y="6628"/>
                        </a:cubicBezTo>
                        <a:cubicBezTo>
                          <a:pt x="5058" y="6672"/>
                          <a:pt x="5141" y="6695"/>
                          <a:pt x="5226" y="6695"/>
                        </a:cubicBezTo>
                        <a:cubicBezTo>
                          <a:pt x="5265" y="6695"/>
                          <a:pt x="5306" y="6690"/>
                          <a:pt x="5345" y="6680"/>
                        </a:cubicBezTo>
                        <a:cubicBezTo>
                          <a:pt x="5508" y="6621"/>
                          <a:pt x="5638" y="6491"/>
                          <a:pt x="5677" y="6315"/>
                        </a:cubicBezTo>
                        <a:cubicBezTo>
                          <a:pt x="5743" y="6354"/>
                          <a:pt x="5814" y="6374"/>
                          <a:pt x="5886" y="6374"/>
                        </a:cubicBezTo>
                        <a:cubicBezTo>
                          <a:pt x="6010" y="6374"/>
                          <a:pt x="6127" y="6321"/>
                          <a:pt x="6212" y="6237"/>
                        </a:cubicBezTo>
                        <a:cubicBezTo>
                          <a:pt x="6349" y="6093"/>
                          <a:pt x="6388" y="5878"/>
                          <a:pt x="6303" y="5689"/>
                        </a:cubicBezTo>
                        <a:lnTo>
                          <a:pt x="6303" y="5689"/>
                        </a:lnTo>
                        <a:cubicBezTo>
                          <a:pt x="6366" y="5717"/>
                          <a:pt x="6433" y="5731"/>
                          <a:pt x="6499" y="5731"/>
                        </a:cubicBezTo>
                        <a:cubicBezTo>
                          <a:pt x="6620" y="5731"/>
                          <a:pt x="6739" y="5686"/>
                          <a:pt x="6831" y="5598"/>
                        </a:cubicBezTo>
                        <a:cubicBezTo>
                          <a:pt x="6968" y="5461"/>
                          <a:pt x="7007" y="5259"/>
                          <a:pt x="6916" y="5083"/>
                        </a:cubicBezTo>
                        <a:cubicBezTo>
                          <a:pt x="7059" y="5057"/>
                          <a:pt x="7176" y="4979"/>
                          <a:pt x="7248" y="4861"/>
                        </a:cubicBezTo>
                        <a:cubicBezTo>
                          <a:pt x="7339" y="4705"/>
                          <a:pt x="7333" y="4516"/>
                          <a:pt x="7229" y="4373"/>
                        </a:cubicBezTo>
                        <a:cubicBezTo>
                          <a:pt x="7281" y="4334"/>
                          <a:pt x="7320" y="4288"/>
                          <a:pt x="7352" y="4236"/>
                        </a:cubicBezTo>
                        <a:cubicBezTo>
                          <a:pt x="7437" y="4092"/>
                          <a:pt x="7431" y="3910"/>
                          <a:pt x="7339" y="3760"/>
                        </a:cubicBezTo>
                        <a:cubicBezTo>
                          <a:pt x="7346" y="3760"/>
                          <a:pt x="7352" y="3760"/>
                          <a:pt x="7359" y="3753"/>
                        </a:cubicBezTo>
                        <a:cubicBezTo>
                          <a:pt x="7574" y="3623"/>
                          <a:pt x="7652" y="3343"/>
                          <a:pt x="7522" y="3121"/>
                        </a:cubicBezTo>
                        <a:cubicBezTo>
                          <a:pt x="7515" y="3108"/>
                          <a:pt x="7502" y="3095"/>
                          <a:pt x="7496" y="3089"/>
                        </a:cubicBezTo>
                        <a:cubicBezTo>
                          <a:pt x="7522" y="3063"/>
                          <a:pt x="7548" y="3030"/>
                          <a:pt x="7568" y="3004"/>
                        </a:cubicBezTo>
                        <a:cubicBezTo>
                          <a:pt x="7633" y="2893"/>
                          <a:pt x="7652" y="2763"/>
                          <a:pt x="7620" y="2645"/>
                        </a:cubicBezTo>
                        <a:cubicBezTo>
                          <a:pt x="7581" y="2528"/>
                          <a:pt x="7509" y="2430"/>
                          <a:pt x="7405" y="2365"/>
                        </a:cubicBezTo>
                        <a:cubicBezTo>
                          <a:pt x="7398" y="2359"/>
                          <a:pt x="7385" y="2352"/>
                          <a:pt x="7379" y="2352"/>
                        </a:cubicBezTo>
                        <a:cubicBezTo>
                          <a:pt x="7815" y="2163"/>
                          <a:pt x="7815" y="1551"/>
                          <a:pt x="7385" y="1362"/>
                        </a:cubicBezTo>
                        <a:cubicBezTo>
                          <a:pt x="7431" y="1166"/>
                          <a:pt x="7346" y="964"/>
                          <a:pt x="7170" y="860"/>
                        </a:cubicBezTo>
                        <a:cubicBezTo>
                          <a:pt x="7190" y="847"/>
                          <a:pt x="7209" y="834"/>
                          <a:pt x="7229" y="821"/>
                        </a:cubicBezTo>
                        <a:cubicBezTo>
                          <a:pt x="7405" y="638"/>
                          <a:pt x="7405" y="345"/>
                          <a:pt x="7229" y="162"/>
                        </a:cubicBezTo>
                        <a:lnTo>
                          <a:pt x="7203" y="136"/>
                        </a:lnTo>
                        <a:cubicBezTo>
                          <a:pt x="7111" y="45"/>
                          <a:pt x="6994" y="1"/>
                          <a:pt x="6878" y="1"/>
                        </a:cubicBezTo>
                        <a:close/>
                      </a:path>
                    </a:pathLst>
                  </a:custGeom>
                  <a:solidFill>
                    <a:srgbClr val="A5B7C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" name="Google Shape;10397;p77"/>
                  <p:cNvSpPr/>
                  <p:nvPr/>
                </p:nvSpPr>
                <p:spPr>
                  <a:xfrm>
                    <a:off x="4181933" y="2108074"/>
                    <a:ext cx="132322" cy="113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41" h="4506" extrusionOk="0">
                        <a:moveTo>
                          <a:pt x="3079" y="1"/>
                        </a:moveTo>
                        <a:cubicBezTo>
                          <a:pt x="2809" y="1"/>
                          <a:pt x="2497" y="160"/>
                          <a:pt x="2497" y="160"/>
                        </a:cubicBezTo>
                        <a:cubicBezTo>
                          <a:pt x="2451" y="1281"/>
                          <a:pt x="3416" y="1561"/>
                          <a:pt x="2934" y="2786"/>
                        </a:cubicBezTo>
                        <a:cubicBezTo>
                          <a:pt x="2867" y="2954"/>
                          <a:pt x="2770" y="3019"/>
                          <a:pt x="2657" y="3019"/>
                        </a:cubicBezTo>
                        <a:cubicBezTo>
                          <a:pt x="2495" y="3019"/>
                          <a:pt x="2300" y="2884"/>
                          <a:pt x="2119" y="2734"/>
                        </a:cubicBezTo>
                        <a:cubicBezTo>
                          <a:pt x="2015" y="2647"/>
                          <a:pt x="1892" y="2618"/>
                          <a:pt x="1775" y="2618"/>
                        </a:cubicBezTo>
                        <a:cubicBezTo>
                          <a:pt x="1611" y="2618"/>
                          <a:pt x="1458" y="2674"/>
                          <a:pt x="1383" y="2708"/>
                        </a:cubicBezTo>
                        <a:cubicBezTo>
                          <a:pt x="1350" y="2747"/>
                          <a:pt x="1324" y="2786"/>
                          <a:pt x="1311" y="2832"/>
                        </a:cubicBezTo>
                        <a:cubicBezTo>
                          <a:pt x="1304" y="2864"/>
                          <a:pt x="1272" y="2890"/>
                          <a:pt x="1239" y="2890"/>
                        </a:cubicBezTo>
                        <a:lnTo>
                          <a:pt x="1220" y="2890"/>
                        </a:lnTo>
                        <a:cubicBezTo>
                          <a:pt x="1174" y="2877"/>
                          <a:pt x="1154" y="2832"/>
                          <a:pt x="1161" y="2793"/>
                        </a:cubicBezTo>
                        <a:cubicBezTo>
                          <a:pt x="1187" y="2721"/>
                          <a:pt x="1226" y="2649"/>
                          <a:pt x="1278" y="2591"/>
                        </a:cubicBezTo>
                        <a:cubicBezTo>
                          <a:pt x="1232" y="2495"/>
                          <a:pt x="1145" y="2386"/>
                          <a:pt x="975" y="2386"/>
                        </a:cubicBezTo>
                        <a:cubicBezTo>
                          <a:pt x="903" y="2386"/>
                          <a:pt x="816" y="2405"/>
                          <a:pt x="711" y="2454"/>
                        </a:cubicBezTo>
                        <a:cubicBezTo>
                          <a:pt x="1" y="2793"/>
                          <a:pt x="151" y="4057"/>
                          <a:pt x="151" y="4057"/>
                        </a:cubicBezTo>
                        <a:cubicBezTo>
                          <a:pt x="221" y="4154"/>
                          <a:pt x="326" y="4202"/>
                          <a:pt x="431" y="4202"/>
                        </a:cubicBezTo>
                        <a:cubicBezTo>
                          <a:pt x="551" y="4202"/>
                          <a:pt x="671" y="4140"/>
                          <a:pt x="737" y="4018"/>
                        </a:cubicBezTo>
                        <a:lnTo>
                          <a:pt x="1011" y="3190"/>
                        </a:lnTo>
                        <a:cubicBezTo>
                          <a:pt x="1011" y="3190"/>
                          <a:pt x="1018" y="3184"/>
                          <a:pt x="1018" y="3184"/>
                        </a:cubicBezTo>
                        <a:cubicBezTo>
                          <a:pt x="1018" y="3184"/>
                          <a:pt x="1018" y="3177"/>
                          <a:pt x="1024" y="3177"/>
                        </a:cubicBezTo>
                        <a:lnTo>
                          <a:pt x="1024" y="3171"/>
                        </a:lnTo>
                        <a:cubicBezTo>
                          <a:pt x="1024" y="3164"/>
                          <a:pt x="1024" y="3164"/>
                          <a:pt x="1024" y="3164"/>
                        </a:cubicBezTo>
                        <a:lnTo>
                          <a:pt x="1024" y="3158"/>
                        </a:lnTo>
                        <a:lnTo>
                          <a:pt x="1024" y="3151"/>
                        </a:lnTo>
                        <a:lnTo>
                          <a:pt x="1031" y="3145"/>
                        </a:lnTo>
                        <a:lnTo>
                          <a:pt x="1037" y="3138"/>
                        </a:lnTo>
                        <a:lnTo>
                          <a:pt x="1050" y="3138"/>
                        </a:lnTo>
                        <a:lnTo>
                          <a:pt x="1057" y="3132"/>
                        </a:lnTo>
                        <a:lnTo>
                          <a:pt x="1076" y="3132"/>
                        </a:lnTo>
                        <a:cubicBezTo>
                          <a:pt x="1076" y="3132"/>
                          <a:pt x="1128" y="3171"/>
                          <a:pt x="1128" y="3171"/>
                        </a:cubicBezTo>
                        <a:cubicBezTo>
                          <a:pt x="1128" y="3172"/>
                          <a:pt x="1129" y="3173"/>
                          <a:pt x="1129" y="3173"/>
                        </a:cubicBezTo>
                        <a:cubicBezTo>
                          <a:pt x="1131" y="3173"/>
                          <a:pt x="1135" y="3164"/>
                          <a:pt x="1135" y="3164"/>
                        </a:cubicBezTo>
                        <a:cubicBezTo>
                          <a:pt x="1137" y="3166"/>
                          <a:pt x="1138" y="3167"/>
                          <a:pt x="1139" y="3167"/>
                        </a:cubicBezTo>
                        <a:cubicBezTo>
                          <a:pt x="1141" y="3167"/>
                          <a:pt x="1141" y="3164"/>
                          <a:pt x="1141" y="3164"/>
                        </a:cubicBezTo>
                        <a:cubicBezTo>
                          <a:pt x="1148" y="3171"/>
                          <a:pt x="1148" y="3171"/>
                          <a:pt x="1148" y="3177"/>
                        </a:cubicBezTo>
                        <a:lnTo>
                          <a:pt x="1148" y="3184"/>
                        </a:lnTo>
                        <a:cubicBezTo>
                          <a:pt x="1148" y="3184"/>
                          <a:pt x="1148" y="3190"/>
                          <a:pt x="1148" y="3190"/>
                        </a:cubicBezTo>
                        <a:cubicBezTo>
                          <a:pt x="1187" y="3347"/>
                          <a:pt x="1239" y="3503"/>
                          <a:pt x="1311" y="3653"/>
                        </a:cubicBezTo>
                        <a:cubicBezTo>
                          <a:pt x="1487" y="3907"/>
                          <a:pt x="1728" y="4279"/>
                          <a:pt x="2399" y="4442"/>
                        </a:cubicBezTo>
                        <a:cubicBezTo>
                          <a:pt x="2578" y="4485"/>
                          <a:pt x="2751" y="4506"/>
                          <a:pt x="2917" y="4506"/>
                        </a:cubicBezTo>
                        <a:cubicBezTo>
                          <a:pt x="3821" y="4506"/>
                          <a:pt x="4537" y="3895"/>
                          <a:pt x="4928" y="3014"/>
                        </a:cubicBezTo>
                        <a:cubicBezTo>
                          <a:pt x="5241" y="2350"/>
                          <a:pt x="5137" y="1163"/>
                          <a:pt x="4550" y="909"/>
                        </a:cubicBezTo>
                        <a:cubicBezTo>
                          <a:pt x="4425" y="855"/>
                          <a:pt x="4319" y="834"/>
                          <a:pt x="4227" y="834"/>
                        </a:cubicBezTo>
                        <a:cubicBezTo>
                          <a:pt x="3927" y="834"/>
                          <a:pt x="3773" y="1053"/>
                          <a:pt x="3591" y="1053"/>
                        </a:cubicBezTo>
                        <a:cubicBezTo>
                          <a:pt x="3566" y="1053"/>
                          <a:pt x="3540" y="1049"/>
                          <a:pt x="3514" y="1040"/>
                        </a:cubicBezTo>
                        <a:cubicBezTo>
                          <a:pt x="3234" y="935"/>
                          <a:pt x="3136" y="3"/>
                          <a:pt x="3136" y="3"/>
                        </a:cubicBezTo>
                        <a:cubicBezTo>
                          <a:pt x="3117" y="1"/>
                          <a:pt x="3098" y="1"/>
                          <a:pt x="3079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8" name="Google Shape;10398;p77"/>
                  <p:cNvGrpSpPr/>
                  <p:nvPr/>
                </p:nvGrpSpPr>
                <p:grpSpPr>
                  <a:xfrm>
                    <a:off x="4162846" y="1813763"/>
                    <a:ext cx="96622" cy="297542"/>
                    <a:chOff x="4162846" y="1813763"/>
                    <a:chExt cx="96622" cy="297542"/>
                  </a:xfrm>
                </p:grpSpPr>
                <p:sp>
                  <p:nvSpPr>
                    <p:cNvPr id="20" name="Google Shape;10399;p77"/>
                    <p:cNvSpPr/>
                    <p:nvPr/>
                  </p:nvSpPr>
                  <p:spPr>
                    <a:xfrm>
                      <a:off x="4198899" y="1837951"/>
                      <a:ext cx="24692" cy="27335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8" h="10827" extrusionOk="0">
                          <a:moveTo>
                            <a:pt x="0" y="0"/>
                          </a:moveTo>
                          <a:lnTo>
                            <a:pt x="0" y="10826"/>
                          </a:lnTo>
                          <a:lnTo>
                            <a:pt x="978" y="10826"/>
                          </a:lnTo>
                          <a:lnTo>
                            <a:pt x="978" y="0"/>
                          </a:lnTo>
                          <a:close/>
                        </a:path>
                      </a:pathLst>
                    </a:custGeom>
                    <a:solidFill>
                      <a:srgbClr val="D4DB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" name="Google Shape;10400;p77"/>
                    <p:cNvSpPr/>
                    <p:nvPr/>
                  </p:nvSpPr>
                  <p:spPr>
                    <a:xfrm>
                      <a:off x="4162846" y="1813763"/>
                      <a:ext cx="96622" cy="600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27" h="2380" extrusionOk="0">
                          <a:moveTo>
                            <a:pt x="1917" y="0"/>
                          </a:moveTo>
                          <a:cubicBezTo>
                            <a:pt x="861" y="0"/>
                            <a:pt x="1" y="535"/>
                            <a:pt x="1" y="1187"/>
                          </a:cubicBezTo>
                          <a:cubicBezTo>
                            <a:pt x="1" y="1845"/>
                            <a:pt x="861" y="2379"/>
                            <a:pt x="1917" y="2379"/>
                          </a:cubicBezTo>
                          <a:cubicBezTo>
                            <a:pt x="2973" y="2379"/>
                            <a:pt x="3827" y="1845"/>
                            <a:pt x="3827" y="1187"/>
                          </a:cubicBezTo>
                          <a:cubicBezTo>
                            <a:pt x="3827" y="535"/>
                            <a:pt x="2973" y="0"/>
                            <a:pt x="1917" y="0"/>
                          </a:cubicBezTo>
                          <a:close/>
                        </a:path>
                      </a:pathLst>
                    </a:custGeom>
                    <a:solidFill>
                      <a:srgbClr val="D4DB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19" name="Google Shape;10401;p77"/>
                  <p:cNvSpPr/>
                  <p:nvPr/>
                </p:nvSpPr>
                <p:spPr>
                  <a:xfrm>
                    <a:off x="4110861" y="2098530"/>
                    <a:ext cx="171153" cy="1037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79" h="4110" extrusionOk="0">
                        <a:moveTo>
                          <a:pt x="4991" y="0"/>
                        </a:moveTo>
                        <a:cubicBezTo>
                          <a:pt x="4793" y="0"/>
                          <a:pt x="4464" y="33"/>
                          <a:pt x="4328" y="75"/>
                        </a:cubicBezTo>
                        <a:lnTo>
                          <a:pt x="3702" y="88"/>
                        </a:lnTo>
                        <a:cubicBezTo>
                          <a:pt x="3455" y="88"/>
                          <a:pt x="3200" y="81"/>
                          <a:pt x="2953" y="75"/>
                        </a:cubicBezTo>
                        <a:cubicBezTo>
                          <a:pt x="2705" y="62"/>
                          <a:pt x="2470" y="55"/>
                          <a:pt x="2242" y="55"/>
                        </a:cubicBezTo>
                        <a:cubicBezTo>
                          <a:pt x="1525" y="55"/>
                          <a:pt x="815" y="127"/>
                          <a:pt x="476" y="661"/>
                        </a:cubicBezTo>
                        <a:cubicBezTo>
                          <a:pt x="0" y="1418"/>
                          <a:pt x="104" y="2193"/>
                          <a:pt x="189" y="2871"/>
                        </a:cubicBezTo>
                        <a:cubicBezTo>
                          <a:pt x="209" y="3021"/>
                          <a:pt x="228" y="3158"/>
                          <a:pt x="241" y="3295"/>
                        </a:cubicBezTo>
                        <a:cubicBezTo>
                          <a:pt x="287" y="3783"/>
                          <a:pt x="365" y="4109"/>
                          <a:pt x="587" y="4109"/>
                        </a:cubicBezTo>
                        <a:cubicBezTo>
                          <a:pt x="769" y="4109"/>
                          <a:pt x="1050" y="3933"/>
                          <a:pt x="1428" y="3588"/>
                        </a:cubicBezTo>
                        <a:cubicBezTo>
                          <a:pt x="1441" y="3581"/>
                          <a:pt x="1447" y="3575"/>
                          <a:pt x="1467" y="3568"/>
                        </a:cubicBezTo>
                        <a:cubicBezTo>
                          <a:pt x="1486" y="3562"/>
                          <a:pt x="3422" y="2975"/>
                          <a:pt x="4100" y="2454"/>
                        </a:cubicBezTo>
                        <a:cubicBezTo>
                          <a:pt x="4302" y="2389"/>
                          <a:pt x="4497" y="2317"/>
                          <a:pt x="4686" y="2239"/>
                        </a:cubicBezTo>
                        <a:cubicBezTo>
                          <a:pt x="5110" y="2161"/>
                          <a:pt x="5775" y="1945"/>
                          <a:pt x="6179" y="1385"/>
                        </a:cubicBezTo>
                        <a:lnTo>
                          <a:pt x="6296" y="1222"/>
                        </a:lnTo>
                        <a:cubicBezTo>
                          <a:pt x="6544" y="883"/>
                          <a:pt x="6778" y="544"/>
                          <a:pt x="6687" y="362"/>
                        </a:cubicBezTo>
                        <a:cubicBezTo>
                          <a:pt x="6583" y="153"/>
                          <a:pt x="6062" y="29"/>
                          <a:pt x="5143" y="16"/>
                        </a:cubicBezTo>
                        <a:cubicBezTo>
                          <a:pt x="5124" y="5"/>
                          <a:pt x="5068" y="0"/>
                          <a:pt x="4991" y="0"/>
                        </a:cubicBezTo>
                        <a:close/>
                      </a:path>
                    </a:pathLst>
                  </a:custGeom>
                  <a:solidFill>
                    <a:srgbClr val="213B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2" name="Google Shape;10402;p77"/>
              <p:cNvSpPr/>
              <p:nvPr/>
            </p:nvSpPr>
            <p:spPr>
              <a:xfrm>
                <a:off x="4006210" y="1542757"/>
                <a:ext cx="406939" cy="325163"/>
              </a:xfrm>
              <a:custGeom>
                <a:avLst/>
                <a:gdLst/>
                <a:ahLst/>
                <a:cxnLst/>
                <a:rect l="l" t="t" r="r" b="b"/>
                <a:pathLst>
                  <a:path w="16118" h="12879" extrusionOk="0">
                    <a:moveTo>
                      <a:pt x="1004" y="8740"/>
                    </a:moveTo>
                    <a:lnTo>
                      <a:pt x="1004" y="8740"/>
                    </a:lnTo>
                    <a:cubicBezTo>
                      <a:pt x="1006" y="8824"/>
                      <a:pt x="1024" y="8949"/>
                      <a:pt x="1054" y="9103"/>
                    </a:cubicBezTo>
                    <a:lnTo>
                      <a:pt x="1054" y="9103"/>
                    </a:lnTo>
                    <a:cubicBezTo>
                      <a:pt x="1030" y="8968"/>
                      <a:pt x="1013" y="8846"/>
                      <a:pt x="1004" y="8740"/>
                    </a:cubicBezTo>
                    <a:close/>
                    <a:moveTo>
                      <a:pt x="8530" y="0"/>
                    </a:moveTo>
                    <a:cubicBezTo>
                      <a:pt x="7378" y="0"/>
                      <a:pt x="6098" y="274"/>
                      <a:pt x="4699" y="906"/>
                    </a:cubicBezTo>
                    <a:cubicBezTo>
                      <a:pt x="0" y="3031"/>
                      <a:pt x="1004" y="8740"/>
                      <a:pt x="1004" y="8740"/>
                    </a:cubicBezTo>
                    <a:cubicBezTo>
                      <a:pt x="952" y="6113"/>
                      <a:pt x="4047" y="3448"/>
                      <a:pt x="4047" y="3448"/>
                    </a:cubicBezTo>
                    <a:cubicBezTo>
                      <a:pt x="6224" y="4790"/>
                      <a:pt x="13544" y="6504"/>
                      <a:pt x="14215" y="6726"/>
                    </a:cubicBezTo>
                    <a:cubicBezTo>
                      <a:pt x="14557" y="6840"/>
                      <a:pt x="14772" y="11921"/>
                      <a:pt x="14748" y="12624"/>
                    </a:cubicBezTo>
                    <a:lnTo>
                      <a:pt x="14748" y="12624"/>
                    </a:lnTo>
                    <a:lnTo>
                      <a:pt x="15206" y="9548"/>
                    </a:lnTo>
                    <a:cubicBezTo>
                      <a:pt x="15206" y="9548"/>
                      <a:pt x="16118" y="6166"/>
                      <a:pt x="14436" y="3441"/>
                    </a:cubicBezTo>
                    <a:cubicBezTo>
                      <a:pt x="13260" y="1523"/>
                      <a:pt x="11250" y="0"/>
                      <a:pt x="8530" y="0"/>
                    </a:cubicBezTo>
                    <a:close/>
                    <a:moveTo>
                      <a:pt x="14748" y="12624"/>
                    </a:moveTo>
                    <a:lnTo>
                      <a:pt x="14736" y="12703"/>
                    </a:lnTo>
                    <a:cubicBezTo>
                      <a:pt x="14737" y="12704"/>
                      <a:pt x="14738" y="12705"/>
                      <a:pt x="14739" y="12705"/>
                    </a:cubicBezTo>
                    <a:cubicBezTo>
                      <a:pt x="14743" y="12705"/>
                      <a:pt x="14746" y="12677"/>
                      <a:pt x="14748" y="12624"/>
                    </a:cubicBezTo>
                    <a:close/>
                    <a:moveTo>
                      <a:pt x="1054" y="9103"/>
                    </a:moveTo>
                    <a:lnTo>
                      <a:pt x="1054" y="9103"/>
                    </a:lnTo>
                    <a:cubicBezTo>
                      <a:pt x="1283" y="10402"/>
                      <a:pt x="2112" y="12879"/>
                      <a:pt x="2112" y="12879"/>
                    </a:cubicBezTo>
                    <a:cubicBezTo>
                      <a:pt x="2112" y="12879"/>
                      <a:pt x="1271" y="10220"/>
                      <a:pt x="1054" y="910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Right Arrow 5"/>
          <p:cNvSpPr/>
          <p:nvPr/>
        </p:nvSpPr>
        <p:spPr>
          <a:xfrm>
            <a:off x="3335510" y="3353033"/>
            <a:ext cx="644603" cy="410828"/>
          </a:xfrm>
          <a:prstGeom prst="rightArrow">
            <a:avLst/>
          </a:prstGeom>
          <a:solidFill>
            <a:srgbClr val="330647"/>
          </a:solidFill>
          <a:ln>
            <a:solidFill>
              <a:srgbClr val="9035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Drawing Compte-gouttes Pasteur pipette Coloring book, eye dropper ...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79" t="13857" r="22682" b="26484"/>
          <a:stretch/>
        </p:blipFill>
        <p:spPr bwMode="auto">
          <a:xfrm rot="20876298" flipH="1">
            <a:off x="5384603" y="1079947"/>
            <a:ext cx="1729057" cy="174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ardrop 21"/>
          <p:cNvSpPr/>
          <p:nvPr/>
        </p:nvSpPr>
        <p:spPr>
          <a:xfrm rot="20088995">
            <a:off x="5321059" y="3175681"/>
            <a:ext cx="270463" cy="266942"/>
          </a:xfrm>
          <a:prstGeom prst="teardrop">
            <a:avLst>
              <a:gd name="adj" fmla="val 149957"/>
            </a:avLst>
          </a:prstGeom>
          <a:solidFill>
            <a:srgbClr val="1E4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7216109" y="3353033"/>
            <a:ext cx="644603" cy="410828"/>
          </a:xfrm>
          <a:prstGeom prst="rightArrow">
            <a:avLst/>
          </a:prstGeom>
          <a:solidFill>
            <a:srgbClr val="330647"/>
          </a:solidFill>
          <a:ln>
            <a:solidFill>
              <a:srgbClr val="9035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92009" y="1106415"/>
            <a:ext cx="1545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Narrow" panose="020B0606020202030204" pitchFamily="34" charset="0"/>
              </a:rPr>
              <a:t>Novel Coronavirus</a:t>
            </a:r>
          </a:p>
        </p:txBody>
      </p:sp>
      <p:pic>
        <p:nvPicPr>
          <p:cNvPr id="29" name="Picture 4" descr="That Picture Of the Coronavirus Isn't Quite Accurate | Elemental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3" r="21483"/>
          <a:stretch/>
        </p:blipFill>
        <p:spPr bwMode="auto">
          <a:xfrm>
            <a:off x="3034558" y="1077389"/>
            <a:ext cx="864533" cy="87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4527220" y="2926558"/>
            <a:ext cx="1604326" cy="1137650"/>
            <a:chOff x="4600206" y="3849560"/>
            <a:chExt cx="1604326" cy="1137650"/>
          </a:xfrm>
        </p:grpSpPr>
        <p:pic>
          <p:nvPicPr>
            <p:cNvPr id="33" name="Picture 4" descr="That Picture Of the Coronavirus Isn't Quite Accurate | Elemental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6692" l="19429" r="8242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63" r="21483"/>
            <a:stretch/>
          </p:blipFill>
          <p:spPr bwMode="auto">
            <a:xfrm>
              <a:off x="4600206" y="3970556"/>
              <a:ext cx="411338" cy="414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That Picture Of the Coronavirus Isn't Quite Accurate | Elemental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6692" l="19429" r="8242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63" r="21483"/>
            <a:stretch/>
          </p:blipFill>
          <p:spPr bwMode="auto">
            <a:xfrm>
              <a:off x="5011544" y="3849560"/>
              <a:ext cx="411338" cy="414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That Picture Of the Coronavirus Isn't Quite Accurate | Elemental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6692" l="19429" r="8242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63" r="21483"/>
            <a:stretch/>
          </p:blipFill>
          <p:spPr bwMode="auto">
            <a:xfrm>
              <a:off x="4933449" y="4264507"/>
              <a:ext cx="411338" cy="414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That Picture Of the Coronavirus Isn't Quite Accurate | Elemental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6692" l="19429" r="8242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63" r="21483"/>
            <a:stretch/>
          </p:blipFill>
          <p:spPr bwMode="auto">
            <a:xfrm>
              <a:off x="5415864" y="3910058"/>
              <a:ext cx="411338" cy="414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That Picture Of the Coronavirus Isn't Quite Accurate | Elemental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6692" l="19429" r="8242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63" r="21483"/>
            <a:stretch/>
          </p:blipFill>
          <p:spPr bwMode="auto">
            <a:xfrm>
              <a:off x="5359954" y="4257623"/>
              <a:ext cx="411338" cy="414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That Picture Of the Coronavirus Isn't Quite Accurate | Elemental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6692" l="19429" r="8242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63" r="21483"/>
            <a:stretch/>
          </p:blipFill>
          <p:spPr bwMode="auto">
            <a:xfrm>
              <a:off x="5793194" y="3876367"/>
              <a:ext cx="411338" cy="414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That Picture Of the Coronavirus Isn't Quite Accurate | Elemental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6692" l="19429" r="8242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63" r="21483"/>
            <a:stretch/>
          </p:blipFill>
          <p:spPr bwMode="auto">
            <a:xfrm>
              <a:off x="5758277" y="4282892"/>
              <a:ext cx="411338" cy="414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That Picture Of the Coronavirus Isn't Quite Accurate | Elemental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6692" l="19429" r="8242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63" r="21483"/>
            <a:stretch/>
          </p:blipFill>
          <p:spPr bwMode="auto">
            <a:xfrm>
              <a:off x="5172734" y="4572263"/>
              <a:ext cx="411338" cy="414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That Picture Of the Coronavirus Isn't Quite Accurate | Elemental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6692" l="19429" r="8242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63" r="21483"/>
            <a:stretch/>
          </p:blipFill>
          <p:spPr bwMode="auto">
            <a:xfrm>
              <a:off x="5565623" y="4565379"/>
              <a:ext cx="411338" cy="414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Picture 2" descr="Bar Graph with arrows line drawing illustration animation with ..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6" r="12592"/>
          <a:stretch/>
        </p:blipFill>
        <p:spPr bwMode="auto">
          <a:xfrm>
            <a:off x="7996313" y="2441448"/>
            <a:ext cx="2806781" cy="208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Google Shape;217;p32"/>
          <p:cNvSpPr txBox="1">
            <a:spLocks noGrp="1"/>
          </p:cNvSpPr>
          <p:nvPr>
            <p:ph type="ctrTitle"/>
          </p:nvPr>
        </p:nvSpPr>
        <p:spPr>
          <a:xfrm>
            <a:off x="571916" y="74681"/>
            <a:ext cx="9687200" cy="74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Strategy 1-new drug treatments</a:t>
            </a:r>
            <a:endParaRPr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45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3126" y="871870"/>
            <a:ext cx="9845749" cy="5114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njection Hand Drawn Outline Doodle Icon Stock Vector (Royalty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t="12894" b="18934"/>
          <a:stretch/>
        </p:blipFill>
        <p:spPr bwMode="auto">
          <a:xfrm>
            <a:off x="8694903" y="3429000"/>
            <a:ext cx="2323972" cy="201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hase 1 Trial | Definition | AIDSinf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0" t="14279" r="38722" b="41413"/>
          <a:stretch/>
        </p:blipFill>
        <p:spPr bwMode="auto">
          <a:xfrm>
            <a:off x="5741581" y="2277466"/>
            <a:ext cx="1765006" cy="288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8023" y="1850066"/>
            <a:ext cx="147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100 people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47711" y="1850066"/>
            <a:ext cx="147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1000 people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32970" y="1850066"/>
            <a:ext cx="147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30,000 people</a:t>
            </a:r>
          </a:p>
        </p:txBody>
      </p:sp>
      <p:pic>
        <p:nvPicPr>
          <p:cNvPr id="6150" name="Picture 6" descr="File:Check-mark.png - Marlboro Fish &amp; Gam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61" y="965729"/>
            <a:ext cx="962949" cy="98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File:Check-mark.png - Marlboro Fish &amp; Gam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124" y="899614"/>
            <a:ext cx="962949" cy="98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31934" y="5225492"/>
            <a:ext cx="147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07/27/2020</a:t>
            </a:r>
          </a:p>
        </p:txBody>
      </p:sp>
      <p:pic>
        <p:nvPicPr>
          <p:cNvPr id="11" name="Picture 2" descr="File:3D medical animation coronavirus structure vie.png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64"/>
          <a:stretch/>
        </p:blipFill>
        <p:spPr bwMode="auto">
          <a:xfrm>
            <a:off x="7766770" y="874532"/>
            <a:ext cx="3252105" cy="232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hase 1 Trial | Definition | AIDSinf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1" t="14279" r="53586" b="41413"/>
          <a:stretch/>
        </p:blipFill>
        <p:spPr bwMode="auto">
          <a:xfrm>
            <a:off x="4072270" y="2277466"/>
            <a:ext cx="1796902" cy="288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hase 1 Trial | Definition | AIDSinf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8" t="14279" r="68803" b="41413"/>
          <a:stretch/>
        </p:blipFill>
        <p:spPr bwMode="auto">
          <a:xfrm>
            <a:off x="2367517" y="2277466"/>
            <a:ext cx="1821711" cy="288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217;p32"/>
          <p:cNvSpPr txBox="1">
            <a:spLocks noGrp="1"/>
          </p:cNvSpPr>
          <p:nvPr>
            <p:ph type="ctrTitle"/>
          </p:nvPr>
        </p:nvSpPr>
        <p:spPr>
          <a:xfrm>
            <a:off x="571916" y="74681"/>
            <a:ext cx="9687200" cy="74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Strategy 2-vaccines</a:t>
            </a:r>
            <a:endParaRPr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5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NHgQq0BGL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31432" y="824687"/>
            <a:ext cx="9577573" cy="5387385"/>
          </a:xfrm>
          <a:prstGeom prst="rect">
            <a:avLst/>
          </a:prstGeom>
        </p:spPr>
      </p:pic>
      <p:sp>
        <p:nvSpPr>
          <p:cNvPr id="3" name="Google Shape;217;p32"/>
          <p:cNvSpPr txBox="1">
            <a:spLocks/>
          </p:cNvSpPr>
          <p:nvPr/>
        </p:nvSpPr>
        <p:spPr>
          <a:xfrm>
            <a:off x="571916" y="21516"/>
            <a:ext cx="9687200" cy="74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Strategy 3-public health measures</a:t>
            </a:r>
          </a:p>
        </p:txBody>
      </p:sp>
    </p:spTree>
    <p:extLst>
      <p:ext uri="{BB962C8B-B14F-4D97-AF65-F5344CB8AC3E}">
        <p14:creationId xmlns:p14="http://schemas.microsoft.com/office/powerpoint/2010/main" val="67254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6;p32"/>
          <p:cNvSpPr txBox="1">
            <a:spLocks/>
          </p:cNvSpPr>
          <p:nvPr/>
        </p:nvSpPr>
        <p:spPr>
          <a:xfrm>
            <a:off x="1396002" y="1841424"/>
            <a:ext cx="10271600" cy="419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1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1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1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1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1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1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1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1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Font typeface="Arial" panose="020B0604020202020204" pitchFamily="34" charset="0"/>
              <a:buNone/>
              <a:defRPr sz="21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indent="-304792">
              <a:buClr>
                <a:schemeClr val="bg1"/>
              </a:buClr>
              <a:buSzPct val="100000"/>
              <a:buFont typeface="Arial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Researchers around the world are continually looking for treatments </a:t>
            </a:r>
          </a:p>
          <a:p>
            <a:pPr marL="304792" indent="-304792">
              <a:buClr>
                <a:schemeClr val="bg1"/>
              </a:buClr>
              <a:buSzPct val="100000"/>
              <a:buFont typeface="Arial"/>
              <a:buAutoNum type="arabicPeriod"/>
            </a:pP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04792" indent="-304792">
              <a:buClr>
                <a:schemeClr val="bg1"/>
              </a:buClr>
              <a:buSzPct val="100000"/>
              <a:buFont typeface="Arial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We are possibly really close to a vaccine</a:t>
            </a:r>
          </a:p>
          <a:p>
            <a:pPr marL="304792" indent="-304792">
              <a:buClr>
                <a:schemeClr val="bg1"/>
              </a:buClr>
              <a:buSzPct val="100000"/>
              <a:buFont typeface="Arial"/>
              <a:buAutoNum type="arabicPeriod"/>
            </a:pP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04792" indent="-304792">
              <a:buClr>
                <a:schemeClr val="bg1"/>
              </a:buClr>
              <a:buSzPct val="100000"/>
              <a:buFont typeface="Arial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Together, we can make a huge impact</a:t>
            </a:r>
          </a:p>
          <a:p>
            <a:pPr marL="304792" indent="-304792">
              <a:buClr>
                <a:schemeClr val="bg1"/>
              </a:buClr>
              <a:buSzPct val="100000"/>
              <a:buFont typeface="Arial"/>
              <a:buAutoNum type="arabicPeriod"/>
            </a:pP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04792" indent="-304792">
              <a:buClr>
                <a:schemeClr val="bg1"/>
              </a:buClr>
              <a:buSzPct val="100000"/>
              <a:buFont typeface="Arial"/>
              <a:buAutoNum type="arabicPeriod"/>
            </a:pP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Google Shape;217;p32"/>
          <p:cNvSpPr txBox="1">
            <a:spLocks noGrp="1"/>
          </p:cNvSpPr>
          <p:nvPr>
            <p:ph type="ctrTitle"/>
          </p:nvPr>
        </p:nvSpPr>
        <p:spPr>
          <a:xfrm>
            <a:off x="1252400" y="469129"/>
            <a:ext cx="9687200" cy="74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Conclusions</a:t>
            </a:r>
            <a:endParaRPr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969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2173</TotalTime>
  <Words>216</Words>
  <Application>Microsoft Macintosh PowerPoint</Application>
  <PresentationFormat>Widescreen</PresentationFormat>
  <Paragraphs>39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Fira Sans Extra Condensed Medium</vt:lpstr>
      <vt:lpstr>Muli</vt:lpstr>
      <vt:lpstr>Roboto Slab Regular</vt:lpstr>
      <vt:lpstr>Saira Semi Condensed</vt:lpstr>
      <vt:lpstr>Saira SemiCondensed Medium</vt:lpstr>
      <vt:lpstr>Office Theme</vt:lpstr>
      <vt:lpstr>Science Vs.COVID-19</vt:lpstr>
      <vt:lpstr>Outline</vt:lpstr>
      <vt:lpstr>PowerPoint Presentation</vt:lpstr>
      <vt:lpstr>Graduate school</vt:lpstr>
      <vt:lpstr>Biology 101</vt:lpstr>
      <vt:lpstr>Strategy 1-new drug treatments</vt:lpstr>
      <vt:lpstr>Strategy 2-vaccines</vt:lpstr>
      <vt:lpstr>PowerPoint Presentation</vt:lpstr>
      <vt:lpstr>Conclusions</vt:lpstr>
      <vt:lpstr>Thanks!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Layne Rodden</dc:creator>
  <cp:lastModifiedBy>Barbara Smallwood</cp:lastModifiedBy>
  <cp:revision>30</cp:revision>
  <dcterms:created xsi:type="dcterms:W3CDTF">2020-08-11T02:56:35Z</dcterms:created>
  <dcterms:modified xsi:type="dcterms:W3CDTF">2020-08-31T20:40:29Z</dcterms:modified>
</cp:coreProperties>
</file>