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75" r:id="rId6"/>
    <p:sldId id="258" r:id="rId7"/>
    <p:sldId id="268" r:id="rId8"/>
    <p:sldId id="278" r:id="rId9"/>
    <p:sldId id="259" r:id="rId10"/>
    <p:sldId id="269" r:id="rId11"/>
    <p:sldId id="260" r:id="rId12"/>
    <p:sldId id="261" r:id="rId13"/>
    <p:sldId id="262" r:id="rId14"/>
    <p:sldId id="271" r:id="rId15"/>
    <p:sldId id="272" r:id="rId16"/>
    <p:sldId id="273" r:id="rId17"/>
    <p:sldId id="274" r:id="rId18"/>
    <p:sldId id="263" r:id="rId19"/>
    <p:sldId id="280" r:id="rId20"/>
    <p:sldId id="281" r:id="rId21"/>
    <p:sldId id="282" r:id="rId22"/>
    <p:sldId id="283" r:id="rId23"/>
    <p:sldId id="284" r:id="rId24"/>
    <p:sldId id="285" r:id="rId25"/>
    <p:sldId id="289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>
        <p:scale>
          <a:sx n="75" d="100"/>
          <a:sy n="75" d="100"/>
        </p:scale>
        <p:origin x="-1018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4E0E4-C50F-43C0-B389-DC6DB983FDB6}" type="datetimeFigureOut">
              <a:rPr lang="en-US" smtClean="0"/>
              <a:t>5/8/2014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E75F-6A69-44C8-9EBA-2A7AF788163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 userDrawn="1"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6"/>
          <p:cNvSpPr>
            <a:spLocks/>
          </p:cNvSpPr>
          <p:nvPr userDrawn="1"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yettevillerotary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9243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Club Planning Guide for Effective Clubs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4368"/>
            <a:ext cx="7772400" cy="20076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Larry Long</a:t>
            </a: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District Governor Nominee </a:t>
            </a: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District Governor 2015-2016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2895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i="1" dirty="0" smtClean="0"/>
              <a:t>Planning Guide for Effective </a:t>
            </a:r>
            <a:r>
              <a:rPr lang="en-US" b="1" i="1" dirty="0" smtClean="0"/>
              <a:t>Clubs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Who?</a:t>
            </a:r>
            <a:br>
              <a:rPr lang="en-US" b="1" i="1" dirty="0" smtClean="0"/>
            </a:br>
            <a:r>
              <a:rPr lang="en-US" b="1" i="1" dirty="0" smtClean="0"/>
              <a:t>Where?</a:t>
            </a:r>
            <a:br>
              <a:rPr lang="en-US" b="1" i="1" dirty="0" smtClean="0"/>
            </a:br>
            <a:r>
              <a:rPr lang="en-US" b="1" i="1" dirty="0" smtClean="0"/>
              <a:t>Why?</a:t>
            </a:r>
            <a:br>
              <a:rPr lang="en-US" b="1" i="1" dirty="0" smtClean="0"/>
            </a:br>
            <a:r>
              <a:rPr lang="en-US" b="1" i="1" dirty="0" smtClean="0"/>
              <a:t>How?</a:t>
            </a:r>
            <a:br>
              <a:rPr lang="en-US" b="1" i="1" dirty="0" smtClean="0"/>
            </a:br>
            <a:r>
              <a:rPr lang="en-US" b="1" i="1" dirty="0" smtClean="0"/>
              <a:t>When?</a:t>
            </a:r>
            <a:br>
              <a:rPr lang="en-US" b="1" i="1" dirty="0" smtClean="0"/>
            </a:b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Focus Today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Planning Guide for Effective Rotary </a:t>
            </a:r>
            <a:r>
              <a:rPr lang="en-US" dirty="0" smtClean="0"/>
              <a:t>Clubs 1/5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Who?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President-elects 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Invite input from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your club’s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assistant governor,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the president, the president-nominee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club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secretary,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the Board, and wise members 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Planning Guide for Effective Rotary </a:t>
            </a:r>
            <a:r>
              <a:rPr lang="en-US" dirty="0" smtClean="0"/>
              <a:t>Clubs 2/5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Where?</a:t>
            </a:r>
          </a:p>
          <a:p>
            <a:pPr lvl="1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Club President’s Manual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;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Ch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2,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App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Rotary Club of Fayetteville website (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http://www.fayettevillerotary.org/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Fayetteville 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Rotary/Resources/Rotary 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Manuals</a:t>
            </a:r>
          </a:p>
          <a:p>
            <a:pPr lvl="3"/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Club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President’s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Manual</a:t>
            </a:r>
          </a:p>
          <a:p>
            <a:pPr lvl="3"/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Planning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Guide for Effective Rotary Clubs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(fill in the blank PDF)</a:t>
            </a:r>
          </a:p>
          <a:p>
            <a:pPr lvl="3"/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2013 Manual of Procedures </a:t>
            </a:r>
            <a:endParaRPr lang="en-US" sz="24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Planning Guide for Effective Rotary </a:t>
            </a:r>
            <a:r>
              <a:rPr lang="en-US" dirty="0" smtClean="0"/>
              <a:t>Clubs 3/5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Why?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To make your life easier 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To assess the current state of the club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Establish goals for your year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So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2014-2015 District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Governor Herb Orr will have a solid understanding of your club, now and in the future, for his official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visit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Planning Guide for Effective Rotary Clubs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How?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Download 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Planning Guide for Effective Rotary Clubs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(PDF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or doc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Complete the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PDF of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docx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form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Planning Guide for Effective Rotary </a:t>
            </a:r>
            <a:r>
              <a:rPr lang="en-US" dirty="0" smtClean="0"/>
              <a:t>Clubs (5/5)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When?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Submit a hardcopy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or a PDF or Word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document to your assistant governor no later than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July 1,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2014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Your club AG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forwards to DG Herb</a:t>
            </a:r>
          </a:p>
          <a:p>
            <a:pPr>
              <a:buNone/>
            </a:pP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CONTENT: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Planning Guide for Effective Rotary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Setting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your club’s annual goals, which support long-range goals in Strategy Plan</a:t>
            </a:r>
          </a:p>
          <a:p>
            <a:pPr lvl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Assessing your club’s membership situation</a:t>
            </a:r>
          </a:p>
          <a:p>
            <a:pPr lvl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Discussing and organizing service projects</a:t>
            </a:r>
          </a:p>
          <a:p>
            <a:pPr lvl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Identifying ways to support The Rotary Foundation</a:t>
            </a:r>
          </a:p>
          <a:p>
            <a:pPr lvl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Developing future leaders</a:t>
            </a:r>
          </a:p>
          <a:p>
            <a:pPr lvl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Developing a public relations plan</a:t>
            </a:r>
          </a:p>
          <a:p>
            <a:pPr lvl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Planning action steps to carry out your club’s administrative responsibilities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0"/>
            <a:ext cx="619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31652"/>
            <a:ext cx="6248400" cy="692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7034"/>
            <a:ext cx="61976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50 or 415 Days Until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Take Over as Club President!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Congratulations!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Thank you, thank you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Good luck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Now, don’t screw it up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19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1976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1976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planning to be a </a:t>
            </a:r>
            <a:br>
              <a:rPr lang="en-US" b="1" dirty="0" smtClean="0"/>
            </a:br>
            <a:r>
              <a:rPr lang="en-US" b="1" dirty="0" smtClean="0"/>
              <a:t>most excellent and effective club, </a:t>
            </a:r>
            <a:br>
              <a:rPr lang="en-US" b="1" dirty="0" smtClean="0"/>
            </a:br>
            <a:r>
              <a:rPr lang="en-US" b="1" dirty="0" smtClean="0"/>
              <a:t>what to plan to do to ...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Increase and sustain membership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Implement innovative community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and/or international projects 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Support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the Rotary foundation 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Develop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future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leaders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9243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Club Planning Guide for Effective Clubs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4368"/>
            <a:ext cx="7772400" cy="20076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Due July 1 to:</a:t>
            </a: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Your club’s assistant governor </a:t>
            </a: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District Governor Herb Orr, 2014-2015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President’s Call to Action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will you do to better understand your responsibilities as a club president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Who will you consult with when you have questions about your role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do you need to learn more about before your term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begins?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will you involve your members in the goal-setting process?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will you delegate and to whom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will you do to ensure your club’s goals are met?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Role is </a:t>
            </a:r>
            <a:r>
              <a:rPr lang="en-US" dirty="0" smtClean="0"/>
              <a:t>to </a:t>
            </a:r>
            <a:r>
              <a:rPr lang="en-US" dirty="0" smtClean="0"/>
              <a:t>Lead an Effective Rotary Club 1/2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Review your club’s current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plan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The 2013-14 Planning Guide for Effective Rotary Clubs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The 2013-14 Strategic Plan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Talk to and listen to your current president and other seasoned officers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Make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your club’s assistant governor your new best friend—as soon as possible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Appoint your committee chairs 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Role is </a:t>
            </a:r>
            <a:r>
              <a:rPr lang="en-US" dirty="0" smtClean="0"/>
              <a:t>to </a:t>
            </a:r>
            <a:r>
              <a:rPr lang="en-US" dirty="0" smtClean="0"/>
              <a:t>Lead an Effective Rotary Club 2/2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Learn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MAPETS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Club Presidents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Manual (download to smartphone, tablet, laptop)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2013 Manual of Procedures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(download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smartphone, tablet, laptop)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Be a Vibrant Club (8 page booklet)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District Training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Assembly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District Conference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D6110 Website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RI Website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DaCdb 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Complete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Strategic Planning Worksheets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(Ch 2, App 3)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Complete the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Planning Guide for Effective Clubs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(Ch 2, App 2)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Schedule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Club Visioning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for your club as soon as possible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Join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District 6110 POD (President’s Open Discussion) 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6619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a </a:t>
            </a:r>
            <a:r>
              <a:rPr lang="en-US" dirty="0" smtClean="0"/>
              <a:t>District 6110 POD </a:t>
            </a:r>
            <a:br>
              <a:rPr lang="en-US" dirty="0" smtClean="0"/>
            </a:br>
            <a:r>
              <a:rPr lang="en-US" sz="2400" dirty="0"/>
              <a:t>A POD is a group of 3 to 15 club presidents who are in relatively close geographic proximity to one another who meet periodically to: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792825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Pass notes on ideas and best practices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Collaborate on projects and activities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Help one another find solutions to problems and issues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Answer difficult questions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Share materials and resources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Provide feedback to club and district leadership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Facilitate coordination and cooperation among Clubs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Facilitate coordination and cooperation with the District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Share promotions of events and projects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Catch up on the latest Rotary gossip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you make it through Rotary year 2014-15?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 fontScale="47500" lnSpcReduction="20000"/>
          </a:bodyPr>
          <a:lstStyle/>
          <a:p>
            <a:r>
              <a:rPr lang="en-US" sz="5800" b="1" dirty="0" smtClean="0">
                <a:solidFill>
                  <a:schemeClr val="accent3">
                    <a:lumMod val="75000"/>
                  </a:schemeClr>
                </a:solidFill>
              </a:rPr>
              <a:t>Yes!</a:t>
            </a:r>
          </a:p>
          <a:p>
            <a:r>
              <a:rPr lang="en-US" sz="3800" dirty="0" smtClean="0">
                <a:solidFill>
                  <a:schemeClr val="accent3">
                    <a:lumMod val="75000"/>
                  </a:schemeClr>
                </a:solidFill>
              </a:rPr>
              <a:t>And so will the other 34,000+ presidents</a:t>
            </a:r>
            <a:endParaRPr lang="en-US" sz="3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you lead an effective Rotary club?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799"/>
          </a:xfrm>
        </p:spPr>
        <p:txBody>
          <a:bodyPr>
            <a:noAutofit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Well probably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But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that’s up to you, your initiative, imagination, perseverance, leadership, and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willingness to plan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NOW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planning to be a </a:t>
            </a:r>
            <a:br>
              <a:rPr lang="en-US" dirty="0" smtClean="0"/>
            </a:br>
            <a:r>
              <a:rPr lang="en-US" dirty="0" smtClean="0"/>
              <a:t>most excellent and effective club,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sure </a:t>
            </a:r>
            <a:r>
              <a:rPr lang="en-US" dirty="0" smtClean="0"/>
              <a:t>include ...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Increasing and sustaining membership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Implementing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innovative 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and/or international projects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Supporting the Rotary foundation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Developing future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leaders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010385268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852922-DE84-443C-ACF9-B65630A64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TS010385268</Template>
  <TotalTime>1499</TotalTime>
  <Words>713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TS010385268</vt:lpstr>
      <vt:lpstr>Custom Design</vt:lpstr>
      <vt:lpstr>Club Planning Guide for Effective Clubs</vt:lpstr>
      <vt:lpstr>50 or 415 Days Until  You Take Over as Club President!</vt:lpstr>
      <vt:lpstr>The President’s Call to Action</vt:lpstr>
      <vt:lpstr>Your Role is to Lead an Effective Rotary Club 1/2</vt:lpstr>
      <vt:lpstr>Your Role is to Lead an Effective Rotary Club 2/2</vt:lpstr>
      <vt:lpstr>What is a District 6110 POD  A POD is a group of 3 to 15 club presidents who are in relatively close geographic proximity to one another who meet periodically to: </vt:lpstr>
      <vt:lpstr>Will you make it through Rotary year 2014-15?</vt:lpstr>
      <vt:lpstr>Will you lead an effective Rotary club?</vt:lpstr>
      <vt:lpstr>In planning to be a  most excellent and effective club,  for sure include ...</vt:lpstr>
      <vt:lpstr>The Planning Guide for Effective Clubs  Who? Where? Why? How? When? </vt:lpstr>
      <vt:lpstr>The Planning Guide for Effective Rotary Clubs 1/5</vt:lpstr>
      <vt:lpstr>The Planning Guide for Effective Rotary Clubs 2/5</vt:lpstr>
      <vt:lpstr>The Planning Guide for Effective Rotary Clubs 3/5</vt:lpstr>
      <vt:lpstr>The Planning Guide for Effective Rotary Clubs</vt:lpstr>
      <vt:lpstr>The Planning Guide for Effective Rotary Clubs (5/5)</vt:lpstr>
      <vt:lpstr>CONTENT:  The Planning Guide for Effective Rotary Clubs</vt:lpstr>
      <vt:lpstr>Slide 17</vt:lpstr>
      <vt:lpstr>Slide 18</vt:lpstr>
      <vt:lpstr>Slide 19</vt:lpstr>
      <vt:lpstr>Slide 20</vt:lpstr>
      <vt:lpstr>Slide 21</vt:lpstr>
      <vt:lpstr>Slide 22</vt:lpstr>
      <vt:lpstr>In planning to be a  most excellent and effective club,  what to plan to do to ...</vt:lpstr>
      <vt:lpstr>Club Planning Guide for Effective Clubs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Planning Guide for Effective Clubs</dc:title>
  <dc:creator>Larry Long</dc:creator>
  <cp:lastModifiedBy>Larry Long</cp:lastModifiedBy>
  <cp:revision>35</cp:revision>
  <dcterms:created xsi:type="dcterms:W3CDTF">2014-05-07T20:32:17Z</dcterms:created>
  <dcterms:modified xsi:type="dcterms:W3CDTF">2014-05-08T21:31:26Z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TC103852689990</vt:lpwstr>
  </property>
</Properties>
</file>