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20"/>
  </p:notesMasterIdLst>
  <p:sldIdLst>
    <p:sldId id="259" r:id="rId2"/>
    <p:sldId id="362" r:id="rId3"/>
    <p:sldId id="261" r:id="rId4"/>
    <p:sldId id="260" r:id="rId5"/>
    <p:sldId id="257" r:id="rId6"/>
    <p:sldId id="256" r:id="rId7"/>
    <p:sldId id="262" r:id="rId8"/>
    <p:sldId id="258" r:id="rId9"/>
    <p:sldId id="264" r:id="rId10"/>
    <p:sldId id="375" r:id="rId11"/>
    <p:sldId id="263" r:id="rId12"/>
    <p:sldId id="267" r:id="rId13"/>
    <p:sldId id="368" r:id="rId14"/>
    <p:sldId id="269" r:id="rId15"/>
    <p:sldId id="271" r:id="rId16"/>
    <p:sldId id="272" r:id="rId17"/>
    <p:sldId id="266" r:id="rId18"/>
    <p:sldId id="273" r:id="rId19"/>
    <p:sldId id="274" r:id="rId20"/>
    <p:sldId id="276" r:id="rId21"/>
    <p:sldId id="279" r:id="rId22"/>
    <p:sldId id="270" r:id="rId23"/>
    <p:sldId id="277" r:id="rId24"/>
    <p:sldId id="278" r:id="rId25"/>
    <p:sldId id="280" r:id="rId26"/>
    <p:sldId id="282" r:id="rId27"/>
    <p:sldId id="285" r:id="rId28"/>
    <p:sldId id="374" r:id="rId29"/>
    <p:sldId id="286" r:id="rId30"/>
    <p:sldId id="287" r:id="rId31"/>
    <p:sldId id="288" r:id="rId32"/>
    <p:sldId id="289" r:id="rId33"/>
    <p:sldId id="290" r:id="rId34"/>
    <p:sldId id="291" r:id="rId35"/>
    <p:sldId id="294" r:id="rId36"/>
    <p:sldId id="292" r:id="rId37"/>
    <p:sldId id="295" r:id="rId38"/>
    <p:sldId id="364" r:id="rId39"/>
    <p:sldId id="298" r:id="rId40"/>
    <p:sldId id="297" r:id="rId41"/>
    <p:sldId id="299" r:id="rId42"/>
    <p:sldId id="300" r:id="rId43"/>
    <p:sldId id="302" r:id="rId44"/>
    <p:sldId id="301" r:id="rId45"/>
    <p:sldId id="303" r:id="rId46"/>
    <p:sldId id="319" r:id="rId47"/>
    <p:sldId id="305" r:id="rId48"/>
    <p:sldId id="296" r:id="rId49"/>
    <p:sldId id="306" r:id="rId50"/>
    <p:sldId id="309" r:id="rId51"/>
    <p:sldId id="310" r:id="rId52"/>
    <p:sldId id="308" r:id="rId53"/>
    <p:sldId id="311" r:id="rId54"/>
    <p:sldId id="312" r:id="rId55"/>
    <p:sldId id="313" r:id="rId56"/>
    <p:sldId id="370" r:id="rId57"/>
    <p:sldId id="315" r:id="rId58"/>
    <p:sldId id="316" r:id="rId59"/>
    <p:sldId id="373" r:id="rId60"/>
    <p:sldId id="317" r:id="rId61"/>
    <p:sldId id="318" r:id="rId62"/>
    <p:sldId id="320" r:id="rId63"/>
    <p:sldId id="322" r:id="rId64"/>
    <p:sldId id="323" r:id="rId65"/>
    <p:sldId id="324" r:id="rId66"/>
    <p:sldId id="325" r:id="rId67"/>
    <p:sldId id="326" r:id="rId68"/>
    <p:sldId id="327" r:id="rId69"/>
    <p:sldId id="329" r:id="rId70"/>
    <p:sldId id="330" r:id="rId71"/>
    <p:sldId id="331" r:id="rId72"/>
    <p:sldId id="338" r:id="rId73"/>
    <p:sldId id="332" r:id="rId74"/>
    <p:sldId id="333" r:id="rId75"/>
    <p:sldId id="334" r:id="rId76"/>
    <p:sldId id="335" r:id="rId77"/>
    <p:sldId id="336" r:id="rId78"/>
    <p:sldId id="337" r:id="rId79"/>
    <p:sldId id="339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1" r:id="rId90"/>
    <p:sldId id="371" r:id="rId91"/>
    <p:sldId id="353" r:id="rId92"/>
    <p:sldId id="365" r:id="rId93"/>
    <p:sldId id="354" r:id="rId94"/>
    <p:sldId id="355" r:id="rId95"/>
    <p:sldId id="352" r:id="rId96"/>
    <p:sldId id="356" r:id="rId97"/>
    <p:sldId id="357" r:id="rId98"/>
    <p:sldId id="358" r:id="rId99"/>
    <p:sldId id="359" r:id="rId100"/>
    <p:sldId id="360" r:id="rId101"/>
    <p:sldId id="275" r:id="rId102"/>
    <p:sldId id="361" r:id="rId103"/>
    <p:sldId id="265" r:id="rId104"/>
    <p:sldId id="363" r:id="rId105"/>
    <p:sldId id="366" r:id="rId106"/>
    <p:sldId id="314" r:id="rId107"/>
    <p:sldId id="367" r:id="rId108"/>
    <p:sldId id="268" r:id="rId109"/>
    <p:sldId id="369" r:id="rId110"/>
    <p:sldId id="372" r:id="rId111"/>
    <p:sldId id="350" r:id="rId112"/>
    <p:sldId id="376" r:id="rId113"/>
    <p:sldId id="378" r:id="rId114"/>
    <p:sldId id="377" r:id="rId115"/>
    <p:sldId id="379" r:id="rId116"/>
    <p:sldId id="380" r:id="rId117"/>
    <p:sldId id="381" r:id="rId118"/>
    <p:sldId id="382" r:id="rId1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76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427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1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D8115-BDDB-49DD-92DB-F6F83F35A264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EC7DB-5CEE-4FC2-B84A-B3EB576D7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19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0443-854B-4034-9756-F4D0655EA78D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B475-B963-445B-AC63-ACF8C220D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69686"/>
      </p:ext>
    </p:extLst>
  </p:cSld>
  <p:clrMapOvr>
    <a:masterClrMapping/>
  </p:clrMapOvr>
  <p:transition advClick="0" advTm="6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0443-854B-4034-9756-F4D0655EA78D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B475-B963-445B-AC63-ACF8C220D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13296"/>
      </p:ext>
    </p:extLst>
  </p:cSld>
  <p:clrMapOvr>
    <a:masterClrMapping/>
  </p:clrMapOvr>
  <p:transition advClick="0" advTm="6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0443-854B-4034-9756-F4D0655EA78D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B475-B963-445B-AC63-ACF8C220D7D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9296410"/>
      </p:ext>
    </p:extLst>
  </p:cSld>
  <p:clrMapOvr>
    <a:masterClrMapping/>
  </p:clrMapOvr>
  <p:transition advClick="0" advTm="6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0443-854B-4034-9756-F4D0655EA78D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B475-B963-445B-AC63-ACF8C220D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97663"/>
      </p:ext>
    </p:extLst>
  </p:cSld>
  <p:clrMapOvr>
    <a:masterClrMapping/>
  </p:clrMapOvr>
  <p:transition advClick="0" advTm="6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0443-854B-4034-9756-F4D0655EA78D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B475-B963-445B-AC63-ACF8C220D7D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5301556"/>
      </p:ext>
    </p:extLst>
  </p:cSld>
  <p:clrMapOvr>
    <a:masterClrMapping/>
  </p:clrMapOvr>
  <p:transition advClick="0" advTm="6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0443-854B-4034-9756-F4D0655EA78D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B475-B963-445B-AC63-ACF8C220D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07169"/>
      </p:ext>
    </p:extLst>
  </p:cSld>
  <p:clrMapOvr>
    <a:masterClrMapping/>
  </p:clrMapOvr>
  <p:transition advClick="0" advTm="6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0443-854B-4034-9756-F4D0655EA78D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B475-B963-445B-AC63-ACF8C220D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87226"/>
      </p:ext>
    </p:extLst>
  </p:cSld>
  <p:clrMapOvr>
    <a:masterClrMapping/>
  </p:clrMapOvr>
  <p:transition advClick="0" advTm="6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0443-854B-4034-9756-F4D0655EA78D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B475-B963-445B-AC63-ACF8C220D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33803"/>
      </p:ext>
    </p:extLst>
  </p:cSld>
  <p:clrMapOvr>
    <a:masterClrMapping/>
  </p:clrMapOvr>
  <p:transition advClick="0" advTm="6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0443-854B-4034-9756-F4D0655EA78D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B475-B963-445B-AC63-ACF8C220D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58587"/>
      </p:ext>
    </p:extLst>
  </p:cSld>
  <p:clrMapOvr>
    <a:masterClrMapping/>
  </p:clrMapOvr>
  <p:transition advClick="0" advTm="6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0443-854B-4034-9756-F4D0655EA78D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B475-B963-445B-AC63-ACF8C220D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10742"/>
      </p:ext>
    </p:extLst>
  </p:cSld>
  <p:clrMapOvr>
    <a:masterClrMapping/>
  </p:clrMapOvr>
  <p:transition advClick="0" advTm="6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0443-854B-4034-9756-F4D0655EA78D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B475-B963-445B-AC63-ACF8C220D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60969"/>
      </p:ext>
    </p:extLst>
  </p:cSld>
  <p:clrMapOvr>
    <a:masterClrMapping/>
  </p:clrMapOvr>
  <p:transition advClick="0" advTm="6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0443-854B-4034-9756-F4D0655EA78D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B475-B963-445B-AC63-ACF8C220D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86195"/>
      </p:ext>
    </p:extLst>
  </p:cSld>
  <p:clrMapOvr>
    <a:masterClrMapping/>
  </p:clrMapOvr>
  <p:transition advClick="0" advTm="6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0443-854B-4034-9756-F4D0655EA78D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B475-B963-445B-AC63-ACF8C220D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47700"/>
      </p:ext>
    </p:extLst>
  </p:cSld>
  <p:clrMapOvr>
    <a:masterClrMapping/>
  </p:clrMapOvr>
  <p:transition advClick="0" advTm="6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0443-854B-4034-9756-F4D0655EA78D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B475-B963-445B-AC63-ACF8C220D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94618"/>
      </p:ext>
    </p:extLst>
  </p:cSld>
  <p:clrMapOvr>
    <a:masterClrMapping/>
  </p:clrMapOvr>
  <p:transition advClick="0" advTm="6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0443-854B-4034-9756-F4D0655EA78D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B475-B963-445B-AC63-ACF8C220D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70824"/>
      </p:ext>
    </p:extLst>
  </p:cSld>
  <p:clrMapOvr>
    <a:masterClrMapping/>
  </p:clrMapOvr>
  <p:transition advClick="0" advTm="6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B475-B963-445B-AC63-ACF8C220D7D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0443-854B-4034-9756-F4D0655EA78D}" type="datetimeFigureOut">
              <a:rPr lang="en-US" smtClean="0"/>
              <a:t>5/1/2024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8369"/>
      </p:ext>
    </p:extLst>
  </p:cSld>
  <p:clrMapOvr>
    <a:masterClrMapping/>
  </p:clrMapOvr>
  <p:transition advClick="0" advTm="6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00443-854B-4034-9756-F4D0655EA78D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AFCB475-B963-445B-AC63-ACF8C220D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4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ransition advClick="0" advTm="6000"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pic>
        <p:nvPicPr>
          <p:cNvPr id="7" name="Picture 6" descr="A group of men wearing blue aprons standing in a kitchen&#10;&#10;Description automatically generated">
            <a:extLst>
              <a:ext uri="{FF2B5EF4-FFF2-40B4-BE49-F238E27FC236}">
                <a16:creationId xmlns:a16="http://schemas.microsoft.com/office/drawing/2014/main" id="{BF74F7B7-B90A-B3F2-33D6-663BA5AD7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53" y="84460"/>
            <a:ext cx="8424472" cy="46071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6214A8-8CEB-5428-E32A-D4255CA7ADEE}"/>
              </a:ext>
            </a:extLst>
          </p:cNvPr>
          <p:cNvSpPr txBox="1"/>
          <p:nvPr/>
        </p:nvSpPr>
        <p:spPr>
          <a:xfrm>
            <a:off x="1045426" y="4727639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Parsons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 Service!</a:t>
            </a:r>
            <a:endParaRPr lang="en-US" sz="4000" dirty="0">
              <a:latin typeface="Draisia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984127"/>
      </p:ext>
    </p:extLst>
  </p:cSld>
  <p:clrMapOvr>
    <a:masterClrMapping/>
  </p:clrMapOvr>
  <p:transition advClick="0" advTm="6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798339" y="930172"/>
            <a:ext cx="583487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Poteau’s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ROC:</a:t>
            </a:r>
            <a:b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</a:br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Rotary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Outdoor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Complex!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ath in the woods&#10;&#10;Description automatically generated">
            <a:extLst>
              <a:ext uri="{FF2B5EF4-FFF2-40B4-BE49-F238E27FC236}">
                <a16:creationId xmlns:a16="http://schemas.microsoft.com/office/drawing/2014/main" id="{227F4FB5-4ADE-730A-30F0-229D3A1CF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4" y="116855"/>
            <a:ext cx="68580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55100"/>
      </p:ext>
    </p:extLst>
  </p:cSld>
  <p:clrMapOvr>
    <a:masterClrMapping/>
  </p:clrMapOvr>
  <p:transition advClick="0" advTm="6000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758514" y="1468560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MVP Students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In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Cassville!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and person holding a trophy&#10;&#10;Description automatically generated">
            <a:extLst>
              <a:ext uri="{FF2B5EF4-FFF2-40B4-BE49-F238E27FC236}">
                <a16:creationId xmlns:a16="http://schemas.microsoft.com/office/drawing/2014/main" id="{43D38B84-0DCB-4A47-6B1D-C9557AF18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10" y="227415"/>
            <a:ext cx="5775404" cy="54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69627"/>
      </p:ext>
    </p:extLst>
  </p:cSld>
  <p:clrMapOvr>
    <a:masterClrMapping/>
  </p:clrMapOvr>
  <p:transition advClick="0" advTm="6000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240277" y="1490008"/>
            <a:ext cx="42768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Emerging Leaders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E9CAABA-0D3A-9A5E-00FA-E1D9DB148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20" y="227415"/>
            <a:ext cx="6354057" cy="58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43966"/>
      </p:ext>
    </p:extLst>
  </p:cSld>
  <p:clrMapOvr>
    <a:masterClrMapping/>
  </p:clrMapOvr>
  <p:transition advClick="0" advTm="6000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023113" y="1435107"/>
            <a:ext cx="58348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Claremore Reveille club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Volunteering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at MSNI!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and person standing next to each other&#10;&#10;Description automatically generated">
            <a:extLst>
              <a:ext uri="{FF2B5EF4-FFF2-40B4-BE49-F238E27FC236}">
                <a16:creationId xmlns:a16="http://schemas.microsoft.com/office/drawing/2014/main" id="{6422508A-DB58-17B6-0645-A00CAA901B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52" y="227415"/>
            <a:ext cx="5094425" cy="592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64128"/>
      </p:ext>
    </p:extLst>
  </p:cSld>
  <p:clrMapOvr>
    <a:masterClrMapping/>
  </p:clrMapOvr>
  <p:transition advClick="0" advTm="6000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388A0A7-8003-CB01-924C-36C84FCBA6D2}"/>
              </a:ext>
            </a:extLst>
          </p:cNvPr>
          <p:cNvSpPr txBox="1"/>
          <p:nvPr/>
        </p:nvSpPr>
        <p:spPr>
          <a:xfrm>
            <a:off x="2093640" y="5366821"/>
            <a:ext cx="58348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Service!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standing around a table with red bags&#10;&#10;Description automatically generated">
            <a:extLst>
              <a:ext uri="{FF2B5EF4-FFF2-40B4-BE49-F238E27FC236}">
                <a16:creationId xmlns:a16="http://schemas.microsoft.com/office/drawing/2014/main" id="{FFA120AA-B752-E99D-B864-43BF20F81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33" y="473667"/>
            <a:ext cx="6968090" cy="472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71361"/>
      </p:ext>
    </p:extLst>
  </p:cSld>
  <p:clrMapOvr>
    <a:masterClrMapping/>
  </p:clrMapOvr>
  <p:transition advClick="0" advTm="6000"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8110491" y="1647269"/>
            <a:ext cx="58348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Literacy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with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Dictionaries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in Coweta!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children sitting at a long table in a classroom&#10;&#10;Description automatically generated">
            <a:extLst>
              <a:ext uri="{FF2B5EF4-FFF2-40B4-BE49-F238E27FC236}">
                <a16:creationId xmlns:a16="http://schemas.microsoft.com/office/drawing/2014/main" id="{F0E758FB-8B35-6EDE-D5F4-737F4577A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2" y="298706"/>
            <a:ext cx="7688449" cy="525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83011"/>
      </p:ext>
    </p:extLst>
  </p:cSld>
  <p:clrMapOvr>
    <a:masterClrMapping/>
  </p:clrMapOvr>
  <p:transition advClick="0" advTm="6000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968284" y="1235447"/>
            <a:ext cx="58348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Fort Smith Southside Bowling Tournament!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in a suit and glasses&#10;&#10;Description automatically generated">
            <a:extLst>
              <a:ext uri="{FF2B5EF4-FFF2-40B4-BE49-F238E27FC236}">
                <a16:creationId xmlns:a16="http://schemas.microsoft.com/office/drawing/2014/main" id="{D619ED56-801B-BC4F-96FE-2E52D0FAAE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" r="1807"/>
          <a:stretch/>
        </p:blipFill>
        <p:spPr>
          <a:xfrm>
            <a:off x="802888" y="802640"/>
            <a:ext cx="5943600" cy="426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1269"/>
      </p:ext>
    </p:extLst>
  </p:cSld>
  <p:clrMapOvr>
    <a:masterClrMapping/>
  </p:clrMapOvr>
  <p:transition advClick="0" advTm="6000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250145" y="988389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Coffeyville Playground Support!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and person holding papers&#10;&#10;Description automatically generated">
            <a:extLst>
              <a:ext uri="{FF2B5EF4-FFF2-40B4-BE49-F238E27FC236}">
                <a16:creationId xmlns:a16="http://schemas.microsoft.com/office/drawing/2014/main" id="{0EA739BC-4706-DC2F-4E18-FFB2DFDEC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45" y="133998"/>
            <a:ext cx="5625623" cy="572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76599"/>
      </p:ext>
    </p:extLst>
  </p:cSld>
  <p:clrMapOvr>
    <a:masterClrMapping/>
  </p:clrMapOvr>
  <p:transition advClick="0" advTm="6000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815254" y="1457411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 err="1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Henryetta</a:t>
            </a:r>
            <a:endParaRPr lang="en-US" sz="4000" dirty="0">
              <a:solidFill>
                <a:srgbClr val="FF0000"/>
              </a:solidFill>
              <a:highlight>
                <a:srgbClr val="FFFF00"/>
              </a:highlight>
              <a:latin typeface="Draisial" pitchFamily="50" charset="0"/>
            </a:endParaRP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Hot Cocoa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Fund Raiser!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9" name="Picture 8" descr="A poster for a hot cocoa bar&#10;&#10;Description automatically generated">
            <a:extLst>
              <a:ext uri="{FF2B5EF4-FFF2-40B4-BE49-F238E27FC236}">
                <a16:creationId xmlns:a16="http://schemas.microsoft.com/office/drawing/2014/main" id="{D248E2F6-413A-AF0E-EE2B-B624DF302B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15" y="144966"/>
            <a:ext cx="5843239" cy="584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03395"/>
      </p:ext>
    </p:extLst>
  </p:cSld>
  <p:clrMapOvr>
    <a:masterClrMapping/>
  </p:clrMapOvr>
  <p:transition advClick="0" advTm="6000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10DD1-58B3-1B22-FD94-4A5C42C0B6AF}"/>
              </a:ext>
            </a:extLst>
          </p:cNvPr>
          <p:cNvSpPr txBox="1"/>
          <p:nvPr/>
        </p:nvSpPr>
        <p:spPr>
          <a:xfrm>
            <a:off x="345688" y="2344749"/>
            <a:ext cx="583487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Octoberfest!</a:t>
            </a:r>
            <a:endParaRPr lang="en-US" sz="3400" dirty="0">
              <a:latin typeface="Draisial" pitchFamily="50" charset="0"/>
            </a:endParaRPr>
          </a:p>
        </p:txBody>
      </p:sp>
      <p:pic>
        <p:nvPicPr>
          <p:cNvPr id="7" name="Picture 6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0B32B956-BF0D-7B96-8515-F2CAFD444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33" y="181898"/>
            <a:ext cx="5782576" cy="553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10333"/>
      </p:ext>
    </p:extLst>
  </p:cSld>
  <p:clrMapOvr>
    <a:masterClrMapping/>
  </p:clrMapOvr>
  <p:transition advClick="0" advTm="6000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118115" y="1265244"/>
            <a:ext cx="58348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Literacy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With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Dictionaries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In Iola!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holding a book and a child standing in front of a table&#10;&#10;Description automatically generated">
            <a:extLst>
              <a:ext uri="{FF2B5EF4-FFF2-40B4-BE49-F238E27FC236}">
                <a16:creationId xmlns:a16="http://schemas.microsoft.com/office/drawing/2014/main" id="{BE56B4EA-F9C6-C5E2-4054-7802B48F8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9" y="336850"/>
            <a:ext cx="6092949" cy="502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01859"/>
      </p:ext>
    </p:extLst>
  </p:cSld>
  <p:clrMapOvr>
    <a:masterClrMapping/>
  </p:clrMapOvr>
  <p:transition advClick="0" advTm="6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7526ED9-8601-C6FB-FB20-23629715C61F}"/>
              </a:ext>
            </a:extLst>
          </p:cNvPr>
          <p:cNvSpPr txBox="1"/>
          <p:nvPr/>
        </p:nvSpPr>
        <p:spPr>
          <a:xfrm>
            <a:off x="2093640" y="5366821"/>
            <a:ext cx="58348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Friendship!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CAB5D3C9-A8EC-8623-BDAF-F80022C8E3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640" y="617324"/>
            <a:ext cx="6315842" cy="42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81916"/>
      </p:ext>
    </p:extLst>
  </p:cSld>
  <p:clrMapOvr>
    <a:masterClrMapping/>
  </p:clrMapOvr>
  <p:transition advClick="0" advTm="6000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096000" y="930172"/>
            <a:ext cx="58348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Student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Scholars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In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McAlester!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standing next to a banner&#10;&#10;Description automatically generated">
            <a:extLst>
              <a:ext uri="{FF2B5EF4-FFF2-40B4-BE49-F238E27FC236}">
                <a16:creationId xmlns:a16="http://schemas.microsoft.com/office/drawing/2014/main" id="{D8B1984B-4270-F1C4-C44B-00DD2E46AF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9"/>
          <a:stretch/>
        </p:blipFill>
        <p:spPr>
          <a:xfrm>
            <a:off x="609600" y="334536"/>
            <a:ext cx="5486400" cy="63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88081"/>
      </p:ext>
    </p:extLst>
  </p:cSld>
  <p:clrMapOvr>
    <a:masterClrMapping/>
  </p:clrMapOvr>
  <p:transition advClick="0" advTm="6000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813288" y="1275899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Bella Vista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New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Members!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84E99041-A30D-F588-D18F-08E1D9126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3814"/>
            <a:ext cx="7092176" cy="53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30133"/>
      </p:ext>
    </p:extLst>
  </p:cSld>
  <p:clrMapOvr>
    <a:masterClrMapping/>
  </p:clrMapOvr>
  <p:transition advClick="0" advTm="6000"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474740" y="4752442"/>
            <a:ext cx="89721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Massive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Park cleanup in Pryor!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2397999-6761-B8A3-FA26-99990946F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57" y="227415"/>
            <a:ext cx="8697989" cy="464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90986"/>
      </p:ext>
    </p:extLst>
  </p:cSld>
  <p:clrMapOvr>
    <a:masterClrMapping/>
  </p:clrMapOvr>
  <p:transition advClick="0" advTm="6000"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257529" y="1605348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Tahlequah’s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Fund-Raiser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NEXT WEEK!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logo with a rose and horseshoe&#10;&#10;Description automatically generated">
            <a:extLst>
              <a:ext uri="{FF2B5EF4-FFF2-40B4-BE49-F238E27FC236}">
                <a16:creationId xmlns:a16="http://schemas.microsoft.com/office/drawing/2014/main" id="{357A32DB-7681-BFED-F871-46C28F3A53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28"/>
          <a:stretch/>
        </p:blipFill>
        <p:spPr>
          <a:xfrm>
            <a:off x="1125017" y="802674"/>
            <a:ext cx="6000611" cy="415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65670"/>
      </p:ext>
    </p:extLst>
  </p:cSld>
  <p:clrMapOvr>
    <a:masterClrMapping/>
  </p:clrMapOvr>
  <p:transition advClick="0" advTm="6000"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313286" y="1016179"/>
            <a:ext cx="583487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Sand Springs Chili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Fund Raiser – teach service early!!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holding a baby&#10;&#10;Description automatically generated">
            <a:extLst>
              <a:ext uri="{FF2B5EF4-FFF2-40B4-BE49-F238E27FC236}">
                <a16:creationId xmlns:a16="http://schemas.microsoft.com/office/drawing/2014/main" id="{9AB2D8D0-92B8-B1A0-2975-B87319A16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98" y="139532"/>
            <a:ext cx="6353361" cy="53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9173"/>
      </p:ext>
    </p:extLst>
  </p:cSld>
  <p:clrMapOvr>
    <a:masterClrMapping/>
  </p:clrMapOvr>
  <p:transition advClick="0" advTm="6000"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813512" y="4713565"/>
            <a:ext cx="71382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Scholarships in North Tulsa!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BCB75A4-46CB-D495-7876-FE4AFA41D7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205443"/>
            <a:ext cx="9590049" cy="453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21510"/>
      </p:ext>
    </p:extLst>
  </p:cSld>
  <p:clrMapOvr>
    <a:masterClrMapping/>
  </p:clrMapOvr>
  <p:transition advClick="0" advTm="6000"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462903" y="4418451"/>
            <a:ext cx="102443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Southside Tulsa’s Literacy/Dictionary efforts!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1DC28299-F3C3-61FC-0B00-E875A7A6C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03" y="0"/>
            <a:ext cx="9510670" cy="439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75405"/>
      </p:ext>
    </p:extLst>
  </p:cSld>
  <p:clrMapOvr>
    <a:masterClrMapping/>
  </p:clrMapOvr>
  <p:transition advClick="0" advTm="6000"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263080" y="1033663"/>
            <a:ext cx="58348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Vinita City Cleanup –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Three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Semi loads!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carrying a cabinet&#10;&#10;Description automatically generated">
            <a:extLst>
              <a:ext uri="{FF2B5EF4-FFF2-40B4-BE49-F238E27FC236}">
                <a16:creationId xmlns:a16="http://schemas.microsoft.com/office/drawing/2014/main" id="{C6CAC8E4-F3F4-3CBC-0F54-555465FD6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97" y="227415"/>
            <a:ext cx="5834877" cy="546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65207"/>
      </p:ext>
    </p:extLst>
  </p:cSld>
  <p:clrMapOvr>
    <a:masterClrMapping/>
  </p:clrMapOvr>
  <p:transition advClick="0" advTm="6000"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123715" y="1387548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District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Conference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And more!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8" name="Picture 7" descr="A dog lying on a blue surface&#10;&#10;Description automatically generated">
            <a:extLst>
              <a:ext uri="{FF2B5EF4-FFF2-40B4-BE49-F238E27FC236}">
                <a16:creationId xmlns:a16="http://schemas.microsoft.com/office/drawing/2014/main" id="{1DF0F7F7-1C05-9AC8-BD4F-D599E62D5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40" y="530776"/>
            <a:ext cx="6238875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89429"/>
      </p:ext>
    </p:extLst>
  </p:cSld>
  <p:clrMapOvr>
    <a:masterClrMapping/>
  </p:clrMapOvr>
  <p:transition advClick="0" advTm="6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BEC5CC1-7D25-9F92-CC06-788F873EA74E}"/>
              </a:ext>
            </a:extLst>
          </p:cNvPr>
          <p:cNvSpPr txBox="1"/>
          <p:nvPr/>
        </p:nvSpPr>
        <p:spPr>
          <a:xfrm>
            <a:off x="6676791" y="1720372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Eureka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Springs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Service!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in a white dress&#10;&#10;Description automatically generated">
            <a:extLst>
              <a:ext uri="{FF2B5EF4-FFF2-40B4-BE49-F238E27FC236}">
                <a16:creationId xmlns:a16="http://schemas.microsoft.com/office/drawing/2014/main" id="{E78E85F2-1DA5-8763-3A2E-7B93CC78D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0" y="227415"/>
            <a:ext cx="5527320" cy="62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45010"/>
      </p:ext>
    </p:extLst>
  </p:cSld>
  <p:clrMapOvr>
    <a:masterClrMapping/>
  </p:clrMapOvr>
  <p:transition advClick="0" advTm="6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5601549" y="1290141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Independence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Easter Egg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Hunt!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child holding a yellow bucket&#10;&#10;Description automatically generated">
            <a:extLst>
              <a:ext uri="{FF2B5EF4-FFF2-40B4-BE49-F238E27FC236}">
                <a16:creationId xmlns:a16="http://schemas.microsoft.com/office/drawing/2014/main" id="{EF39DF8D-FEB6-AD4F-3B42-496751D8C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9" y="848700"/>
            <a:ext cx="4526654" cy="515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50952"/>
      </p:ext>
    </p:extLst>
  </p:cSld>
  <p:clrMapOvr>
    <a:masterClrMapping/>
  </p:clrMapOvr>
  <p:transition advClick="0" advTm="6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F303D90-BE60-F557-2B5D-55312A23B673}"/>
              </a:ext>
            </a:extLst>
          </p:cNvPr>
          <p:cNvSpPr txBox="1"/>
          <p:nvPr/>
        </p:nvSpPr>
        <p:spPr>
          <a:xfrm>
            <a:off x="2093640" y="5366821"/>
            <a:ext cx="58348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Literacy!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teacher teaching a student in a classroom&#10;&#10;Description automatically generated">
            <a:extLst>
              <a:ext uri="{FF2B5EF4-FFF2-40B4-BE49-F238E27FC236}">
                <a16:creationId xmlns:a16="http://schemas.microsoft.com/office/drawing/2014/main" id="{3EA35E3B-8FE4-C817-2F3B-0F09B6C04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17" y="227415"/>
            <a:ext cx="7035753" cy="531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7844"/>
      </p:ext>
    </p:extLst>
  </p:cSld>
  <p:clrMapOvr>
    <a:masterClrMapping/>
  </p:clrMapOvr>
  <p:transition advClick="0" advTm="6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2874CCF-4F3D-7AB0-0279-EBACEEEE08A2}"/>
              </a:ext>
            </a:extLst>
          </p:cNvPr>
          <p:cNvSpPr txBox="1"/>
          <p:nvPr/>
        </p:nvSpPr>
        <p:spPr>
          <a:xfrm>
            <a:off x="7656500" y="1980965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Koala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Polio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Bears!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stuffed animals&#10;&#10;Description automatically generated">
            <a:extLst>
              <a:ext uri="{FF2B5EF4-FFF2-40B4-BE49-F238E27FC236}">
                <a16:creationId xmlns:a16="http://schemas.microsoft.com/office/drawing/2014/main" id="{3A47FB7F-BE8F-FAF5-CE16-A5AB3A52F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1" y="227415"/>
            <a:ext cx="6820159" cy="568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62141"/>
      </p:ext>
    </p:extLst>
  </p:cSld>
  <p:clrMapOvr>
    <a:masterClrMapping/>
  </p:clrMapOvr>
  <p:transition advClick="0" advTm="6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E7F4848-38D0-1218-B845-64CB1279D32D}"/>
              </a:ext>
            </a:extLst>
          </p:cNvPr>
          <p:cNvSpPr txBox="1"/>
          <p:nvPr/>
        </p:nvSpPr>
        <p:spPr>
          <a:xfrm>
            <a:off x="7956776" y="1664615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Tulsa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Sunrise!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packing supplies&#10;&#10;Description automatically generated">
            <a:extLst>
              <a:ext uri="{FF2B5EF4-FFF2-40B4-BE49-F238E27FC236}">
                <a16:creationId xmlns:a16="http://schemas.microsoft.com/office/drawing/2014/main" id="{72EA1CBB-728F-7088-DF9D-537A1503CB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21"/>
          <a:stretch/>
        </p:blipFill>
        <p:spPr>
          <a:xfrm>
            <a:off x="669612" y="227415"/>
            <a:ext cx="7287164" cy="54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82502"/>
      </p:ext>
    </p:extLst>
  </p:cSld>
  <p:clrMapOvr>
    <a:masterClrMapping/>
  </p:clrMapOvr>
  <p:transition advClick="0" advTm="6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27F026A-F7E8-FB33-EE2C-E1E1FC1C21AB}"/>
              </a:ext>
            </a:extLst>
          </p:cNvPr>
          <p:cNvSpPr txBox="1"/>
          <p:nvPr/>
        </p:nvSpPr>
        <p:spPr>
          <a:xfrm>
            <a:off x="6723407" y="2301184"/>
            <a:ext cx="58348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Service!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men cooking in a kitchen&#10;&#10;Description automatically generated">
            <a:extLst>
              <a:ext uri="{FF2B5EF4-FFF2-40B4-BE49-F238E27FC236}">
                <a16:creationId xmlns:a16="http://schemas.microsoft.com/office/drawing/2014/main" id="{BD014E7F-18E1-8636-D4DD-19C653403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668" y="328383"/>
            <a:ext cx="5000322" cy="52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87855"/>
      </p:ext>
    </p:extLst>
  </p:cSld>
  <p:clrMapOvr>
    <a:masterClrMapping/>
  </p:clrMapOvr>
  <p:transition advClick="0" advTm="6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2093640" y="5366821"/>
            <a:ext cx="58348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6110!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men at a table&#10;&#10;Description automatically generated">
            <a:extLst>
              <a:ext uri="{FF2B5EF4-FFF2-40B4-BE49-F238E27FC236}">
                <a16:creationId xmlns:a16="http://schemas.microsoft.com/office/drawing/2014/main" id="{6559710E-7BBB-E6D1-AD77-FCA410BDD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942" y="227415"/>
            <a:ext cx="4986802" cy="498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95680"/>
      </p:ext>
    </p:extLst>
  </p:cSld>
  <p:clrMapOvr>
    <a:masterClrMapping/>
  </p:clrMapOvr>
  <p:transition advClick="0" advTm="6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8126450" y="1341836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Inaugural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D2D!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BB4BE25-0835-2266-610D-FEDA267C2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0" y="203786"/>
            <a:ext cx="7328127" cy="54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47299"/>
      </p:ext>
    </p:extLst>
  </p:cSld>
  <p:clrMapOvr>
    <a:masterClrMapping/>
  </p:clrMapOvr>
  <p:transition advClick="0" advTm="6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753734" y="752412"/>
            <a:ext cx="583487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Ronald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McDonald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House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Supplies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in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Fayetteville!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82824C9-62A6-1848-3248-863E7CB96F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2"/>
          <a:stretch/>
        </p:blipFill>
        <p:spPr>
          <a:xfrm>
            <a:off x="127710" y="662501"/>
            <a:ext cx="7748688" cy="503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9207"/>
      </p:ext>
    </p:extLst>
  </p:cSld>
  <p:clrMapOvr>
    <a:masterClrMapping/>
  </p:clrMapOvr>
  <p:transition advClick="0" advTm="6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8121197" y="1481475"/>
            <a:ext cx="365699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Grove’s own </a:t>
            </a:r>
            <a:r>
              <a:rPr lang="en-US" sz="4000" dirty="0" err="1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Karnac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and person sitting at a table with microphones&#10;&#10;Description automatically generated">
            <a:extLst>
              <a:ext uri="{FF2B5EF4-FFF2-40B4-BE49-F238E27FC236}">
                <a16:creationId xmlns:a16="http://schemas.microsoft.com/office/drawing/2014/main" id="{C0A2A6D8-4CC7-BB1F-D3DB-490E93FA2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247" y="425383"/>
            <a:ext cx="6696950" cy="508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91109"/>
      </p:ext>
    </p:extLst>
  </p:cSld>
  <p:clrMapOvr>
    <a:masterClrMapping/>
  </p:clrMapOvr>
  <p:transition advClick="0" advTm="6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858819" y="1871574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Mt Vernon Service!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yellow sign with writing on it&#10;&#10;Description automatically generated">
            <a:extLst>
              <a:ext uri="{FF2B5EF4-FFF2-40B4-BE49-F238E27FC236}">
                <a16:creationId xmlns:a16="http://schemas.microsoft.com/office/drawing/2014/main" id="{4CB9F274-35BE-5354-F8DB-4B97D233F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79" y="159390"/>
            <a:ext cx="7415165" cy="556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16444"/>
      </p:ext>
    </p:extLst>
  </p:cSld>
  <p:clrMapOvr>
    <a:masterClrMapping/>
  </p:clrMapOvr>
  <p:transition advClick="0" advTm="6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CC41D44-5DB2-8EF9-4E65-2251DBBC3C7C}"/>
              </a:ext>
            </a:extLst>
          </p:cNvPr>
          <p:cNvSpPr txBox="1"/>
          <p:nvPr/>
        </p:nvSpPr>
        <p:spPr>
          <a:xfrm>
            <a:off x="6944420" y="2105561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Joplin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Service!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kneeling in the ground planting a plant&#10;&#10;Description automatically generated">
            <a:extLst>
              <a:ext uri="{FF2B5EF4-FFF2-40B4-BE49-F238E27FC236}">
                <a16:creationId xmlns:a16="http://schemas.microsoft.com/office/drawing/2014/main" id="{8F59F611-B47F-BF3B-057E-9CA7CE322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0" y="227280"/>
            <a:ext cx="6152702" cy="549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44704"/>
      </p:ext>
    </p:extLst>
  </p:cSld>
  <p:clrMapOvr>
    <a:masterClrMapping/>
  </p:clrMapOvr>
  <p:transition advClick="0" advTm="6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5315827" y="2151727"/>
            <a:ext cx="363797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District Governor Pam!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wearing a garment&#10;&#10;Description automatically generated">
            <a:extLst>
              <a:ext uri="{FF2B5EF4-FFF2-40B4-BE49-F238E27FC236}">
                <a16:creationId xmlns:a16="http://schemas.microsoft.com/office/drawing/2014/main" id="{07B1169A-A2B8-4FCC-1502-55F2189EF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16" y="219848"/>
            <a:ext cx="3931211" cy="64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80694"/>
      </p:ext>
    </p:extLst>
  </p:cSld>
  <p:clrMapOvr>
    <a:masterClrMapping/>
  </p:clrMapOvr>
  <p:transition advClick="0" advTm="6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330068" y="2617857"/>
            <a:ext cx="46738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Literacy!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women standing next to a table&#10;&#10;Description automatically generated">
            <a:extLst>
              <a:ext uri="{FF2B5EF4-FFF2-40B4-BE49-F238E27FC236}">
                <a16:creationId xmlns:a16="http://schemas.microsoft.com/office/drawing/2014/main" id="{0D88D2E6-A953-8687-8962-515E923B3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68" y="667935"/>
            <a:ext cx="6172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79777"/>
      </p:ext>
    </p:extLst>
  </p:cSld>
  <p:clrMapOvr>
    <a:masterClrMapping/>
  </p:clrMapOvr>
  <p:transition advClick="0" advTm="6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810606" y="1196265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Muskogee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Blood Drive!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lying on a chair with a thumbs up&#10;&#10;Description automatically generated">
            <a:extLst>
              <a:ext uri="{FF2B5EF4-FFF2-40B4-BE49-F238E27FC236}">
                <a16:creationId xmlns:a16="http://schemas.microsoft.com/office/drawing/2014/main" id="{829A464E-D4BC-497E-8221-A4EDFFA7D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55" y="0"/>
            <a:ext cx="5788104" cy="585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85470"/>
      </p:ext>
    </p:extLst>
  </p:cSld>
  <p:clrMapOvr>
    <a:masterClrMapping/>
  </p:clrMapOvr>
  <p:transition advClick="0" advTm="6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916789" y="1947974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Plans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Afoot!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men talking to each other&#10;&#10;Description automatically generated">
            <a:extLst>
              <a:ext uri="{FF2B5EF4-FFF2-40B4-BE49-F238E27FC236}">
                <a16:creationId xmlns:a16="http://schemas.microsoft.com/office/drawing/2014/main" id="{1B418C94-9401-33F5-CFCD-C9319848C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43" y="348772"/>
            <a:ext cx="7348336" cy="551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33636"/>
      </p:ext>
    </p:extLst>
  </p:cSld>
  <p:clrMapOvr>
    <a:masterClrMapping/>
  </p:clrMapOvr>
  <p:transition advClick="0" advTm="6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8286284" y="1490008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Youth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Exchange!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692D5BF-0F6C-4A5D-9118-D9FAC29ED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50" y="111512"/>
            <a:ext cx="6798843" cy="569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94649"/>
      </p:ext>
    </p:extLst>
  </p:cSld>
  <p:clrMapOvr>
    <a:masterClrMapping/>
  </p:clrMapOvr>
  <p:transition advClick="0" advTm="6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524200" y="4667964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Car Seat Checks in Pittsburg!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close-up of a seat check list&#10;&#10;Description automatically generated">
            <a:extLst>
              <a:ext uri="{FF2B5EF4-FFF2-40B4-BE49-F238E27FC236}">
                <a16:creationId xmlns:a16="http://schemas.microsoft.com/office/drawing/2014/main" id="{4BC0C1B6-2159-3391-A393-11959BE78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61" y="612295"/>
            <a:ext cx="7736159" cy="414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50191"/>
      </p:ext>
    </p:extLst>
  </p:cSld>
  <p:clrMapOvr>
    <a:masterClrMapping/>
  </p:clrMapOvr>
  <p:transition advClick="0" advTm="6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536310" y="1490008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Shoe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Project!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holding shoes&#10;&#10;Description automatically generated">
            <a:extLst>
              <a:ext uri="{FF2B5EF4-FFF2-40B4-BE49-F238E27FC236}">
                <a16:creationId xmlns:a16="http://schemas.microsoft.com/office/drawing/2014/main" id="{818CA0BD-5265-DAE2-E6F1-21D1ABD69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37" y="286821"/>
            <a:ext cx="638048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3432"/>
      </p:ext>
    </p:extLst>
  </p:cSld>
  <p:clrMapOvr>
    <a:masterClrMapping/>
  </p:clrMapOvr>
  <p:transition advClick="0" advTm="6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pic>
        <p:nvPicPr>
          <p:cNvPr id="7" name="Picture 6" descr="A child holding a book&#10;&#10;Description automatically generated">
            <a:extLst>
              <a:ext uri="{FF2B5EF4-FFF2-40B4-BE49-F238E27FC236}">
                <a16:creationId xmlns:a16="http://schemas.microsoft.com/office/drawing/2014/main" id="{56C3180C-0358-5918-6603-7F68C4D35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4" y="226205"/>
            <a:ext cx="5688868" cy="54558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8467C5-1DEA-3A32-CC91-EA00070A9AB8}"/>
              </a:ext>
            </a:extLst>
          </p:cNvPr>
          <p:cNvSpPr txBox="1"/>
          <p:nvPr/>
        </p:nvSpPr>
        <p:spPr>
          <a:xfrm>
            <a:off x="912654" y="5490325"/>
            <a:ext cx="58348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Literacy!</a:t>
            </a:r>
            <a:endParaRPr lang="en-US" sz="4000" dirty="0">
              <a:latin typeface="Draisia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697897"/>
      </p:ext>
    </p:extLst>
  </p:cSld>
  <p:clrMapOvr>
    <a:masterClrMapping/>
  </p:clrMapOvr>
  <p:transition advClick="0" advTm="6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8135486" y="965899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End of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Polio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Walk!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sitting on a bench&#10;&#10;Description automatically generated">
            <a:extLst>
              <a:ext uri="{FF2B5EF4-FFF2-40B4-BE49-F238E27FC236}">
                <a16:creationId xmlns:a16="http://schemas.microsoft.com/office/drawing/2014/main" id="{54C43DA1-CD07-A162-B568-3B0623D32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35" y="-1"/>
            <a:ext cx="7402634" cy="580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66153"/>
      </p:ext>
    </p:extLst>
  </p:cSld>
  <p:clrMapOvr>
    <a:masterClrMapping/>
  </p:clrMapOvr>
  <p:transition advClick="0" advTm="6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686386" y="1664616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Aurora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Women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Leaders!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272FB5E4-1149-1FDA-AE2D-793352FB0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0" y="0"/>
            <a:ext cx="6742579" cy="589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56702"/>
      </p:ext>
    </p:extLst>
  </p:cSld>
  <p:clrMapOvr>
    <a:masterClrMapping/>
  </p:clrMapOvr>
  <p:transition advClick="0" advTm="6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505698" y="1902710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Okmulgee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New Sign!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standing next to a sign&#10;&#10;Description automatically generated">
            <a:extLst>
              <a:ext uri="{FF2B5EF4-FFF2-40B4-BE49-F238E27FC236}">
                <a16:creationId xmlns:a16="http://schemas.microsoft.com/office/drawing/2014/main" id="{E6A3F73A-D873-F773-3C9B-BA027E04A4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96" y="0"/>
            <a:ext cx="6637309" cy="591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55914"/>
      </p:ext>
    </p:extLst>
  </p:cSld>
  <p:clrMapOvr>
    <a:masterClrMapping/>
  </p:clrMapOvr>
  <p:transition advClick="0" advTm="6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089386" y="1486196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New Paul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Harris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Award!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and person holding a certificate&#10;&#10;Description automatically generated">
            <a:extLst>
              <a:ext uri="{FF2B5EF4-FFF2-40B4-BE49-F238E27FC236}">
                <a16:creationId xmlns:a16="http://schemas.microsoft.com/office/drawing/2014/main" id="{E8C6725A-E038-DAB2-1A57-FA3FFCB893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24" y="227415"/>
            <a:ext cx="5848042" cy="546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11223"/>
      </p:ext>
    </p:extLst>
  </p:cSld>
  <p:clrMapOvr>
    <a:masterClrMapping/>
  </p:clrMapOvr>
  <p:transition advClick="0" advTm="6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902861" y="828725"/>
            <a:ext cx="583487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Southeast Tulsa’s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Rosa Parks School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Literacy!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79646FA4-6F0A-2397-1004-D6A98D3CE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32" y="227415"/>
            <a:ext cx="6651029" cy="498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09996"/>
      </p:ext>
    </p:extLst>
  </p:cSld>
  <p:clrMapOvr>
    <a:masterClrMapping/>
  </p:clrMapOvr>
  <p:transition advClick="0" advTm="6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588730" y="1571169"/>
            <a:ext cx="4837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Rotary International President!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63F1967-1F3A-44AB-2172-C241B4297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84" y="163299"/>
            <a:ext cx="6924907" cy="569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1701"/>
      </p:ext>
    </p:extLst>
  </p:cSld>
  <p:clrMapOvr>
    <a:masterClrMapping/>
  </p:clrMapOvr>
  <p:transition advClick="0" advTm="6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446225" y="2066061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Sapulpa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New Sign!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holding a blue and yellow sign&#10;&#10;Description automatically generated">
            <a:extLst>
              <a:ext uri="{FF2B5EF4-FFF2-40B4-BE49-F238E27FC236}">
                <a16:creationId xmlns:a16="http://schemas.microsoft.com/office/drawing/2014/main" id="{13E84131-0C6A-7BCC-69C9-17AFA0672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92" y="0"/>
            <a:ext cx="6542235" cy="600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20885"/>
      </p:ext>
    </p:extLst>
  </p:cSld>
  <p:clrMapOvr>
    <a:masterClrMapping/>
  </p:clrMapOvr>
  <p:transition advClick="0" advTm="6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216196" y="1940364"/>
            <a:ext cx="44298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DG Banner At Will Rogers!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Two women standing at a table&#10;&#10;Description automatically generated">
            <a:extLst>
              <a:ext uri="{FF2B5EF4-FFF2-40B4-BE49-F238E27FC236}">
                <a16:creationId xmlns:a16="http://schemas.microsoft.com/office/drawing/2014/main" id="{AB689AC6-C400-A339-D057-38DE02D2B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1" y="316542"/>
            <a:ext cx="6393729" cy="563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55308"/>
      </p:ext>
    </p:extLst>
  </p:cSld>
  <p:clrMapOvr>
    <a:masterClrMapping/>
  </p:clrMapOvr>
  <p:transition advClick="0" advTm="6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210589" y="367990"/>
            <a:ext cx="583487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Fredonia Scholarships with the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Tailgate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Project at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Football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 game!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standing at a table with food&#10;&#10;Description automatically generated">
            <a:extLst>
              <a:ext uri="{FF2B5EF4-FFF2-40B4-BE49-F238E27FC236}">
                <a16:creationId xmlns:a16="http://schemas.microsoft.com/office/drawing/2014/main" id="{9CC372E6-03DE-8DA0-B06A-10F3804EA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83" y="144966"/>
            <a:ext cx="4749516" cy="569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94446"/>
      </p:ext>
    </p:extLst>
  </p:cSld>
  <p:clrMapOvr>
    <a:masterClrMapping/>
  </p:clrMapOvr>
  <p:transition advClick="0" advTm="6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502089" y="1764977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Owasso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Partners!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Two men standing next to each other&#10;&#10;Description automatically generated">
            <a:extLst>
              <a:ext uri="{FF2B5EF4-FFF2-40B4-BE49-F238E27FC236}">
                <a16:creationId xmlns:a16="http://schemas.microsoft.com/office/drawing/2014/main" id="{5E799AE6-936D-089A-4976-E4626F732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37" y="501804"/>
            <a:ext cx="5269471" cy="544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54171"/>
      </p:ext>
    </p:extLst>
  </p:cSld>
  <p:clrMapOvr>
    <a:masterClrMapping/>
  </p:clrMapOvr>
  <p:transition advClick="0" advTm="6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pic>
        <p:nvPicPr>
          <p:cNvPr id="7" name="Picture 6" descr="A bag of medical information&#10;&#10;Description automatically generated">
            <a:extLst>
              <a:ext uri="{FF2B5EF4-FFF2-40B4-BE49-F238E27FC236}">
                <a16:creationId xmlns:a16="http://schemas.microsoft.com/office/drawing/2014/main" id="{3EE85106-BE5F-ACB2-F781-2C73ADF3F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16" y="0"/>
            <a:ext cx="5365654" cy="55088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000B42-6C20-8C1F-BB0F-CC92FE189782}"/>
              </a:ext>
            </a:extLst>
          </p:cNvPr>
          <p:cNvSpPr txBox="1"/>
          <p:nvPr/>
        </p:nvSpPr>
        <p:spPr>
          <a:xfrm>
            <a:off x="1116993" y="5585625"/>
            <a:ext cx="58348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Oswego Vials!</a:t>
            </a:r>
            <a:endParaRPr lang="en-US" sz="4000" dirty="0">
              <a:latin typeface="Draisia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893991"/>
      </p:ext>
    </p:extLst>
  </p:cSld>
  <p:clrMapOvr>
    <a:masterClrMapping/>
  </p:clrMapOvr>
  <p:transition advClick="0" advTm="6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8258149" y="1517886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Celebrate?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Long Club Meetings!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couple of skeletons sitting in chairs&#10;&#10;Description automatically generated">
            <a:extLst>
              <a:ext uri="{FF2B5EF4-FFF2-40B4-BE49-F238E27FC236}">
                <a16:creationId xmlns:a16="http://schemas.microsoft.com/office/drawing/2014/main" id="{782BA5A1-66F7-969D-E5DB-91CFDE176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31" y="100360"/>
            <a:ext cx="6871232" cy="549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91459"/>
      </p:ext>
    </p:extLst>
  </p:cSld>
  <p:clrMapOvr>
    <a:masterClrMapping/>
  </p:clrMapOvr>
  <p:transition advClick="0" advTm="6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859840" y="940293"/>
            <a:ext cx="5834877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5000" b="1" u="sng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Ten</a:t>
            </a:r>
            <a:r>
              <a:rPr lang="en-US" sz="4000" i="1" u="sng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New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Paul Harris Fellows at Mountain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Home!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8" name="Picture 7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4830A87D-CDAB-4F47-129F-FB2957FE0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16" y="415848"/>
            <a:ext cx="7247049" cy="52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32626"/>
      </p:ext>
    </p:extLst>
  </p:cSld>
  <p:clrMapOvr>
    <a:masterClrMapping/>
  </p:clrMapOvr>
  <p:transition advClick="0" advTm="6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660695" y="1959320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Literacy at Springdale!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books on the ground&#10;&#10;Description automatically generated">
            <a:extLst>
              <a:ext uri="{FF2B5EF4-FFF2-40B4-BE49-F238E27FC236}">
                <a16:creationId xmlns:a16="http://schemas.microsoft.com/office/drawing/2014/main" id="{29C91737-A1D3-DE2F-531E-320CC2ACE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1" y="66291"/>
            <a:ext cx="6432331" cy="584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21667"/>
      </p:ext>
    </p:extLst>
  </p:cSld>
  <p:clrMapOvr>
    <a:masterClrMapping/>
  </p:clrMapOvr>
  <p:transition advClick="0" advTm="6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8258149" y="1517886"/>
            <a:ext cx="58348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Siloam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Springs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Healing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Garden!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standing in front of a stone&#10;&#10;Description automatically generated">
            <a:extLst>
              <a:ext uri="{FF2B5EF4-FFF2-40B4-BE49-F238E27FC236}">
                <a16:creationId xmlns:a16="http://schemas.microsoft.com/office/drawing/2014/main" id="{B8C37BFF-4D76-AEB6-366E-C6B049E50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03" y="227415"/>
            <a:ext cx="7268546" cy="547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02611"/>
      </p:ext>
    </p:extLst>
  </p:cSld>
  <p:clrMapOvr>
    <a:masterClrMapping/>
  </p:clrMapOvr>
  <p:transition advClick="0" advTm="6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8541834" y="1432412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Webb City/ </a:t>
            </a:r>
          </a:p>
          <a:p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Carl Junction </a:t>
            </a:r>
          </a:p>
          <a:p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Honors</a:t>
            </a:r>
          </a:p>
          <a:p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Veterans!</a:t>
            </a:r>
            <a:endParaRPr lang="en-US" sz="3200" dirty="0">
              <a:latin typeface="Draisial" pitchFamily="50" charset="0"/>
            </a:endParaRPr>
          </a:p>
        </p:txBody>
      </p:sp>
      <p:pic>
        <p:nvPicPr>
          <p:cNvPr id="7" name="Picture 6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6BA565E0-E982-7CE1-5683-042A349CF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1" y="337789"/>
            <a:ext cx="8041253" cy="535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51826"/>
      </p:ext>
    </p:extLst>
  </p:cSld>
  <p:clrMapOvr>
    <a:masterClrMapping/>
  </p:clrMapOvr>
  <p:transition advClick="0" advTm="6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8258149" y="1517886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Rogers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Ride!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Two women standing next to a bicycle&#10;&#10;Description automatically generated">
            <a:extLst>
              <a:ext uri="{FF2B5EF4-FFF2-40B4-BE49-F238E27FC236}">
                <a16:creationId xmlns:a16="http://schemas.microsoft.com/office/drawing/2014/main" id="{7FC709EC-2954-B96E-849F-946CFF312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73" y="227415"/>
            <a:ext cx="6561286" cy="541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64351"/>
      </p:ext>
    </p:extLst>
  </p:cSld>
  <p:clrMapOvr>
    <a:masterClrMapping/>
  </p:clrMapOvr>
  <p:transition advClick="0" advTm="60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5827928" y="1628469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Nevada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Update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Club Logo!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Two men holding a circular object&#10;&#10;Description automatically generated">
            <a:extLst>
              <a:ext uri="{FF2B5EF4-FFF2-40B4-BE49-F238E27FC236}">
                <a16:creationId xmlns:a16="http://schemas.microsoft.com/office/drawing/2014/main" id="{EBDAF1A3-CCDC-C957-EE75-4B70D3178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47" y="622744"/>
            <a:ext cx="4413657" cy="476307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7CDCBD-BB25-9035-DAFD-DE79AB84E1E6}"/>
              </a:ext>
            </a:extLst>
          </p:cNvPr>
          <p:cNvCxnSpPr/>
          <p:nvPr/>
        </p:nvCxnSpPr>
        <p:spPr>
          <a:xfrm>
            <a:off x="2501153" y="3290047"/>
            <a:ext cx="1111623" cy="12729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931949"/>
      </p:ext>
    </p:extLst>
  </p:cSld>
  <p:clrMapOvr>
    <a:masterClrMapping/>
  </p:clrMapOvr>
  <p:transition advClick="0" advTm="6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415561" y="1696306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Coffeyville Literacy!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6567C4D5-472A-05AF-A17A-78470ADE1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41" y="111512"/>
            <a:ext cx="6421820" cy="570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09586"/>
      </p:ext>
    </p:extLst>
  </p:cSld>
  <p:clrMapOvr>
    <a:masterClrMapping/>
  </p:clrMapOvr>
  <p:transition advClick="0" advTm="600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8258981" y="138346"/>
            <a:ext cx="431664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Strength &amp; Courage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Rotary Clubs of Joplin Sculpture Garden!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statue of a lion in a park&#10;&#10;Description automatically generated">
            <a:extLst>
              <a:ext uri="{FF2B5EF4-FFF2-40B4-BE49-F238E27FC236}">
                <a16:creationId xmlns:a16="http://schemas.microsoft.com/office/drawing/2014/main" id="{A14B6E01-36AE-5964-6575-B422E2A3A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" y="138346"/>
            <a:ext cx="7805255" cy="590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50180"/>
      </p:ext>
    </p:extLst>
  </p:cSld>
  <p:clrMapOvr>
    <a:masterClrMapping/>
  </p:clrMapOvr>
  <p:transition advClick="0" advTm="6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8258149" y="1517886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Tulsa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Fund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Raisers!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close-up of a label&#10;&#10;Description automatically generated">
            <a:extLst>
              <a:ext uri="{FF2B5EF4-FFF2-40B4-BE49-F238E27FC236}">
                <a16:creationId xmlns:a16="http://schemas.microsoft.com/office/drawing/2014/main" id="{71DF1173-BEE2-1A81-74EA-AD2D97019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06" y="777446"/>
            <a:ext cx="7299343" cy="478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07441"/>
      </p:ext>
    </p:extLst>
  </p:cSld>
  <p:clrMapOvr>
    <a:masterClrMapping/>
  </p:clrMapOvr>
  <p:transition advClick="0" advTm="6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pic>
        <p:nvPicPr>
          <p:cNvPr id="7" name="Picture 6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A782988F-7DC4-D973-E028-4FCFC7884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64" y="262955"/>
            <a:ext cx="7503445" cy="5171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AD5457-E63A-B37F-A234-60A7F06C6BA9}"/>
              </a:ext>
            </a:extLst>
          </p:cNvPr>
          <p:cNvSpPr txBox="1"/>
          <p:nvPr/>
        </p:nvSpPr>
        <p:spPr>
          <a:xfrm>
            <a:off x="905366" y="5283517"/>
            <a:ext cx="58348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Women in 6110!</a:t>
            </a:r>
            <a:endParaRPr lang="en-US" sz="4000" dirty="0">
              <a:latin typeface="Draisia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85991"/>
      </p:ext>
    </p:extLst>
  </p:cSld>
  <p:clrMapOvr>
    <a:masterClrMapping/>
  </p:clrMapOvr>
  <p:transition advClick="0" advTm="6000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076120" y="1344799"/>
            <a:ext cx="58348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Chile D2D Rotarians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Visit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Joplin!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standing under a sign&#10;&#10;Description automatically generated">
            <a:extLst>
              <a:ext uri="{FF2B5EF4-FFF2-40B4-BE49-F238E27FC236}">
                <a16:creationId xmlns:a16="http://schemas.microsoft.com/office/drawing/2014/main" id="{BE2332C5-EDEC-9D16-C606-6A09C1A4B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71" y="79674"/>
            <a:ext cx="5388331" cy="589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28660"/>
      </p:ext>
    </p:extLst>
  </p:cSld>
  <p:clrMapOvr>
    <a:masterClrMapping/>
  </p:clrMapOvr>
  <p:transition advClick="0" advTm="6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8258149" y="1517886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Eureka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Teachers Honored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25177AB7-82F8-3890-51ED-FC707D884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68" y="176110"/>
            <a:ext cx="7069874" cy="538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71899"/>
      </p:ext>
    </p:extLst>
  </p:cSld>
  <p:clrMapOvr>
    <a:masterClrMapping/>
  </p:clrMapOvr>
  <p:transition advClick="0" advTm="6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620526" y="1511676"/>
            <a:ext cx="58348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The End is Near!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(Of Polio,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not the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 slide show)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red and yellow sign with white text&#10;&#10;Description automatically generated">
            <a:extLst>
              <a:ext uri="{FF2B5EF4-FFF2-40B4-BE49-F238E27FC236}">
                <a16:creationId xmlns:a16="http://schemas.microsoft.com/office/drawing/2014/main" id="{D7BCC266-A4BC-B0D6-261C-94A55B53B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77" y="512382"/>
            <a:ext cx="5373349" cy="539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35700"/>
      </p:ext>
    </p:extLst>
  </p:cSld>
  <p:clrMapOvr>
    <a:masterClrMapping/>
  </p:clrMapOvr>
  <p:transition advClick="0" advTm="6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596618" y="1458211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Fort Scott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Project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holding a banner&#10;&#10;Description automatically generated">
            <a:extLst>
              <a:ext uri="{FF2B5EF4-FFF2-40B4-BE49-F238E27FC236}">
                <a16:creationId xmlns:a16="http://schemas.microsoft.com/office/drawing/2014/main" id="{A6B6DBC3-E0FB-F46E-F9EC-11FEDEE92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01" y="223452"/>
            <a:ext cx="4916500" cy="56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33108"/>
      </p:ext>
    </p:extLst>
  </p:cSld>
  <p:clrMapOvr>
    <a:masterClrMapping/>
  </p:clrMapOvr>
  <p:transition advClick="0" advTm="6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8023973" y="2008540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DG Pam’s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Wild Shoes 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close up of a person's feet&#10;&#10;Description automatically generated">
            <a:extLst>
              <a:ext uri="{FF2B5EF4-FFF2-40B4-BE49-F238E27FC236}">
                <a16:creationId xmlns:a16="http://schemas.microsoft.com/office/drawing/2014/main" id="{D276774E-14C8-23F9-7B83-15020C543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05" y="1179812"/>
            <a:ext cx="6876219" cy="387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66227"/>
      </p:ext>
    </p:extLst>
  </p:cSld>
  <p:clrMapOvr>
    <a:masterClrMapping/>
  </p:clrMapOvr>
  <p:transition advClick="0" advTm="6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494522" y="4826248"/>
            <a:ext cx="74771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Wagoner Tree Fund-Raiser</a:t>
            </a:r>
          </a:p>
          <a:p>
            <a:r>
              <a:rPr lang="en-US" sz="4000" dirty="0" err="1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Forprojects</a:t>
            </a:r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christmas trees in a room&#10;&#10;Description automatically generated">
            <a:extLst>
              <a:ext uri="{FF2B5EF4-FFF2-40B4-BE49-F238E27FC236}">
                <a16:creationId xmlns:a16="http://schemas.microsoft.com/office/drawing/2014/main" id="{70131566-A2C9-BC37-6281-A2B7A2EE4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33" y="92760"/>
            <a:ext cx="7900887" cy="482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01130"/>
      </p:ext>
    </p:extLst>
  </p:cSld>
  <p:clrMapOvr>
    <a:masterClrMapping/>
  </p:clrMapOvr>
  <p:transition advClick="0" advTm="600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096000" y="1312443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Jenks Support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Of Local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Non-Profits!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9" name="Picture 8" descr="A person and person standing in front of a screen&#10;&#10;Description automatically generated">
            <a:extLst>
              <a:ext uri="{FF2B5EF4-FFF2-40B4-BE49-F238E27FC236}">
                <a16:creationId xmlns:a16="http://schemas.microsoft.com/office/drawing/2014/main" id="{629085DF-AB35-EF5A-9360-C743D3C03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30" y="89210"/>
            <a:ext cx="5197020" cy="579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08666"/>
      </p:ext>
    </p:extLst>
  </p:cSld>
  <p:clrMapOvr>
    <a:masterClrMapping/>
  </p:clrMapOvr>
  <p:transition advClick="0" advTm="600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520501" y="5059044"/>
            <a:ext cx="82703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Women In Rotary!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8" name="Picture 7" descr="A person standing at a podium with a microphone&#10;&#10;Description automatically generated">
            <a:extLst>
              <a:ext uri="{FF2B5EF4-FFF2-40B4-BE49-F238E27FC236}">
                <a16:creationId xmlns:a16="http://schemas.microsoft.com/office/drawing/2014/main" id="{C34B0E35-73FF-AB75-25A4-133E2AA98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9" y="606202"/>
            <a:ext cx="6721064" cy="426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35953"/>
      </p:ext>
    </p:extLst>
  </p:cSld>
  <p:clrMapOvr>
    <a:masterClrMapping/>
  </p:clrMapOvr>
  <p:transition advClick="0" advTm="6000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597056" y="1061541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Rotary: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People of Action!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toy figure in a box&#10;&#10;Description automatically generated">
            <a:extLst>
              <a:ext uri="{FF2B5EF4-FFF2-40B4-BE49-F238E27FC236}">
                <a16:creationId xmlns:a16="http://schemas.microsoft.com/office/drawing/2014/main" id="{3A0A1693-E317-7F9F-431A-62CCA5ED7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227414"/>
            <a:ext cx="5377857" cy="537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00775"/>
      </p:ext>
    </p:extLst>
  </p:cSld>
  <p:clrMapOvr>
    <a:masterClrMapping/>
  </p:clrMapOvr>
  <p:transition advClick="0" advTm="6000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309279" y="1418256"/>
            <a:ext cx="583487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Mid-Marion’s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Turkey-Trot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Festival Now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Run by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Rotary!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erial view of a street with tents and people&#10;&#10;Description automatically generated">
            <a:extLst>
              <a:ext uri="{FF2B5EF4-FFF2-40B4-BE49-F238E27FC236}">
                <a16:creationId xmlns:a16="http://schemas.microsoft.com/office/drawing/2014/main" id="{95019EB8-E2EE-2826-2F8D-EAEF73E90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86" y="430620"/>
            <a:ext cx="6756807" cy="524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25957"/>
      </p:ext>
    </p:extLst>
  </p:cSld>
  <p:clrMapOvr>
    <a:masterClrMapping/>
  </p:clrMapOvr>
  <p:transition advClick="0" advTm="6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B0D549E-0CA2-74F9-E8ED-FCFF5085D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65" y="395266"/>
            <a:ext cx="8267255" cy="48882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5B1E08-41B4-999A-3D71-53C8A8AF9A65}"/>
              </a:ext>
            </a:extLst>
          </p:cNvPr>
          <p:cNvSpPr txBox="1"/>
          <p:nvPr/>
        </p:nvSpPr>
        <p:spPr>
          <a:xfrm>
            <a:off x="510168" y="5283517"/>
            <a:ext cx="53330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6110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 at Memphis</a:t>
            </a:r>
            <a:endParaRPr lang="en-US" sz="4000" dirty="0">
              <a:latin typeface="Draisia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023095"/>
      </p:ext>
    </p:extLst>
  </p:cSld>
  <p:clrMapOvr>
    <a:masterClrMapping/>
  </p:clrMapOvr>
  <p:transition advClick="0" advTm="6000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538611" y="1226133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Siloam Springs New Member!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and person standing in a room&#10;&#10;Description automatically generated">
            <a:extLst>
              <a:ext uri="{FF2B5EF4-FFF2-40B4-BE49-F238E27FC236}">
                <a16:creationId xmlns:a16="http://schemas.microsoft.com/office/drawing/2014/main" id="{7EC433C2-649B-F4E4-ADF1-3152EFBB5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00" y="113934"/>
            <a:ext cx="5483111" cy="580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9450"/>
      </p:ext>
    </p:extLst>
  </p:cSld>
  <p:clrMapOvr>
    <a:masterClrMapping/>
  </p:clrMapOvr>
  <p:transition advClick="0" advTm="600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378161" y="1594803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Van Buren Fellowship!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in a kitchen&#10;&#10;Description automatically generated">
            <a:extLst>
              <a:ext uri="{FF2B5EF4-FFF2-40B4-BE49-F238E27FC236}">
                <a16:creationId xmlns:a16="http://schemas.microsoft.com/office/drawing/2014/main" id="{00F72ABB-3A4F-7BF9-F6B4-32B8F04DF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2" y="419439"/>
            <a:ext cx="6231692" cy="467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13554"/>
      </p:ext>
    </p:extLst>
  </p:cSld>
  <p:clrMapOvr>
    <a:masterClrMapping/>
  </p:clrMapOvr>
  <p:transition advClick="0" advTm="6000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250145" y="1756485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Rogers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Racers!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walking around a parking lot&#10;&#10;Description automatically generated">
            <a:extLst>
              <a:ext uri="{FF2B5EF4-FFF2-40B4-BE49-F238E27FC236}">
                <a16:creationId xmlns:a16="http://schemas.microsoft.com/office/drawing/2014/main" id="{0A0C397F-0510-D940-4451-50F648924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11" y="340539"/>
            <a:ext cx="6243634" cy="55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9165"/>
      </p:ext>
    </p:extLst>
  </p:cSld>
  <p:clrMapOvr>
    <a:masterClrMapping/>
  </p:clrMapOvr>
  <p:transition advClick="0" advTm="6000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2434305" y="4303455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Wagoner Sign Update!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blue arrow pointing to a yellow pole&#10;&#10;Description automatically generated">
            <a:extLst>
              <a:ext uri="{FF2B5EF4-FFF2-40B4-BE49-F238E27FC236}">
                <a16:creationId xmlns:a16="http://schemas.microsoft.com/office/drawing/2014/main" id="{6AA249C5-41EE-63B7-616B-3CE5134A3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0" y="693701"/>
            <a:ext cx="6959600" cy="350557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455CA4-13C4-C084-115C-FE340355AC28}"/>
              </a:ext>
            </a:extLst>
          </p:cNvPr>
          <p:cNvCxnSpPr/>
          <p:nvPr/>
        </p:nvCxnSpPr>
        <p:spPr>
          <a:xfrm>
            <a:off x="2519680" y="1564640"/>
            <a:ext cx="1148080" cy="10871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E5759E-E1B0-C96A-36E1-1DFE66E41436}"/>
              </a:ext>
            </a:extLst>
          </p:cNvPr>
          <p:cNvCxnSpPr>
            <a:cxnSpLocks/>
          </p:cNvCxnSpPr>
          <p:nvPr/>
        </p:nvCxnSpPr>
        <p:spPr>
          <a:xfrm>
            <a:off x="2434305" y="1564640"/>
            <a:ext cx="1233455" cy="10139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281962"/>
      </p:ext>
    </p:extLst>
  </p:cSld>
  <p:clrMapOvr>
    <a:masterClrMapping/>
  </p:clrMapOvr>
  <p:transition advClick="0" advTm="6000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496255" y="951813"/>
            <a:ext cx="58348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Replacing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MSNI’s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Storm-Damaged door!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large white object in a garage&#10;&#10;Description automatically generated">
            <a:extLst>
              <a:ext uri="{FF2B5EF4-FFF2-40B4-BE49-F238E27FC236}">
                <a16:creationId xmlns:a16="http://schemas.microsoft.com/office/drawing/2014/main" id="{A5D55593-5F08-F855-36EE-684298469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55" y="454532"/>
            <a:ext cx="5080987" cy="526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8209"/>
      </p:ext>
    </p:extLst>
  </p:cSld>
  <p:clrMapOvr>
    <a:masterClrMapping/>
  </p:clrMapOvr>
  <p:transition advClick="0" advTm="600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15731" y="5165896"/>
            <a:ext cx="8630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Holiday Island Project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serving food&#10;&#10;Description automatically generated">
            <a:extLst>
              <a:ext uri="{FF2B5EF4-FFF2-40B4-BE49-F238E27FC236}">
                <a16:creationId xmlns:a16="http://schemas.microsoft.com/office/drawing/2014/main" id="{A4210758-B918-A51A-C89D-64B20943C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77" y="265286"/>
            <a:ext cx="75819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33304"/>
      </p:ext>
    </p:extLst>
  </p:cSld>
  <p:clrMapOvr>
    <a:masterClrMapping/>
  </p:clrMapOvr>
  <p:transition advClick="0" advTm="6000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719793" y="1628469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Berryville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Trash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Pickup!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standing next to a sign&#10;&#10;Description automatically generated">
            <a:extLst>
              <a:ext uri="{FF2B5EF4-FFF2-40B4-BE49-F238E27FC236}">
                <a16:creationId xmlns:a16="http://schemas.microsoft.com/office/drawing/2014/main" id="{50EA2B80-698C-ADA1-ED76-C6BE66655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856" y="483287"/>
            <a:ext cx="4841824" cy="542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5882"/>
      </p:ext>
    </p:extLst>
  </p:cSld>
  <p:clrMapOvr>
    <a:masterClrMapping/>
  </p:clrMapOvr>
  <p:transition advClick="0" advTm="6000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371718" y="988389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D2D Chilean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Rotarians At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Bartlesville!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0D87C763-8CF1-33D5-4E6F-01C4900F2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" y="25071"/>
            <a:ext cx="6957060" cy="58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22199"/>
      </p:ext>
    </p:extLst>
  </p:cSld>
  <p:clrMapOvr>
    <a:masterClrMapping/>
  </p:clrMapOvr>
  <p:transition advClick="0" advTm="6000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850746" y="1088973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Laura Garrett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Work for</a:t>
            </a:r>
          </a:p>
          <a:p>
            <a:r>
              <a:rPr lang="en-US" sz="4000" dirty="0" err="1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Alzheimers</a:t>
            </a:r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in a white jacket&#10;&#10;Description automatically generated">
            <a:extLst>
              <a:ext uri="{FF2B5EF4-FFF2-40B4-BE49-F238E27FC236}">
                <a16:creationId xmlns:a16="http://schemas.microsoft.com/office/drawing/2014/main" id="{4D9F48C3-9E6D-B988-E318-92DE72B77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" y="4206"/>
            <a:ext cx="5829666" cy="582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30627"/>
      </p:ext>
    </p:extLst>
  </p:cSld>
  <p:clrMapOvr>
    <a:masterClrMapping/>
  </p:clrMapOvr>
  <p:transition advClick="0" advTm="6000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140417" y="1290141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Tulsa Sunrise Project!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and person holding stuffed animals&#10;&#10;Description automatically generated">
            <a:extLst>
              <a:ext uri="{FF2B5EF4-FFF2-40B4-BE49-F238E27FC236}">
                <a16:creationId xmlns:a16="http://schemas.microsoft.com/office/drawing/2014/main" id="{7654B29C-0C1E-B9C9-FFDA-456AF8009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5" y="388254"/>
            <a:ext cx="6385161" cy="482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6086"/>
      </p:ext>
    </p:extLst>
  </p:cSld>
  <p:clrMapOvr>
    <a:masterClrMapping/>
  </p:clrMapOvr>
  <p:transition advClick="0" advTm="6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pic>
        <p:nvPicPr>
          <p:cNvPr id="7" name="Picture 6" descr="A person taking a child's throat&#10;&#10;Description automatically generated">
            <a:extLst>
              <a:ext uri="{FF2B5EF4-FFF2-40B4-BE49-F238E27FC236}">
                <a16:creationId xmlns:a16="http://schemas.microsoft.com/office/drawing/2014/main" id="{828CBF73-7850-150C-7B0E-B3720836B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84" y="99223"/>
            <a:ext cx="7107044" cy="53302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B7B5D-53C6-FA2C-65F0-CF3FA23BA5A5}"/>
              </a:ext>
            </a:extLst>
          </p:cNvPr>
          <p:cNvSpPr txBox="1"/>
          <p:nvPr/>
        </p:nvSpPr>
        <p:spPr>
          <a:xfrm>
            <a:off x="1123484" y="5428368"/>
            <a:ext cx="58348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Ending Polio!</a:t>
            </a:r>
            <a:endParaRPr lang="en-US" sz="4000" dirty="0">
              <a:latin typeface="Draisia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423346"/>
      </p:ext>
    </p:extLst>
  </p:cSld>
  <p:clrMapOvr>
    <a:masterClrMapping/>
  </p:clrMapOvr>
  <p:transition advClick="0" advTm="6000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5913120" y="1665045"/>
            <a:ext cx="58348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Pittsburg Sunrise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honoring Businesses!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laque with a gold and black text&#10;&#10;Description automatically generated">
            <a:extLst>
              <a:ext uri="{FF2B5EF4-FFF2-40B4-BE49-F238E27FC236}">
                <a16:creationId xmlns:a16="http://schemas.microsoft.com/office/drawing/2014/main" id="{1713884C-238C-92A0-BCC6-D3588ADE6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60" y="187490"/>
            <a:ext cx="4105275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49497"/>
      </p:ext>
    </p:extLst>
  </p:cSld>
  <p:clrMapOvr>
    <a:masterClrMapping/>
  </p:clrMapOvr>
  <p:transition advClick="0" advTm="6000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900376" y="953801"/>
            <a:ext cx="58348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Broken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Arrow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Bell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Ringers!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8" name="Picture 7" descr="A person and person wearing red aprons standing in front of a sign&#10;&#10;Description automatically generated">
            <a:extLst>
              <a:ext uri="{FF2B5EF4-FFF2-40B4-BE49-F238E27FC236}">
                <a16:creationId xmlns:a16="http://schemas.microsoft.com/office/drawing/2014/main" id="{81EA78FE-3186-BB2E-28E3-4D61B9BCA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84" y="111512"/>
            <a:ext cx="6873092" cy="52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58366"/>
      </p:ext>
    </p:extLst>
  </p:cSld>
  <p:clrMapOvr>
    <a:masterClrMapping/>
  </p:clrMapOvr>
  <p:transition advClick="0" advTm="6000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787188" y="1349816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Van Buren Literacy!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children holding up paper&#10;&#10;Description automatically generated">
            <a:extLst>
              <a:ext uri="{FF2B5EF4-FFF2-40B4-BE49-F238E27FC236}">
                <a16:creationId xmlns:a16="http://schemas.microsoft.com/office/drawing/2014/main" id="{0BFB442D-3FCD-43BD-60D9-31197CD51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67" y="429600"/>
            <a:ext cx="6797318" cy="517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21987"/>
      </p:ext>
    </p:extLst>
  </p:cSld>
  <p:clrMapOvr>
    <a:masterClrMapping/>
  </p:clrMapOvr>
  <p:transition advClick="0" advTm="6000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140417" y="1290141"/>
            <a:ext cx="583487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Parsons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Chili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Fund-Raiser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(GREAT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SIGNAGE!)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8" name="Picture 7" descr="A flag outside of a building&#10;&#10;Description automatically generated">
            <a:extLst>
              <a:ext uri="{FF2B5EF4-FFF2-40B4-BE49-F238E27FC236}">
                <a16:creationId xmlns:a16="http://schemas.microsoft.com/office/drawing/2014/main" id="{2C8833DE-6E22-3C51-BC23-9D4A44C07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54" y="152400"/>
            <a:ext cx="5831581" cy="57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70935"/>
      </p:ext>
    </p:extLst>
  </p:cSld>
  <p:clrMapOvr>
    <a:masterClrMapping/>
  </p:clrMapOvr>
  <p:transition advClick="0" advTm="6000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5913120" y="1665045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Altus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Paul Harris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Fellow!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8" name="Picture 7" descr="A person holding a certificate&#10;&#10;Description automatically generated">
            <a:extLst>
              <a:ext uri="{FF2B5EF4-FFF2-40B4-BE49-F238E27FC236}">
                <a16:creationId xmlns:a16="http://schemas.microsoft.com/office/drawing/2014/main" id="{1E4C60DC-CB25-75ED-46C3-BA3DB9C40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63" y="655395"/>
            <a:ext cx="4256941" cy="504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73826"/>
      </p:ext>
    </p:extLst>
  </p:cSld>
  <p:clrMapOvr>
    <a:masterClrMapping/>
  </p:clrMapOvr>
  <p:transition advClick="0" advTm="6000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272171" y="988388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D2D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Outbound Exchange!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Two women holding banners in front of a white board&#10;&#10;Description automatically generated">
            <a:extLst>
              <a:ext uri="{FF2B5EF4-FFF2-40B4-BE49-F238E27FC236}">
                <a16:creationId xmlns:a16="http://schemas.microsoft.com/office/drawing/2014/main" id="{EC1B3C6F-0A3A-47FE-04DF-F1D7F9BF6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85" y="317995"/>
            <a:ext cx="6263410" cy="521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13851"/>
      </p:ext>
    </p:extLst>
  </p:cSld>
  <p:clrMapOvr>
    <a:masterClrMapping/>
  </p:clrMapOvr>
  <p:transition advClick="0" advTm="6000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470325" y="1100570"/>
            <a:ext cx="58348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Mt Vernon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Apple Butter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Makin’ Days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Project!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men in a kitchen&#10;&#10;Description automatically generated">
            <a:extLst>
              <a:ext uri="{FF2B5EF4-FFF2-40B4-BE49-F238E27FC236}">
                <a16:creationId xmlns:a16="http://schemas.microsoft.com/office/drawing/2014/main" id="{4B2776CF-9EE8-CFCE-A39B-556B51127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27" y="227415"/>
            <a:ext cx="6098798" cy="568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03422"/>
      </p:ext>
    </p:extLst>
  </p:cSld>
  <p:clrMapOvr>
    <a:masterClrMapping/>
  </p:clrMapOvr>
  <p:transition advClick="0" advTm="6000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536310" y="1062879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Bentonville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Satellite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New Member!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Two men standing next to a sign&#10;&#10;Description automatically generated">
            <a:extLst>
              <a:ext uri="{FF2B5EF4-FFF2-40B4-BE49-F238E27FC236}">
                <a16:creationId xmlns:a16="http://schemas.microsoft.com/office/drawing/2014/main" id="{225CCC74-02CE-3ED1-F427-DFEDA4A623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61" y="312234"/>
            <a:ext cx="6416083" cy="556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12102"/>
      </p:ext>
    </p:extLst>
  </p:cSld>
  <p:clrMapOvr>
    <a:masterClrMapping/>
  </p:clrMapOvr>
  <p:transition advClick="0" advTm="6000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603098" y="988389"/>
            <a:ext cx="583487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Bentonville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Gives 6110 Check to Non Profit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for wining membership contest!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couple of men standing next to a banner&#10;&#10;Description automatically generated">
            <a:extLst>
              <a:ext uri="{FF2B5EF4-FFF2-40B4-BE49-F238E27FC236}">
                <a16:creationId xmlns:a16="http://schemas.microsoft.com/office/drawing/2014/main" id="{B6B5B9BF-CB13-ADEF-7C13-EFCB238E8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6" y="433884"/>
            <a:ext cx="5276305" cy="52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10014"/>
      </p:ext>
    </p:extLst>
  </p:cSld>
  <p:clrMapOvr>
    <a:masterClrMapping/>
  </p:clrMapOvr>
  <p:transition advClick="0" advTm="6000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5913120" y="1665045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Bristow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Clean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Team 66!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posing for a picture with a box&#10;&#10;Description automatically generated">
            <a:extLst>
              <a:ext uri="{FF2B5EF4-FFF2-40B4-BE49-F238E27FC236}">
                <a16:creationId xmlns:a16="http://schemas.microsoft.com/office/drawing/2014/main" id="{FE19897C-9F29-2FA8-029A-E62D481E60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33" y="227415"/>
            <a:ext cx="4927675" cy="546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38542"/>
      </p:ext>
    </p:extLst>
  </p:cSld>
  <p:clrMapOvr>
    <a:masterClrMapping/>
  </p:clrMapOvr>
  <p:transition advClick="0" advTm="6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pic>
        <p:nvPicPr>
          <p:cNvPr id="7" name="Picture 6" descr="A group of men standing in a room&#10;&#10;Description automatically generated">
            <a:extLst>
              <a:ext uri="{FF2B5EF4-FFF2-40B4-BE49-F238E27FC236}">
                <a16:creationId xmlns:a16="http://schemas.microsoft.com/office/drawing/2014/main" id="{10770850-69EC-5386-2331-82443A522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109" y="595405"/>
            <a:ext cx="6021403" cy="52540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421322-8FBD-7C29-5706-96AA1DE6B265}"/>
              </a:ext>
            </a:extLst>
          </p:cNvPr>
          <p:cNvSpPr txBox="1"/>
          <p:nvPr/>
        </p:nvSpPr>
        <p:spPr>
          <a:xfrm>
            <a:off x="2093640" y="5366821"/>
            <a:ext cx="58348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Joplin </a:t>
            </a:r>
            <a:r>
              <a:rPr lang="en-US" sz="4000" dirty="0" err="1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ROtary</a:t>
            </a:r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!</a:t>
            </a:r>
            <a:endParaRPr lang="en-US" sz="4000" dirty="0">
              <a:latin typeface="Draisia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747594"/>
      </p:ext>
    </p:extLst>
  </p:cSld>
  <p:clrMapOvr>
    <a:masterClrMapping/>
  </p:clrMapOvr>
  <p:transition advClick="0" advTm="6000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140417" y="1290141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Teaching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Service in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Fort Smith!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and child wearing red aprons standing in front of a sign&#10;&#10;Description automatically generated">
            <a:extLst>
              <a:ext uri="{FF2B5EF4-FFF2-40B4-BE49-F238E27FC236}">
                <a16:creationId xmlns:a16="http://schemas.microsoft.com/office/drawing/2014/main" id="{F946BB8E-D263-60F4-9A80-128127E475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40" y="227415"/>
            <a:ext cx="5701278" cy="541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96508"/>
      </p:ext>
    </p:extLst>
  </p:cSld>
  <p:clrMapOvr>
    <a:masterClrMapping/>
  </p:clrMapOvr>
  <p:transition advClick="0" advTm="6000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980488" y="874455"/>
            <a:ext cx="58348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Northside Fayetteville </a:t>
            </a:r>
          </a:p>
          <a:p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Youth</a:t>
            </a:r>
          </a:p>
          <a:p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 Exchange!</a:t>
            </a:r>
            <a:endParaRPr lang="en-US" sz="3600" dirty="0">
              <a:latin typeface="Draisial" pitchFamily="50" charset="0"/>
            </a:endParaRP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FC3C6DA-82AB-8429-184C-3DE7D84F6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266663"/>
            <a:ext cx="6862888" cy="514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7382"/>
      </p:ext>
    </p:extLst>
  </p:cSld>
  <p:clrMapOvr>
    <a:masterClrMapping/>
  </p:clrMapOvr>
  <p:transition advClick="0" advTm="6000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707087" y="941561"/>
            <a:ext cx="583487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Fort Smith</a:t>
            </a:r>
          </a:p>
          <a:p>
            <a:r>
              <a:rPr lang="en-US" sz="4000" dirty="0" err="1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Alzheimers</a:t>
            </a:r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Walk –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and great signage!!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8" name="Picture 7" descr="A group of people standing in front of a table&#10;&#10;Description automatically generated">
            <a:extLst>
              <a:ext uri="{FF2B5EF4-FFF2-40B4-BE49-F238E27FC236}">
                <a16:creationId xmlns:a16="http://schemas.microsoft.com/office/drawing/2014/main" id="{F4322037-8893-65EA-E57E-BB5390850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97" y="251044"/>
            <a:ext cx="6670290" cy="566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16122"/>
      </p:ext>
    </p:extLst>
  </p:cSld>
  <p:clrMapOvr>
    <a:masterClrMapping/>
  </p:clrMapOvr>
  <p:transition advClick="0" advTm="6000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827122" y="1348199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Rotary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Soccer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Ball Gift!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Two women holding a box&#10;&#10;Description automatically generated">
            <a:extLst>
              <a:ext uri="{FF2B5EF4-FFF2-40B4-BE49-F238E27FC236}">
                <a16:creationId xmlns:a16="http://schemas.microsoft.com/office/drawing/2014/main" id="{755C999A-EBDC-6EFC-8DB6-55C54DB573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90" y="227415"/>
            <a:ext cx="5521582" cy="575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23205"/>
      </p:ext>
    </p:extLst>
  </p:cSld>
  <p:clrMapOvr>
    <a:masterClrMapping/>
  </p:clrMapOvr>
  <p:transition advClick="0" advTm="6000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938960" y="1959151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RYLA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Investors!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in a blue shirt&#10;&#10;Description automatically generated">
            <a:extLst>
              <a:ext uri="{FF2B5EF4-FFF2-40B4-BE49-F238E27FC236}">
                <a16:creationId xmlns:a16="http://schemas.microsoft.com/office/drawing/2014/main" id="{6AD3D56E-42F3-86AF-6EB9-7E0551BFF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" y="378003"/>
            <a:ext cx="7604950" cy="53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43164"/>
      </p:ext>
    </p:extLst>
  </p:cSld>
  <p:clrMapOvr>
    <a:masterClrMapping/>
  </p:clrMapOvr>
  <p:transition advClick="0" advTm="6000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358131" y="1907961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Ozark Scholarships!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standing in front of a screen&#10;&#10;Description automatically generated">
            <a:extLst>
              <a:ext uri="{FF2B5EF4-FFF2-40B4-BE49-F238E27FC236}">
                <a16:creationId xmlns:a16="http://schemas.microsoft.com/office/drawing/2014/main" id="{822378DD-0BD9-3268-E876-DD2C05C9F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31" y="439057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44180"/>
      </p:ext>
    </p:extLst>
  </p:cSld>
  <p:clrMapOvr>
    <a:masterClrMapping/>
  </p:clrMapOvr>
  <p:transition advClick="0" advTm="6000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895119" y="1635497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Bartlesville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VIP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Benches!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26AFB6D1-CDA5-BA47-95A6-B35066661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2" y="104775"/>
            <a:ext cx="685800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05049"/>
      </p:ext>
    </p:extLst>
  </p:cSld>
  <p:clrMapOvr>
    <a:masterClrMapping/>
  </p:clrMapOvr>
  <p:transition advClick="0" advTm="6000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096000" y="1256688"/>
            <a:ext cx="58348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Alden </a:t>
            </a:r>
            <a:r>
              <a:rPr lang="en-US" sz="4000" dirty="0" err="1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Buerge’s</a:t>
            </a:r>
            <a:endParaRPr lang="en-US" sz="4000" dirty="0">
              <a:solidFill>
                <a:srgbClr val="FF0000"/>
              </a:solidFill>
              <a:highlight>
                <a:srgbClr val="FFFF00"/>
              </a:highlight>
              <a:latin typeface="Draisial" pitchFamily="50" charset="0"/>
            </a:endParaRP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Life of Service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 With Joplin Daybreak</a:t>
            </a:r>
          </a:p>
        </p:txBody>
      </p:sp>
      <p:pic>
        <p:nvPicPr>
          <p:cNvPr id="7" name="Picture 6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C29B609F-C876-5C14-A288-2D339E063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9" y="440623"/>
            <a:ext cx="5145021" cy="597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65756"/>
      </p:ext>
    </p:extLst>
  </p:cSld>
  <p:clrMapOvr>
    <a:masterClrMapping/>
  </p:clrMapOvr>
  <p:transition advClick="0" advTm="6000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5884127" y="5688894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404336" y="1925762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Neodesha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Food Truck!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Two women standing in a small food truck&#10;&#10;Description automatically generated">
            <a:extLst>
              <a:ext uri="{FF2B5EF4-FFF2-40B4-BE49-F238E27FC236}">
                <a16:creationId xmlns:a16="http://schemas.microsoft.com/office/drawing/2014/main" id="{B18A8AC9-F74E-7656-5D94-DA442741B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92" y="410643"/>
            <a:ext cx="6943344" cy="51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01911"/>
      </p:ext>
    </p:extLst>
  </p:cSld>
  <p:clrMapOvr>
    <a:masterClrMapping/>
  </p:clrMapOvr>
  <p:transition advClick="0" advTm="6000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140417" y="1290141"/>
            <a:ext cx="58348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Broken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Arrow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Service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Project!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wrapping presents&#10;&#10;Description automatically generated">
            <a:extLst>
              <a:ext uri="{FF2B5EF4-FFF2-40B4-BE49-F238E27FC236}">
                <a16:creationId xmlns:a16="http://schemas.microsoft.com/office/drawing/2014/main" id="{10E3E5AB-AED0-D20B-7ADB-C6DA08CA6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2" y="227415"/>
            <a:ext cx="6301740" cy="5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45613"/>
      </p:ext>
    </p:extLst>
  </p:cSld>
  <p:clrMapOvr>
    <a:masterClrMapping/>
  </p:clrMapOvr>
  <p:transition advClick="0" advTm="6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37D9CF1-9457-7387-95F4-6FC09A71E522}"/>
              </a:ext>
            </a:extLst>
          </p:cNvPr>
          <p:cNvSpPr txBox="1"/>
          <p:nvPr/>
        </p:nvSpPr>
        <p:spPr>
          <a:xfrm>
            <a:off x="5866049" y="1675768"/>
            <a:ext cx="58348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Scholarship!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9" name="Picture 8" descr="A person wearing a green sash&#10;&#10;Description automatically generated">
            <a:extLst>
              <a:ext uri="{FF2B5EF4-FFF2-40B4-BE49-F238E27FC236}">
                <a16:creationId xmlns:a16="http://schemas.microsoft.com/office/drawing/2014/main" id="{8E748B35-91E4-DD41-4C98-9AB10F47E4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5" y="289931"/>
            <a:ext cx="4904580" cy="607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24644"/>
      </p:ext>
    </p:extLst>
  </p:cSld>
  <p:clrMapOvr>
    <a:masterClrMapping/>
  </p:clrMapOvr>
  <p:transition advClick="0" advTm="6000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092177" y="1245537"/>
            <a:ext cx="58348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Lamar Creating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Hope by supporting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Nathan’s Place!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E1CFCFAB-336A-8495-5710-E67CD4ED76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7" t="11969" r="22601" b="-389"/>
          <a:stretch/>
        </p:blipFill>
        <p:spPr>
          <a:xfrm>
            <a:off x="449687" y="227416"/>
            <a:ext cx="6642490" cy="556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18946"/>
      </p:ext>
    </p:extLst>
  </p:cSld>
  <p:clrMapOvr>
    <a:masterClrMapping/>
  </p:clrMapOvr>
  <p:transition advClick="0" advTm="6000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5757666" y="1825400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Service in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Harrison!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child holding a certificate&#10;&#10;Description automatically generated">
            <a:extLst>
              <a:ext uri="{FF2B5EF4-FFF2-40B4-BE49-F238E27FC236}">
                <a16:creationId xmlns:a16="http://schemas.microsoft.com/office/drawing/2014/main" id="{1DD39143-59A7-D335-E420-B436656B11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4" y="144966"/>
            <a:ext cx="4940081" cy="639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26773"/>
      </p:ext>
    </p:extLst>
  </p:cSld>
  <p:clrMapOvr>
    <a:masterClrMapping/>
  </p:clrMapOvr>
  <p:transition advClick="0" advTm="6000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017524" y="2146484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Frontenac’s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Rotary Park!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sign in a park&#10;&#10;Description automatically generated">
            <a:extLst>
              <a:ext uri="{FF2B5EF4-FFF2-40B4-BE49-F238E27FC236}">
                <a16:creationId xmlns:a16="http://schemas.microsoft.com/office/drawing/2014/main" id="{54E46E36-2545-FD61-BACC-D4AF41EB4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11" y="989239"/>
            <a:ext cx="5762585" cy="45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43233"/>
      </p:ext>
    </p:extLst>
  </p:cSld>
  <p:clrMapOvr>
    <a:masterClrMapping/>
  </p:clrMapOvr>
  <p:transition advClick="0" advTm="6000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103598" y="1970365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MSNI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Ambassador!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erson and a child holding a certificate&#10;&#10;Description automatically generated">
            <a:extLst>
              <a:ext uri="{FF2B5EF4-FFF2-40B4-BE49-F238E27FC236}">
                <a16:creationId xmlns:a16="http://schemas.microsoft.com/office/drawing/2014/main" id="{07CB0B09-BF64-C30A-0DC1-634B74F07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5" y="227415"/>
            <a:ext cx="6317623" cy="588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02888"/>
      </p:ext>
    </p:extLst>
  </p:cSld>
  <p:clrMapOvr>
    <a:masterClrMapping/>
  </p:clrMapOvr>
  <p:transition advClick="0" advTm="6000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544457" y="1911862"/>
            <a:ext cx="5834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Miami Projects Fund-Raiser!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een and white sign with text&#10;&#10;Description automatically generated">
            <a:extLst>
              <a:ext uri="{FF2B5EF4-FFF2-40B4-BE49-F238E27FC236}">
                <a16:creationId xmlns:a16="http://schemas.microsoft.com/office/drawing/2014/main" id="{9FED0131-4A57-5150-92A2-8F05D20D7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4" y="89209"/>
            <a:ext cx="5467493" cy="587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98090"/>
      </p:ext>
    </p:extLst>
  </p:cSld>
  <p:clrMapOvr>
    <a:masterClrMapping/>
  </p:clrMapOvr>
  <p:transition advClick="0" advTm="6000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471043" y="1670993"/>
            <a:ext cx="5834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Skiatook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New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Flag!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holding flags&#10;&#10;Description automatically generated">
            <a:extLst>
              <a:ext uri="{FF2B5EF4-FFF2-40B4-BE49-F238E27FC236}">
                <a16:creationId xmlns:a16="http://schemas.microsoft.com/office/drawing/2014/main" id="{DC26B2EB-AA74-B98F-8707-06199A232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99" y="144966"/>
            <a:ext cx="5399197" cy="575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78176"/>
      </p:ext>
    </p:extLst>
  </p:cSld>
  <p:clrMapOvr>
    <a:masterClrMapping/>
  </p:clrMapOvr>
  <p:transition advClick="0" advTm="6000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7051207" y="1720101"/>
            <a:ext cx="58348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Kettle Corn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Fund-Raiser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In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Neosho!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group of people standing in front of tents&#10;&#10;Description automatically generated">
            <a:extLst>
              <a:ext uri="{FF2B5EF4-FFF2-40B4-BE49-F238E27FC236}">
                <a16:creationId xmlns:a16="http://schemas.microsoft.com/office/drawing/2014/main" id="{BD036F99-5AE4-AB52-B823-CF24528E8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" y="1052605"/>
            <a:ext cx="6006791" cy="450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92899"/>
      </p:ext>
    </p:extLst>
  </p:cSld>
  <p:clrMapOvr>
    <a:masterClrMapping/>
  </p:clrMapOvr>
  <p:transition advClick="0" advTm="6000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303444" y="5237050"/>
            <a:ext cx="980834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3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Bartlesville Daybreak</a:t>
            </a:r>
          </a:p>
          <a:p>
            <a:r>
              <a:rPr lang="en-US" sz="3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Serving Building Bridges!</a:t>
            </a:r>
            <a:endParaRPr lang="en-US" sz="3000" dirty="0">
              <a:latin typeface="Draisial" pitchFamily="50" charset="0"/>
            </a:endParaRPr>
          </a:p>
        </p:txBody>
      </p:sp>
      <p:pic>
        <p:nvPicPr>
          <p:cNvPr id="7" name="Picture 6" descr="A group of people standing in a kitchen&#10;&#10;Description automatically generated">
            <a:extLst>
              <a:ext uri="{FF2B5EF4-FFF2-40B4-BE49-F238E27FC236}">
                <a16:creationId xmlns:a16="http://schemas.microsoft.com/office/drawing/2014/main" id="{4E4DBBCE-4A84-C1A9-90FA-C04C14AC2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t="26800" r="11272" b="9587"/>
          <a:stretch/>
        </p:blipFill>
        <p:spPr>
          <a:xfrm>
            <a:off x="959004" y="0"/>
            <a:ext cx="8497229" cy="52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78878"/>
      </p:ext>
    </p:extLst>
  </p:cSld>
  <p:clrMapOvr>
    <a:masterClrMapping/>
  </p:clrMapOvr>
  <p:transition advClick="0" advTm="6000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5601549" y="1290141"/>
            <a:ext cx="58348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Pancakes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NEXT WEEK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In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Bull Shoals!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7" name="Picture 6" descr="A pancake on a plate&#10;&#10;Description automatically generated">
            <a:extLst>
              <a:ext uri="{FF2B5EF4-FFF2-40B4-BE49-F238E27FC236}">
                <a16:creationId xmlns:a16="http://schemas.microsoft.com/office/drawing/2014/main" id="{DEED193E-B230-5203-3FA4-D5F305A83B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30" y="312234"/>
            <a:ext cx="4206798" cy="560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81387"/>
      </p:ext>
    </p:extLst>
  </p:cSld>
  <p:clrMapOvr>
    <a:masterClrMapping/>
  </p:clrMapOvr>
  <p:transition advClick="0" advTm="6000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DA6246-BA34-AE9F-A5AD-4A7FFB054DDC}"/>
              </a:ext>
            </a:extLst>
          </p:cNvPr>
          <p:cNvGrpSpPr/>
          <p:nvPr/>
        </p:nvGrpSpPr>
        <p:grpSpPr>
          <a:xfrm>
            <a:off x="6096000" y="5697135"/>
            <a:ext cx="5761990" cy="933450"/>
            <a:chOff x="0" y="0"/>
            <a:chExt cx="10772679" cy="2048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7237" r="58322" b="20274"/>
            <a:stretch/>
          </p:blipFill>
          <p:spPr>
            <a:xfrm>
              <a:off x="0" y="51850"/>
              <a:ext cx="5385638" cy="1996440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90DBB9D-C133-BBE0-A569-3939D7D6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4" t="32222" r="7674" b="31111"/>
            <a:stretch/>
          </p:blipFill>
          <p:spPr>
            <a:xfrm>
              <a:off x="5385638" y="0"/>
              <a:ext cx="5387041" cy="1996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58BDC-02B3-87FC-C980-4C44FC390695}"/>
              </a:ext>
            </a:extLst>
          </p:cNvPr>
          <p:cNvSpPr txBox="1"/>
          <p:nvPr/>
        </p:nvSpPr>
        <p:spPr>
          <a:xfrm>
            <a:off x="6805880" y="736512"/>
            <a:ext cx="583487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Celebrate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New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Paul Harris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Fellow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Brent </a:t>
            </a:r>
          </a:p>
          <a:p>
            <a:r>
              <a:rPr lang="en-US" sz="4000" dirty="0" err="1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Westhoven</a:t>
            </a:r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 </a:t>
            </a:r>
          </a:p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Draisial" pitchFamily="50" charset="0"/>
              </a:rPr>
              <a:t>in Carthage!</a:t>
            </a:r>
            <a:endParaRPr lang="en-US" sz="4000" dirty="0">
              <a:latin typeface="Draisial" pitchFamily="50" charset="0"/>
            </a:endParaRPr>
          </a:p>
        </p:txBody>
      </p:sp>
      <p:pic>
        <p:nvPicPr>
          <p:cNvPr id="8" name="Picture 7" descr="A person and person holding a certificate&#10;&#10;Description automatically generated">
            <a:extLst>
              <a:ext uri="{FF2B5EF4-FFF2-40B4-BE49-F238E27FC236}">
                <a16:creationId xmlns:a16="http://schemas.microsoft.com/office/drawing/2014/main" id="{E6525523-3D63-D966-40AC-6D8884EFBC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9" b="18811"/>
          <a:stretch/>
        </p:blipFill>
        <p:spPr>
          <a:xfrm>
            <a:off x="755574" y="200723"/>
            <a:ext cx="5930716" cy="568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35513"/>
      </p:ext>
    </p:extLst>
  </p:cSld>
  <p:clrMapOvr>
    <a:masterClrMapping/>
  </p:clrMapOvr>
  <p:transition advClick="0" advTm="6000">
    <p:fade/>
  </p:transition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8019</TotalTime>
  <Words>705</Words>
  <Application>Microsoft Office PowerPoint</Application>
  <PresentationFormat>Widescreen</PresentationFormat>
  <Paragraphs>357</Paragraphs>
  <Slides>118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4" baseType="lpstr">
      <vt:lpstr>Arial</vt:lpstr>
      <vt:lpstr>Calibri</vt:lpstr>
      <vt:lpstr>Draisial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help with this meeting</dc:title>
  <dc:creator>Microsoft account</dc:creator>
  <cp:lastModifiedBy>wally bloss</cp:lastModifiedBy>
  <cp:revision>68</cp:revision>
  <dcterms:created xsi:type="dcterms:W3CDTF">2023-01-07T14:30:43Z</dcterms:created>
  <dcterms:modified xsi:type="dcterms:W3CDTF">2024-05-01T22:31:29Z</dcterms:modified>
</cp:coreProperties>
</file>