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0" r:id="rId2"/>
    <p:sldId id="258" r:id="rId3"/>
    <p:sldId id="343" r:id="rId4"/>
    <p:sldId id="344" r:id="rId5"/>
    <p:sldId id="268" r:id="rId6"/>
    <p:sldId id="342" r:id="rId7"/>
    <p:sldId id="345" r:id="rId8"/>
    <p:sldId id="346" r:id="rId9"/>
    <p:sldId id="347" r:id="rId10"/>
    <p:sldId id="348" r:id="rId11"/>
    <p:sldId id="27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7866" autoAdjust="0"/>
  </p:normalViewPr>
  <p:slideViewPr>
    <p:cSldViewPr snapToGrid="0" showGuides="1">
      <p:cViewPr varScale="1">
        <p:scale>
          <a:sx n="128" d="100"/>
          <a:sy n="128" d="100"/>
        </p:scale>
        <p:origin x="328" y="17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3/30/21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582392"/>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Sergeant at Arms 101</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“The Fun Job”</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E2B1-371E-BA43-A0DC-39AC0671BA36}"/>
              </a:ext>
            </a:extLst>
          </p:cNvPr>
          <p:cNvSpPr>
            <a:spLocks noGrp="1"/>
          </p:cNvSpPr>
          <p:nvPr>
            <p:ph type="title"/>
          </p:nvPr>
        </p:nvSpPr>
        <p:spPr/>
        <p:txBody>
          <a:bodyPr/>
          <a:lstStyle/>
          <a:p>
            <a:r>
              <a:rPr lang="en-US" dirty="0"/>
              <a:t>Fun Time role</a:t>
            </a:r>
          </a:p>
        </p:txBody>
      </p:sp>
      <p:sp>
        <p:nvSpPr>
          <p:cNvPr id="4" name="Slide Number Placeholder 3">
            <a:extLst>
              <a:ext uri="{FF2B5EF4-FFF2-40B4-BE49-F238E27FC236}">
                <a16:creationId xmlns:a16="http://schemas.microsoft.com/office/drawing/2014/main" id="{7E8E9C3B-BA4E-A14B-BAF3-026ABFA0D348}"/>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5" name="Content Placeholder 4">
            <a:extLst>
              <a:ext uri="{FF2B5EF4-FFF2-40B4-BE49-F238E27FC236}">
                <a16:creationId xmlns:a16="http://schemas.microsoft.com/office/drawing/2014/main" id="{5F34D2CF-4FB6-8346-BDDD-6D0A9AFAFD36}"/>
              </a:ext>
            </a:extLst>
          </p:cNvPr>
          <p:cNvSpPr>
            <a:spLocks noGrp="1"/>
          </p:cNvSpPr>
          <p:nvPr>
            <p:ph idx="1"/>
          </p:nvPr>
        </p:nvSpPr>
        <p:spPr>
          <a:xfrm>
            <a:off x="109331" y="1655612"/>
            <a:ext cx="11964136" cy="4943971"/>
          </a:xfrm>
        </p:spPr>
        <p:txBody>
          <a:bodyPr>
            <a:normAutofit fontScale="92500" lnSpcReduction="10000"/>
          </a:bodyPr>
          <a:lstStyle/>
          <a:p>
            <a:pPr lvl="0"/>
            <a:r>
              <a:rPr lang="en-US" sz="2800" b="1" dirty="0"/>
              <a:t>Where were you born?</a:t>
            </a:r>
          </a:p>
          <a:p>
            <a:r>
              <a:rPr lang="en-US" sz="2800" b="1" dirty="0"/>
              <a:t>Where have you lived?</a:t>
            </a:r>
          </a:p>
          <a:p>
            <a:r>
              <a:rPr lang="en-US" sz="2800" b="1" dirty="0"/>
              <a:t>When did you get married?</a:t>
            </a:r>
          </a:p>
          <a:p>
            <a:r>
              <a:rPr lang="en-US" sz="2800" b="1" dirty="0"/>
              <a:t>How many kids do you have?</a:t>
            </a:r>
          </a:p>
          <a:p>
            <a:r>
              <a:rPr lang="en-US" sz="2800" b="1" dirty="0"/>
              <a:t>Where did you graduate HS/College?</a:t>
            </a:r>
          </a:p>
          <a:p>
            <a:r>
              <a:rPr lang="en-US" sz="2800" b="1" dirty="0"/>
              <a:t>Favorite sports team?</a:t>
            </a:r>
          </a:p>
          <a:p>
            <a:r>
              <a:rPr lang="en-US" sz="2800" b="1" dirty="0"/>
              <a:t>What is a former job you held that few know?</a:t>
            </a:r>
          </a:p>
          <a:p>
            <a:r>
              <a:rPr lang="en-US" sz="2800" b="1" dirty="0"/>
              <a:t>At what age was your favorite summer?</a:t>
            </a:r>
          </a:p>
          <a:p>
            <a:r>
              <a:rPr lang="en-US" sz="2800" b="1" dirty="0"/>
              <a:t>What is your favorite band?</a:t>
            </a:r>
          </a:p>
          <a:p>
            <a:r>
              <a:rPr lang="en-US" sz="2800" b="1" dirty="0"/>
              <a:t>What is your favorite movie?</a:t>
            </a:r>
          </a:p>
          <a:p>
            <a:r>
              <a:rPr lang="en-US" sz="2800" b="1" dirty="0"/>
              <a:t>What is your favorite television show?</a:t>
            </a:r>
          </a:p>
          <a:p>
            <a:endParaRPr lang="en-US" sz="700" b="1" dirty="0"/>
          </a:p>
        </p:txBody>
      </p:sp>
    </p:spTree>
    <p:extLst>
      <p:ext uri="{BB962C8B-B14F-4D97-AF65-F5344CB8AC3E}">
        <p14:creationId xmlns:p14="http://schemas.microsoft.com/office/powerpoint/2010/main" val="242174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Interaction time!  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Game Plan:</a:t>
            </a:r>
          </a:p>
          <a:p>
            <a:pPr lvl="1"/>
            <a:r>
              <a:rPr lang="en-US" dirty="0"/>
              <a:t>The Role of the Sergeant at Arms</a:t>
            </a:r>
          </a:p>
          <a:p>
            <a:pPr lvl="1"/>
            <a:r>
              <a:rPr lang="en-US" dirty="0"/>
              <a:t>Club Interaction</a:t>
            </a:r>
          </a:p>
          <a:p>
            <a:pPr lvl="1"/>
            <a:r>
              <a:rPr lang="en-US" dirty="0"/>
              <a:t>Fun Ideas</a:t>
            </a:r>
          </a:p>
          <a:p>
            <a:pPr lvl="1"/>
            <a:r>
              <a:rPr lang="en-US" dirty="0"/>
              <a:t>Group Discussion</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Agenda</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(If we stay on track)</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Sergeant At Arms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The two houses of the United States Congress maintain the position of sergeant-at-arms. </a:t>
            </a:r>
          </a:p>
          <a:p>
            <a:endParaRPr lang="en-US" dirty="0"/>
          </a:p>
          <a:p>
            <a:r>
              <a:rPr lang="en-US" dirty="0"/>
              <a:t>The sergeants are charged with the maintenance of order on the floor of the chamber (in the House, he may "display" the mace in front of an unruly member as an admonition to behave); they serve with the Architect of the Capitol on the commission that oversees the United States Capitol Police and security for the Congress, and they serve a variety of other functional and ceremonial roles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26188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35EE-B9C1-B849-8AEB-DA81AE6FBC5C}"/>
              </a:ext>
            </a:extLst>
          </p:cNvPr>
          <p:cNvSpPr>
            <a:spLocks noGrp="1"/>
          </p:cNvSpPr>
          <p:nvPr>
            <p:ph type="title"/>
          </p:nvPr>
        </p:nvSpPr>
        <p:spPr/>
        <p:txBody>
          <a:bodyPr/>
          <a:lstStyle/>
          <a:p>
            <a:r>
              <a:rPr lang="en-US"/>
              <a:t>Sergeant At Arms mace</a:t>
            </a:r>
            <a:endParaRPr lang="en-US" dirty="0"/>
          </a:p>
        </p:txBody>
      </p:sp>
      <p:pic>
        <p:nvPicPr>
          <p:cNvPr id="6" name="Content Placeholder 5">
            <a:extLst>
              <a:ext uri="{FF2B5EF4-FFF2-40B4-BE49-F238E27FC236}">
                <a16:creationId xmlns:a16="http://schemas.microsoft.com/office/drawing/2014/main" id="{B3CE4020-F907-5044-A122-8FA02A684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6610" y="2141538"/>
            <a:ext cx="2914979" cy="4035425"/>
          </a:xfrm>
        </p:spPr>
      </p:pic>
      <p:sp>
        <p:nvSpPr>
          <p:cNvPr id="4" name="Slide Number Placeholder 3">
            <a:extLst>
              <a:ext uri="{FF2B5EF4-FFF2-40B4-BE49-F238E27FC236}">
                <a16:creationId xmlns:a16="http://schemas.microsoft.com/office/drawing/2014/main" id="{63875C20-1A37-2448-ADBB-A6114C306BA5}"/>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22219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Primary Role of Sergeant At Arms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Maintain the dignity and prestige associated with Rotary Club by:</a:t>
            </a:r>
          </a:p>
          <a:p>
            <a:pPr marL="0" indent="0">
              <a:buNone/>
            </a:pPr>
            <a:br>
              <a:rPr lang="en-US" dirty="0"/>
            </a:br>
            <a:r>
              <a:rPr lang="en-US" dirty="0"/>
              <a:t>(a) Handling the physical preparations and the logistical aspects of the meeting.</a:t>
            </a:r>
          </a:p>
          <a:p>
            <a:pPr lvl="2"/>
            <a:r>
              <a:rPr lang="en-US" dirty="0"/>
              <a:t>Flags Placed</a:t>
            </a:r>
          </a:p>
          <a:p>
            <a:pPr lvl="2"/>
            <a:r>
              <a:rPr lang="en-US" dirty="0"/>
              <a:t>A/V Equipment</a:t>
            </a:r>
          </a:p>
          <a:p>
            <a:pPr lvl="2"/>
            <a:r>
              <a:rPr lang="en-US" dirty="0"/>
              <a:t>Invocation and Pledge Leaders</a:t>
            </a:r>
          </a:p>
          <a:p>
            <a:pPr marL="0" indent="0">
              <a:buNone/>
            </a:pPr>
            <a:br>
              <a:rPr lang="en-US" dirty="0"/>
            </a:br>
            <a:r>
              <a:rPr lang="en-US" dirty="0"/>
              <a:t>(b) Unobtrusively guiding the general conduct of the meeting</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Secondary Role</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Club Interaction</a:t>
            </a:r>
          </a:p>
          <a:p>
            <a:pPr lvl="2"/>
            <a:r>
              <a:rPr lang="en-US" dirty="0"/>
              <a:t>Birthdays and wedding anniversaries (monthly/weekly)</a:t>
            </a:r>
          </a:p>
          <a:p>
            <a:pPr lvl="2"/>
            <a:r>
              <a:rPr lang="en-US" dirty="0"/>
              <a:t>Club anniversaries (monthly/weekly)</a:t>
            </a:r>
          </a:p>
          <a:p>
            <a:pPr lvl="2"/>
            <a:r>
              <a:rPr lang="en-US" dirty="0"/>
              <a:t>FINES!</a:t>
            </a:r>
          </a:p>
          <a:p>
            <a:pPr lvl="3"/>
            <a:r>
              <a:rPr lang="en-US" dirty="0"/>
              <a:t>Cell phone during presentation</a:t>
            </a:r>
          </a:p>
          <a:p>
            <a:pPr lvl="3"/>
            <a:r>
              <a:rPr lang="en-US" dirty="0"/>
              <a:t>Name badge</a:t>
            </a:r>
          </a:p>
          <a:p>
            <a:pPr lvl="3"/>
            <a:r>
              <a:rPr lang="en-US" dirty="0"/>
              <a:t>Talking during presentation</a:t>
            </a:r>
          </a:p>
          <a:p>
            <a:pPr lvl="3"/>
            <a:r>
              <a:rPr lang="en-US" dirty="0"/>
              <a:t>Late arrival</a:t>
            </a:r>
          </a:p>
          <a:p>
            <a:pPr lvl="3"/>
            <a:r>
              <a:rPr lang="en-US" dirty="0"/>
              <a:t>Early departure (prepay)</a:t>
            </a:r>
          </a:p>
          <a:p>
            <a:pPr lvl="3"/>
            <a:r>
              <a:rPr lang="en-US" dirty="0"/>
              <a:t>Ideas?</a:t>
            </a:r>
          </a:p>
          <a:p>
            <a:pPr lvl="2"/>
            <a:endParaRPr lang="en-US" dirty="0"/>
          </a:p>
          <a:p>
            <a:pPr lvl="2"/>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Tree>
    <p:custDataLst>
      <p:tags r:id="rId1"/>
    </p:custDataLst>
    <p:extLst>
      <p:ext uri="{BB962C8B-B14F-4D97-AF65-F5344CB8AC3E}">
        <p14:creationId xmlns:p14="http://schemas.microsoft.com/office/powerpoint/2010/main" val="418306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Fun time Role</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Club Clown</a:t>
            </a:r>
          </a:p>
          <a:p>
            <a:pPr lvl="1"/>
            <a:r>
              <a:rPr lang="en-US" dirty="0"/>
              <a:t>Joke of the week</a:t>
            </a:r>
          </a:p>
          <a:p>
            <a:pPr lvl="2"/>
            <a:r>
              <a:rPr lang="en-US" dirty="0"/>
              <a:t>Be politically sensitive.</a:t>
            </a:r>
          </a:p>
          <a:p>
            <a:pPr lvl="2"/>
            <a:endParaRPr lang="en-US" dirty="0"/>
          </a:p>
          <a:p>
            <a:pPr lvl="2"/>
            <a:endParaRPr lang="en-US" dirty="0"/>
          </a:p>
          <a:p>
            <a:pPr lvl="1"/>
            <a:r>
              <a:rPr lang="en-US" dirty="0"/>
              <a:t>Guess the Rotarian</a:t>
            </a:r>
          </a:p>
          <a:p>
            <a:pPr lvl="2"/>
            <a:r>
              <a:rPr lang="en-US" dirty="0"/>
              <a:t>Fun Questionnaire for all members upon induction.</a:t>
            </a:r>
          </a:p>
          <a:p>
            <a:pPr lvl="2"/>
            <a:endParaRPr lang="en-US" dirty="0"/>
          </a:p>
          <a:p>
            <a:pPr lvl="2"/>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Tree>
    <p:custDataLst>
      <p:tags r:id="rId1"/>
    </p:custDataLst>
    <p:extLst>
      <p:ext uri="{BB962C8B-B14F-4D97-AF65-F5344CB8AC3E}">
        <p14:creationId xmlns:p14="http://schemas.microsoft.com/office/powerpoint/2010/main" val="23566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900A-9C40-AB4F-9B57-855B2FC22A76}"/>
              </a:ext>
            </a:extLst>
          </p:cNvPr>
          <p:cNvSpPr>
            <a:spLocks noGrp="1"/>
          </p:cNvSpPr>
          <p:nvPr>
            <p:ph type="title"/>
          </p:nvPr>
        </p:nvSpPr>
        <p:spPr/>
        <p:txBody>
          <a:bodyPr/>
          <a:lstStyle/>
          <a:p>
            <a:r>
              <a:rPr lang="en-US" dirty="0"/>
              <a:t>Fun time role</a:t>
            </a:r>
          </a:p>
        </p:txBody>
      </p:sp>
      <p:sp>
        <p:nvSpPr>
          <p:cNvPr id="4" name="Slide Number Placeholder 3">
            <a:extLst>
              <a:ext uri="{FF2B5EF4-FFF2-40B4-BE49-F238E27FC236}">
                <a16:creationId xmlns:a16="http://schemas.microsoft.com/office/drawing/2014/main" id="{480DFF95-230F-C34E-A9AA-45643D56D8A8}"/>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5" name="Content Placeholder 4">
            <a:extLst>
              <a:ext uri="{FF2B5EF4-FFF2-40B4-BE49-F238E27FC236}">
                <a16:creationId xmlns:a16="http://schemas.microsoft.com/office/drawing/2014/main" id="{7D0675CB-422D-4F46-8C45-00FA59999F9B}"/>
              </a:ext>
            </a:extLst>
          </p:cNvPr>
          <p:cNvSpPr>
            <a:spLocks noGrp="1"/>
          </p:cNvSpPr>
          <p:nvPr>
            <p:ph idx="1"/>
          </p:nvPr>
        </p:nvSpPr>
        <p:spPr>
          <a:xfrm>
            <a:off x="380999" y="1655612"/>
            <a:ext cx="11506200" cy="4983727"/>
          </a:xfrm>
        </p:spPr>
        <p:txBody>
          <a:bodyPr>
            <a:normAutofit fontScale="40000" lnSpcReduction="20000"/>
          </a:bodyPr>
          <a:lstStyle/>
          <a:p>
            <a:pPr lvl="0"/>
            <a:r>
              <a:rPr lang="en-US" sz="6400" b="1" dirty="0"/>
              <a:t>What was your favorite food when you were a child?</a:t>
            </a:r>
          </a:p>
          <a:p>
            <a:r>
              <a:rPr lang="en-US" sz="6400" b="1" dirty="0"/>
              <a:t>What is one of your favorite quotes?</a:t>
            </a:r>
          </a:p>
          <a:p>
            <a:r>
              <a:rPr lang="en-US" sz="6400" b="1" dirty="0"/>
              <a:t>What’s your favorite indoor/outdoor activity?</a:t>
            </a:r>
          </a:p>
          <a:p>
            <a:r>
              <a:rPr lang="en-US" sz="6400" b="1" dirty="0"/>
              <a:t>What chore do you absolutely hate doing?</a:t>
            </a:r>
          </a:p>
          <a:p>
            <a:r>
              <a:rPr lang="en-US" sz="6400" b="1" dirty="0"/>
              <a:t>What is your favorite form of exercise?</a:t>
            </a:r>
          </a:p>
          <a:p>
            <a:r>
              <a:rPr lang="en-US" sz="6400" b="1" dirty="0"/>
              <a:t>What is your favorite time of day/day of the week/month of the year?</a:t>
            </a:r>
          </a:p>
          <a:p>
            <a:r>
              <a:rPr lang="en-US" sz="6400" b="1" dirty="0"/>
              <a:t>If you could paint a picture of any scenery you’ve seen before, what would you paint?</a:t>
            </a:r>
          </a:p>
          <a:p>
            <a:r>
              <a:rPr lang="en-US" sz="6400" b="1" dirty="0"/>
              <a:t>If you could choose to stay a certain age forever, what age would it be?</a:t>
            </a:r>
          </a:p>
          <a:p>
            <a:r>
              <a:rPr lang="en-US" sz="6400" b="1" dirty="0"/>
              <a:t>If you could choose anyone, who would you pick as your mentor?</a:t>
            </a:r>
          </a:p>
          <a:p>
            <a:r>
              <a:rPr lang="en-US" sz="6400" b="1" dirty="0"/>
              <a:t>If you could witness any event past, present or future, what would it be?</a:t>
            </a:r>
          </a:p>
          <a:p>
            <a:endParaRPr lang="en-US" dirty="0"/>
          </a:p>
        </p:txBody>
      </p:sp>
    </p:spTree>
    <p:extLst>
      <p:ext uri="{BB962C8B-B14F-4D97-AF65-F5344CB8AC3E}">
        <p14:creationId xmlns:p14="http://schemas.microsoft.com/office/powerpoint/2010/main" val="95589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FBBE-BDAE-D546-8A1C-648174DD8187}"/>
              </a:ext>
            </a:extLst>
          </p:cNvPr>
          <p:cNvSpPr>
            <a:spLocks noGrp="1"/>
          </p:cNvSpPr>
          <p:nvPr>
            <p:ph type="title"/>
          </p:nvPr>
        </p:nvSpPr>
        <p:spPr/>
        <p:txBody>
          <a:bodyPr/>
          <a:lstStyle/>
          <a:p>
            <a:r>
              <a:rPr lang="en-US" dirty="0"/>
              <a:t>Fun Time Role</a:t>
            </a:r>
          </a:p>
        </p:txBody>
      </p:sp>
      <p:sp>
        <p:nvSpPr>
          <p:cNvPr id="4" name="Slide Number Placeholder 3">
            <a:extLst>
              <a:ext uri="{FF2B5EF4-FFF2-40B4-BE49-F238E27FC236}">
                <a16:creationId xmlns:a16="http://schemas.microsoft.com/office/drawing/2014/main" id="{CB6FD120-5202-9347-A04D-CFA4AB85DD99}"/>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5" name="Content Placeholder 4">
            <a:extLst>
              <a:ext uri="{FF2B5EF4-FFF2-40B4-BE49-F238E27FC236}">
                <a16:creationId xmlns:a16="http://schemas.microsoft.com/office/drawing/2014/main" id="{87606D66-4AE9-5449-94A2-3AD8C1551B09}"/>
              </a:ext>
            </a:extLst>
          </p:cNvPr>
          <p:cNvSpPr>
            <a:spLocks noGrp="1"/>
          </p:cNvSpPr>
          <p:nvPr>
            <p:ph idx="1"/>
          </p:nvPr>
        </p:nvSpPr>
        <p:spPr>
          <a:xfrm>
            <a:off x="149087" y="1655611"/>
            <a:ext cx="11924380" cy="5202388"/>
          </a:xfrm>
        </p:spPr>
        <p:txBody>
          <a:bodyPr>
            <a:noAutofit/>
          </a:bodyPr>
          <a:lstStyle/>
          <a:p>
            <a:pPr lvl="0"/>
            <a:r>
              <a:rPr lang="en-US" sz="2600" b="1" dirty="0"/>
              <a:t>If you could learn to do anything, what would it be?</a:t>
            </a:r>
          </a:p>
          <a:p>
            <a:r>
              <a:rPr lang="en-US" sz="2600" b="1" dirty="0"/>
              <a:t>If you had to change your first name, what would you change it to?</a:t>
            </a:r>
          </a:p>
          <a:p>
            <a:r>
              <a:rPr lang="en-US" sz="2600" b="1" dirty="0"/>
              <a:t>If you could meet anyone, living or dead, who would you meet?</a:t>
            </a:r>
          </a:p>
          <a:p>
            <a:r>
              <a:rPr lang="en-US" sz="2600" b="1" dirty="0"/>
              <a:t>If you won the lottery, what is the first thing you would do?</a:t>
            </a:r>
          </a:p>
          <a:p>
            <a:r>
              <a:rPr lang="en-US" sz="2600" b="1" dirty="0"/>
              <a:t>If you could be any fictional character, who would you choose?</a:t>
            </a:r>
          </a:p>
          <a:p>
            <a:r>
              <a:rPr lang="en-US" sz="2600" b="1" dirty="0"/>
              <a:t>When you have 30 minutes of free-time, how do you pass the time?</a:t>
            </a:r>
          </a:p>
          <a:p>
            <a:r>
              <a:rPr lang="en-US" sz="2600" b="1" dirty="0"/>
              <a:t>What’s the best/worst gift you’ve ever given/received?</a:t>
            </a:r>
          </a:p>
          <a:p>
            <a:r>
              <a:rPr lang="en-US" sz="2600" b="1" dirty="0"/>
              <a:t>What do you miss most about being a kid?</a:t>
            </a:r>
          </a:p>
          <a:p>
            <a:r>
              <a:rPr lang="en-US" sz="2600" b="1" dirty="0"/>
              <a:t>What story does your family always tell about you?</a:t>
            </a:r>
          </a:p>
          <a:p>
            <a:r>
              <a:rPr lang="en-US" sz="2600" b="1" dirty="0"/>
              <a:t>Favorite vacation as a child?</a:t>
            </a:r>
          </a:p>
          <a:p>
            <a:endParaRPr lang="en-US" sz="2600" b="1" dirty="0"/>
          </a:p>
        </p:txBody>
      </p:sp>
    </p:spTree>
    <p:extLst>
      <p:ext uri="{BB962C8B-B14F-4D97-AF65-F5344CB8AC3E}">
        <p14:creationId xmlns:p14="http://schemas.microsoft.com/office/powerpoint/2010/main" val="1906226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4321</TotalTime>
  <Words>596</Words>
  <Application>Microsoft Macintosh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Sergeant At Arms</vt:lpstr>
      <vt:lpstr>Sergeant At Arms mace</vt:lpstr>
      <vt:lpstr>Primary Role of Sergeant At Arms</vt:lpstr>
      <vt:lpstr>Secondary Role</vt:lpstr>
      <vt:lpstr>Fun time Role</vt:lpstr>
      <vt:lpstr>Fun time role</vt:lpstr>
      <vt:lpstr>Fun Time Role</vt:lpstr>
      <vt:lpstr>Fun Time role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Matt Bell</cp:lastModifiedBy>
  <cp:revision>164</cp:revision>
  <cp:lastPrinted>2019-12-04T20:41:25Z</cp:lastPrinted>
  <dcterms:created xsi:type="dcterms:W3CDTF">2019-11-18T03:22:22Z</dcterms:created>
  <dcterms:modified xsi:type="dcterms:W3CDTF">2021-03-30T20:32:00Z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