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34" r:id="rId2"/>
    <p:sldId id="319" r:id="rId3"/>
    <p:sldId id="258" r:id="rId4"/>
    <p:sldId id="268" r:id="rId5"/>
    <p:sldId id="336" r:id="rId6"/>
    <p:sldId id="310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95D"/>
    <a:srgbClr val="FFFFFF"/>
    <a:srgbClr val="D9185C"/>
    <a:srgbClr val="06B4E6"/>
    <a:srgbClr val="15458F"/>
    <a:srgbClr val="DA1A5A"/>
    <a:srgbClr val="00B4E6"/>
    <a:srgbClr val="00B4E7"/>
    <a:srgbClr val="16468F"/>
    <a:srgbClr val="174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97" autoAdjust="0"/>
    <p:restoredTop sz="97866" autoAdjust="0"/>
  </p:normalViewPr>
  <p:slideViewPr>
    <p:cSldViewPr snapToGrid="0" showGuides="1">
      <p:cViewPr>
        <p:scale>
          <a:sx n="65" d="100"/>
          <a:sy n="65" d="100"/>
        </p:scale>
        <p:origin x="-590" y="-58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48" y="210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5365F1A-2611-CD4E-A266-B14CF06F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=""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=""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=""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=""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=""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=""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=""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=""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=""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=""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=""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=""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=""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=""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=""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=""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=""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=""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86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=""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=""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=""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=""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=""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=""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=""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=""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=""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=""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=""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=""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=""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=""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=""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r>
                  <a:rPr lang="en-US" sz="600" dirty="0"/>
                  <a:t/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=""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r>
                  <a:rPr lang="en-US" sz="600" dirty="0">
                    <a:solidFill>
                      <a:schemeClr val="tx1"/>
                    </a:solidFill>
                  </a:rPr>
                  <a:t/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=""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r>
                  <a:rPr lang="en-US" sz="600" dirty="0"/>
                  <a:t/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r>
                  <a:rPr lang="en-US" sz="600" dirty="0"/>
                  <a:t/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=""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r>
                  <a:rPr lang="en-US" sz="600" dirty="0">
                    <a:solidFill>
                      <a:schemeClr val="tx1"/>
                    </a:solidFill>
                  </a:rPr>
                  <a:t/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r>
                  <a:rPr lang="en-US" sz="600" dirty="0">
                    <a:solidFill>
                      <a:schemeClr val="bg1"/>
                    </a:solidFill>
                  </a:rPr>
                  <a:t/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=""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r>
                  <a:rPr lang="en-US" sz="600" dirty="0"/>
                  <a:t/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  <p:sldLayoutId id="2147483677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="" xmlns:a16="http://schemas.microsoft.com/office/drawing/2014/main" id="{D51E5E0E-2AED-1641-81E5-1993EABF65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Layne Ragsdale, DEI Chairperson   District </a:t>
            </a:r>
            <a:r>
              <a:rPr lang="en-US" dirty="0" smtClean="0"/>
              <a:t>6110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792D3BC-FDCD-DD40-AB7B-BFB9CE333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="" xmlns:a16="http://schemas.microsoft.com/office/drawing/2014/main" id="{C5C5C56E-F9AA-DA43-9BD5-60F270662D07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15663" y="2883877"/>
            <a:ext cx="7784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A top priority for Rotary is growing and diversifying our membership to make sure we reflect the communities we serve.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68" y="0"/>
            <a:ext cx="11071711" cy="504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943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9">
            <a:extLst>
              <a:ext uri="{FF2B5EF4-FFF2-40B4-BE49-F238E27FC236}">
                <a16:creationId xmlns="" xmlns:a16="http://schemas.microsoft.com/office/drawing/2014/main" id="{C2F1333F-D385-5842-ACC5-86BCCF87410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14C5BD3-3B8F-7E4C-9BB6-94F638B2DC93}"/>
              </a:ext>
            </a:extLst>
          </p:cNvPr>
          <p:cNvSpPr txBox="1"/>
          <p:nvPr/>
        </p:nvSpPr>
        <p:spPr>
          <a:xfrm>
            <a:off x="678846" y="1225689"/>
            <a:ext cx="1083964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Reflection</a:t>
            </a:r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8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    Backgrounds</a:t>
            </a:r>
          </a:p>
          <a:p>
            <a:pPr lvl="2"/>
            <a:r>
              <a:rPr lang="en-US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C</a:t>
            </a:r>
            <a:r>
              <a:rPr lang="en-US" sz="6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ultures </a:t>
            </a:r>
          </a:p>
          <a:p>
            <a:pPr lvl="2"/>
            <a:r>
              <a:rPr lang="en-US" sz="6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Experiences</a:t>
            </a:r>
          </a:p>
          <a:p>
            <a:pPr lvl="2"/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Identities</a:t>
            </a:r>
            <a:endParaRPr lang="en-US" sz="6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78846" y="2561303"/>
            <a:ext cx="2052420" cy="1272448"/>
          </a:xfrm>
          <a:custGeom>
            <a:avLst/>
            <a:gdLst>
              <a:gd name="connsiteX0" fmla="*/ 1828807 w 2052420"/>
              <a:gd name="connsiteY0" fmla="*/ 442452 h 1272448"/>
              <a:gd name="connsiteX1" fmla="*/ 1799310 w 2052420"/>
              <a:gd name="connsiteY1" fmla="*/ 339213 h 1272448"/>
              <a:gd name="connsiteX2" fmla="*/ 1784562 w 2052420"/>
              <a:gd name="connsiteY2" fmla="*/ 294968 h 1272448"/>
              <a:gd name="connsiteX3" fmla="*/ 1725568 w 2052420"/>
              <a:gd name="connsiteY3" fmla="*/ 206478 h 1272448"/>
              <a:gd name="connsiteX4" fmla="*/ 1637078 w 2052420"/>
              <a:gd name="connsiteY4" fmla="*/ 176981 h 1272448"/>
              <a:gd name="connsiteX5" fmla="*/ 1578084 w 2052420"/>
              <a:gd name="connsiteY5" fmla="*/ 162232 h 1272448"/>
              <a:gd name="connsiteX6" fmla="*/ 1533839 w 2052420"/>
              <a:gd name="connsiteY6" fmla="*/ 147484 h 1272448"/>
              <a:gd name="connsiteX7" fmla="*/ 1489594 w 2052420"/>
              <a:gd name="connsiteY7" fmla="*/ 117987 h 1272448"/>
              <a:gd name="connsiteX8" fmla="*/ 1430600 w 2052420"/>
              <a:gd name="connsiteY8" fmla="*/ 103239 h 1272448"/>
              <a:gd name="connsiteX9" fmla="*/ 1253620 w 2052420"/>
              <a:gd name="connsiteY9" fmla="*/ 73742 h 1272448"/>
              <a:gd name="connsiteX10" fmla="*/ 1194626 w 2052420"/>
              <a:gd name="connsiteY10" fmla="*/ 58994 h 1272448"/>
              <a:gd name="connsiteX11" fmla="*/ 1150381 w 2052420"/>
              <a:gd name="connsiteY11" fmla="*/ 29497 h 1272448"/>
              <a:gd name="connsiteX12" fmla="*/ 840665 w 2052420"/>
              <a:gd name="connsiteY12" fmla="*/ 0 h 1272448"/>
              <a:gd name="connsiteX13" fmla="*/ 516200 w 2052420"/>
              <a:gd name="connsiteY13" fmla="*/ 14749 h 1272448"/>
              <a:gd name="connsiteX14" fmla="*/ 457207 w 2052420"/>
              <a:gd name="connsiteY14" fmla="*/ 29497 h 1272448"/>
              <a:gd name="connsiteX15" fmla="*/ 368716 w 2052420"/>
              <a:gd name="connsiteY15" fmla="*/ 58994 h 1272448"/>
              <a:gd name="connsiteX16" fmla="*/ 324471 w 2052420"/>
              <a:gd name="connsiteY16" fmla="*/ 103239 h 1272448"/>
              <a:gd name="connsiteX17" fmla="*/ 280226 w 2052420"/>
              <a:gd name="connsiteY17" fmla="*/ 132736 h 1272448"/>
              <a:gd name="connsiteX18" fmla="*/ 221233 w 2052420"/>
              <a:gd name="connsiteY18" fmla="*/ 191729 h 1272448"/>
              <a:gd name="connsiteX19" fmla="*/ 132742 w 2052420"/>
              <a:gd name="connsiteY19" fmla="*/ 250723 h 1272448"/>
              <a:gd name="connsiteX20" fmla="*/ 88497 w 2052420"/>
              <a:gd name="connsiteY20" fmla="*/ 294968 h 1272448"/>
              <a:gd name="connsiteX21" fmla="*/ 59000 w 2052420"/>
              <a:gd name="connsiteY21" fmla="*/ 383458 h 1272448"/>
              <a:gd name="connsiteX22" fmla="*/ 44252 w 2052420"/>
              <a:gd name="connsiteY22" fmla="*/ 442452 h 1272448"/>
              <a:gd name="connsiteX23" fmla="*/ 7 w 2052420"/>
              <a:gd name="connsiteY23" fmla="*/ 589936 h 1272448"/>
              <a:gd name="connsiteX24" fmla="*/ 29504 w 2052420"/>
              <a:gd name="connsiteY24" fmla="*/ 870155 h 1272448"/>
              <a:gd name="connsiteX25" fmla="*/ 59000 w 2052420"/>
              <a:gd name="connsiteY25" fmla="*/ 914400 h 1272448"/>
              <a:gd name="connsiteX26" fmla="*/ 103246 w 2052420"/>
              <a:gd name="connsiteY26" fmla="*/ 1017639 h 1272448"/>
              <a:gd name="connsiteX27" fmla="*/ 162239 w 2052420"/>
              <a:gd name="connsiteY27" fmla="*/ 1106129 h 1272448"/>
              <a:gd name="connsiteX28" fmla="*/ 176987 w 2052420"/>
              <a:gd name="connsiteY28" fmla="*/ 1150374 h 1272448"/>
              <a:gd name="connsiteX29" fmla="*/ 221233 w 2052420"/>
              <a:gd name="connsiteY29" fmla="*/ 1165123 h 1272448"/>
              <a:gd name="connsiteX30" fmla="*/ 383465 w 2052420"/>
              <a:gd name="connsiteY30" fmla="*/ 1194620 h 1272448"/>
              <a:gd name="connsiteX31" fmla="*/ 501452 w 2052420"/>
              <a:gd name="connsiteY31" fmla="*/ 1224116 h 1272448"/>
              <a:gd name="connsiteX32" fmla="*/ 589942 w 2052420"/>
              <a:gd name="connsiteY32" fmla="*/ 1238865 h 1272448"/>
              <a:gd name="connsiteX33" fmla="*/ 634187 w 2052420"/>
              <a:gd name="connsiteY33" fmla="*/ 1268362 h 1272448"/>
              <a:gd name="connsiteX34" fmla="*/ 1150381 w 2052420"/>
              <a:gd name="connsiteY34" fmla="*/ 1238865 h 1272448"/>
              <a:gd name="connsiteX35" fmla="*/ 1268368 w 2052420"/>
              <a:gd name="connsiteY35" fmla="*/ 1209368 h 1272448"/>
              <a:gd name="connsiteX36" fmla="*/ 1356858 w 2052420"/>
              <a:gd name="connsiteY36" fmla="*/ 1179871 h 1272448"/>
              <a:gd name="connsiteX37" fmla="*/ 1401104 w 2052420"/>
              <a:gd name="connsiteY37" fmla="*/ 1135626 h 1272448"/>
              <a:gd name="connsiteX38" fmla="*/ 1474846 w 2052420"/>
              <a:gd name="connsiteY38" fmla="*/ 1120878 h 1272448"/>
              <a:gd name="connsiteX39" fmla="*/ 1814058 w 2052420"/>
              <a:gd name="connsiteY39" fmla="*/ 1076632 h 1272448"/>
              <a:gd name="connsiteX40" fmla="*/ 1946794 w 2052420"/>
              <a:gd name="connsiteY40" fmla="*/ 929149 h 1272448"/>
              <a:gd name="connsiteX41" fmla="*/ 2005787 w 2052420"/>
              <a:gd name="connsiteY41" fmla="*/ 899652 h 1272448"/>
              <a:gd name="connsiteX42" fmla="*/ 2020536 w 2052420"/>
              <a:gd name="connsiteY42" fmla="*/ 604684 h 1272448"/>
              <a:gd name="connsiteX43" fmla="*/ 1991039 w 2052420"/>
              <a:gd name="connsiteY43" fmla="*/ 516194 h 1272448"/>
              <a:gd name="connsiteX44" fmla="*/ 1946794 w 2052420"/>
              <a:gd name="connsiteY44" fmla="*/ 471949 h 1272448"/>
              <a:gd name="connsiteX45" fmla="*/ 1858304 w 2052420"/>
              <a:gd name="connsiteY45" fmla="*/ 383458 h 1272448"/>
              <a:gd name="connsiteX46" fmla="*/ 1769813 w 2052420"/>
              <a:gd name="connsiteY46" fmla="*/ 353962 h 1272448"/>
              <a:gd name="connsiteX47" fmla="*/ 1725568 w 2052420"/>
              <a:gd name="connsiteY47" fmla="*/ 324465 h 1272448"/>
              <a:gd name="connsiteX48" fmla="*/ 1622329 w 2052420"/>
              <a:gd name="connsiteY48" fmla="*/ 309716 h 127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052420" h="1272448">
                <a:moveTo>
                  <a:pt x="1828807" y="442452"/>
                </a:moveTo>
                <a:cubicBezTo>
                  <a:pt x="1818975" y="408039"/>
                  <a:pt x="1809594" y="373494"/>
                  <a:pt x="1799310" y="339213"/>
                </a:cubicBezTo>
                <a:cubicBezTo>
                  <a:pt x="1794843" y="324323"/>
                  <a:pt x="1792112" y="308558"/>
                  <a:pt x="1784562" y="294968"/>
                </a:cubicBezTo>
                <a:cubicBezTo>
                  <a:pt x="1767346" y="263979"/>
                  <a:pt x="1759199" y="217689"/>
                  <a:pt x="1725568" y="206478"/>
                </a:cubicBezTo>
                <a:lnTo>
                  <a:pt x="1637078" y="176981"/>
                </a:lnTo>
                <a:cubicBezTo>
                  <a:pt x="1617848" y="170571"/>
                  <a:pt x="1597574" y="167801"/>
                  <a:pt x="1578084" y="162232"/>
                </a:cubicBezTo>
                <a:cubicBezTo>
                  <a:pt x="1563136" y="157961"/>
                  <a:pt x="1548587" y="152400"/>
                  <a:pt x="1533839" y="147484"/>
                </a:cubicBezTo>
                <a:cubicBezTo>
                  <a:pt x="1519091" y="137652"/>
                  <a:pt x="1505886" y="124969"/>
                  <a:pt x="1489594" y="117987"/>
                </a:cubicBezTo>
                <a:cubicBezTo>
                  <a:pt x="1470963" y="110002"/>
                  <a:pt x="1450090" y="108807"/>
                  <a:pt x="1430600" y="103239"/>
                </a:cubicBezTo>
                <a:cubicBezTo>
                  <a:pt x="1320535" y="71793"/>
                  <a:pt x="1469349" y="97713"/>
                  <a:pt x="1253620" y="73742"/>
                </a:cubicBezTo>
                <a:cubicBezTo>
                  <a:pt x="1233955" y="68826"/>
                  <a:pt x="1213257" y="66979"/>
                  <a:pt x="1194626" y="58994"/>
                </a:cubicBezTo>
                <a:cubicBezTo>
                  <a:pt x="1178334" y="52012"/>
                  <a:pt x="1167865" y="32411"/>
                  <a:pt x="1150381" y="29497"/>
                </a:cubicBezTo>
                <a:cubicBezTo>
                  <a:pt x="1048086" y="12448"/>
                  <a:pt x="840665" y="0"/>
                  <a:pt x="840665" y="0"/>
                </a:cubicBezTo>
                <a:cubicBezTo>
                  <a:pt x="732510" y="4916"/>
                  <a:pt x="624148" y="6445"/>
                  <a:pt x="516200" y="14749"/>
                </a:cubicBezTo>
                <a:cubicBezTo>
                  <a:pt x="495990" y="16304"/>
                  <a:pt x="476622" y="23673"/>
                  <a:pt x="457207" y="29497"/>
                </a:cubicBezTo>
                <a:cubicBezTo>
                  <a:pt x="427426" y="38431"/>
                  <a:pt x="368716" y="58994"/>
                  <a:pt x="368716" y="58994"/>
                </a:cubicBezTo>
                <a:cubicBezTo>
                  <a:pt x="353968" y="73742"/>
                  <a:pt x="340494" y="89886"/>
                  <a:pt x="324471" y="103239"/>
                </a:cubicBezTo>
                <a:cubicBezTo>
                  <a:pt x="310854" y="114587"/>
                  <a:pt x="291299" y="118895"/>
                  <a:pt x="280226" y="132736"/>
                </a:cubicBezTo>
                <a:cubicBezTo>
                  <a:pt x="223021" y="204243"/>
                  <a:pt x="317767" y="159552"/>
                  <a:pt x="221233" y="191729"/>
                </a:cubicBezTo>
                <a:cubicBezTo>
                  <a:pt x="80080" y="332879"/>
                  <a:pt x="260811" y="165343"/>
                  <a:pt x="132742" y="250723"/>
                </a:cubicBezTo>
                <a:cubicBezTo>
                  <a:pt x="115388" y="262293"/>
                  <a:pt x="103245" y="280220"/>
                  <a:pt x="88497" y="294968"/>
                </a:cubicBezTo>
                <a:cubicBezTo>
                  <a:pt x="78665" y="324465"/>
                  <a:pt x="66541" y="353294"/>
                  <a:pt x="59000" y="383458"/>
                </a:cubicBezTo>
                <a:cubicBezTo>
                  <a:pt x="54084" y="403123"/>
                  <a:pt x="50076" y="423037"/>
                  <a:pt x="44252" y="442452"/>
                </a:cubicBezTo>
                <a:cubicBezTo>
                  <a:pt x="-9608" y="621986"/>
                  <a:pt x="34000" y="453961"/>
                  <a:pt x="7" y="589936"/>
                </a:cubicBezTo>
                <a:cubicBezTo>
                  <a:pt x="1361" y="611607"/>
                  <a:pt x="-7335" y="796477"/>
                  <a:pt x="29504" y="870155"/>
                </a:cubicBezTo>
                <a:cubicBezTo>
                  <a:pt x="37431" y="886009"/>
                  <a:pt x="49168" y="899652"/>
                  <a:pt x="59000" y="914400"/>
                </a:cubicBezTo>
                <a:cubicBezTo>
                  <a:pt x="101345" y="1083774"/>
                  <a:pt x="42133" y="875042"/>
                  <a:pt x="103246" y="1017639"/>
                </a:cubicBezTo>
                <a:cubicBezTo>
                  <a:pt x="141341" y="1106527"/>
                  <a:pt x="84472" y="1054284"/>
                  <a:pt x="162239" y="1106129"/>
                </a:cubicBezTo>
                <a:cubicBezTo>
                  <a:pt x="167155" y="1120877"/>
                  <a:pt x="165994" y="1139381"/>
                  <a:pt x="176987" y="1150374"/>
                </a:cubicBezTo>
                <a:cubicBezTo>
                  <a:pt x="187980" y="1161367"/>
                  <a:pt x="206285" y="1160852"/>
                  <a:pt x="221233" y="1165123"/>
                </a:cubicBezTo>
                <a:cubicBezTo>
                  <a:pt x="323238" y="1194267"/>
                  <a:pt x="244232" y="1166774"/>
                  <a:pt x="383465" y="1194620"/>
                </a:cubicBezTo>
                <a:cubicBezTo>
                  <a:pt x="423217" y="1202570"/>
                  <a:pt x="461464" y="1217451"/>
                  <a:pt x="501452" y="1224116"/>
                </a:cubicBezTo>
                <a:lnTo>
                  <a:pt x="589942" y="1238865"/>
                </a:lnTo>
                <a:cubicBezTo>
                  <a:pt x="604690" y="1248697"/>
                  <a:pt x="616470" y="1267808"/>
                  <a:pt x="634187" y="1268362"/>
                </a:cubicBezTo>
                <a:cubicBezTo>
                  <a:pt x="939796" y="1277912"/>
                  <a:pt x="953038" y="1271755"/>
                  <a:pt x="1150381" y="1238865"/>
                </a:cubicBezTo>
                <a:cubicBezTo>
                  <a:pt x="1284619" y="1194117"/>
                  <a:pt x="1072619" y="1262754"/>
                  <a:pt x="1268368" y="1209368"/>
                </a:cubicBezTo>
                <a:cubicBezTo>
                  <a:pt x="1298365" y="1201187"/>
                  <a:pt x="1356858" y="1179871"/>
                  <a:pt x="1356858" y="1179871"/>
                </a:cubicBezTo>
                <a:cubicBezTo>
                  <a:pt x="1371607" y="1165123"/>
                  <a:pt x="1382448" y="1144954"/>
                  <a:pt x="1401104" y="1135626"/>
                </a:cubicBezTo>
                <a:cubicBezTo>
                  <a:pt x="1423525" y="1124416"/>
                  <a:pt x="1450421" y="1126515"/>
                  <a:pt x="1474846" y="1120878"/>
                </a:cubicBezTo>
                <a:cubicBezTo>
                  <a:pt x="1686764" y="1071974"/>
                  <a:pt x="1511852" y="1096780"/>
                  <a:pt x="1814058" y="1076632"/>
                </a:cubicBezTo>
                <a:cubicBezTo>
                  <a:pt x="1849468" y="1023518"/>
                  <a:pt x="1888907" y="958093"/>
                  <a:pt x="1946794" y="929149"/>
                </a:cubicBezTo>
                <a:lnTo>
                  <a:pt x="2005787" y="899652"/>
                </a:lnTo>
                <a:cubicBezTo>
                  <a:pt x="2078319" y="790855"/>
                  <a:pt x="2052401" y="848987"/>
                  <a:pt x="2020536" y="604684"/>
                </a:cubicBezTo>
                <a:cubicBezTo>
                  <a:pt x="2016515" y="573853"/>
                  <a:pt x="2013025" y="538180"/>
                  <a:pt x="1991039" y="516194"/>
                </a:cubicBezTo>
                <a:cubicBezTo>
                  <a:pt x="1976291" y="501446"/>
                  <a:pt x="1960368" y="487785"/>
                  <a:pt x="1946794" y="471949"/>
                </a:cubicBezTo>
                <a:cubicBezTo>
                  <a:pt x="1906856" y="425354"/>
                  <a:pt x="1912226" y="407423"/>
                  <a:pt x="1858304" y="383458"/>
                </a:cubicBezTo>
                <a:cubicBezTo>
                  <a:pt x="1829891" y="370830"/>
                  <a:pt x="1769813" y="353962"/>
                  <a:pt x="1769813" y="353962"/>
                </a:cubicBezTo>
                <a:cubicBezTo>
                  <a:pt x="1755065" y="344130"/>
                  <a:pt x="1742546" y="329558"/>
                  <a:pt x="1725568" y="324465"/>
                </a:cubicBezTo>
                <a:cubicBezTo>
                  <a:pt x="1692272" y="314476"/>
                  <a:pt x="1622329" y="309716"/>
                  <a:pt x="1622329" y="30971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3225">
            <a:off x="9378461" y="989311"/>
            <a:ext cx="1974605" cy="255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378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FD8BDA7B-C6EA-427E-97F1-6FA2E1167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 smtClean="0"/>
              <a:t>Do the Math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="" xmlns:a16="http://schemas.microsoft.com/office/drawing/2014/main" id="{5E897E4C-1BAC-400D-90F7-356FC65D6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5465233" cy="1975764"/>
          </a:xfrm>
        </p:spPr>
        <p:txBody>
          <a:bodyPr>
            <a:noAutofit/>
          </a:bodyPr>
          <a:lstStyle/>
          <a:p>
            <a:r>
              <a:rPr lang="en-US" sz="2800" dirty="0" smtClean="0"/>
              <a:t>Census.gov   </a:t>
            </a:r>
            <a:r>
              <a:rPr lang="en-US" sz="2800" dirty="0" err="1" smtClean="0"/>
              <a:t>Quickfacts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Population X % = ______</a:t>
            </a:r>
          </a:p>
          <a:p>
            <a:endParaRPr lang="en-US" sz="2800" dirty="0"/>
          </a:p>
          <a:p>
            <a:r>
              <a:rPr lang="en-US" sz="2800" dirty="0" smtClean="0"/>
              <a:t>37,432   X  6%  = 2,245   </a:t>
            </a:r>
            <a:endParaRPr lang="en-US" sz="28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2329F6AB-B132-4AF4-B061-8437F837C2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187" y="545691"/>
            <a:ext cx="5541864" cy="61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18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Image</a:t>
            </a:r>
            <a:endParaRPr lang="en-US" sz="9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1584435"/>
            <a:ext cx="6314342" cy="29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20" y="1584435"/>
            <a:ext cx="2493634" cy="372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392" y="1812680"/>
            <a:ext cx="3347672" cy="223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892" y="3632546"/>
            <a:ext cx="1688123" cy="292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Promoting Peac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759" y="4513385"/>
            <a:ext cx="3309249" cy="204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667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Reality</a:t>
            </a:r>
            <a:endParaRPr lang="en-US" sz="9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06" y="2065093"/>
            <a:ext cx="3788704" cy="144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triped Right Arrow 6"/>
          <p:cNvSpPr/>
          <p:nvPr/>
        </p:nvSpPr>
        <p:spPr>
          <a:xfrm rot="20283316">
            <a:off x="3212123" y="3515091"/>
            <a:ext cx="1617784" cy="93816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9938" y="4807253"/>
            <a:ext cx="2649416" cy="1077218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WEEKLY PROGRAMS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8827476" y="5243188"/>
            <a:ext cx="257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ADVOCACY GROUPS</a:t>
            </a:r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5288557" y="3634154"/>
            <a:ext cx="2179043" cy="152400"/>
          </a:xfrm>
          <a:custGeom>
            <a:avLst/>
            <a:gdLst>
              <a:gd name="connsiteX0" fmla="*/ 57166 w 2179043"/>
              <a:gd name="connsiteY0" fmla="*/ 46892 h 152400"/>
              <a:gd name="connsiteX1" fmla="*/ 115781 w 2179043"/>
              <a:gd name="connsiteY1" fmla="*/ 35169 h 152400"/>
              <a:gd name="connsiteX2" fmla="*/ 197843 w 2179043"/>
              <a:gd name="connsiteY2" fmla="*/ 23446 h 152400"/>
              <a:gd name="connsiteX3" fmla="*/ 233012 w 2179043"/>
              <a:gd name="connsiteY3" fmla="*/ 11723 h 152400"/>
              <a:gd name="connsiteX4" fmla="*/ 666766 w 2179043"/>
              <a:gd name="connsiteY4" fmla="*/ 0 h 152400"/>
              <a:gd name="connsiteX5" fmla="*/ 901228 w 2179043"/>
              <a:gd name="connsiteY5" fmla="*/ 11723 h 152400"/>
              <a:gd name="connsiteX6" fmla="*/ 971566 w 2179043"/>
              <a:gd name="connsiteY6" fmla="*/ 23446 h 152400"/>
              <a:gd name="connsiteX7" fmla="*/ 1206028 w 2179043"/>
              <a:gd name="connsiteY7" fmla="*/ 46892 h 152400"/>
              <a:gd name="connsiteX8" fmla="*/ 1276366 w 2179043"/>
              <a:gd name="connsiteY8" fmla="*/ 70338 h 152400"/>
              <a:gd name="connsiteX9" fmla="*/ 1311535 w 2179043"/>
              <a:gd name="connsiteY9" fmla="*/ 82061 h 152400"/>
              <a:gd name="connsiteX10" fmla="*/ 1381874 w 2179043"/>
              <a:gd name="connsiteY10" fmla="*/ 93784 h 152400"/>
              <a:gd name="connsiteX11" fmla="*/ 1428766 w 2179043"/>
              <a:gd name="connsiteY11" fmla="*/ 105508 h 152400"/>
              <a:gd name="connsiteX12" fmla="*/ 1534274 w 2179043"/>
              <a:gd name="connsiteY12" fmla="*/ 117231 h 152400"/>
              <a:gd name="connsiteX13" fmla="*/ 1674951 w 2179043"/>
              <a:gd name="connsiteY13" fmla="*/ 105508 h 152400"/>
              <a:gd name="connsiteX14" fmla="*/ 1757012 w 2179043"/>
              <a:gd name="connsiteY14" fmla="*/ 93784 h 152400"/>
              <a:gd name="connsiteX15" fmla="*/ 1932858 w 2179043"/>
              <a:gd name="connsiteY15" fmla="*/ 82061 h 152400"/>
              <a:gd name="connsiteX16" fmla="*/ 1968028 w 2179043"/>
              <a:gd name="connsiteY16" fmla="*/ 70338 h 152400"/>
              <a:gd name="connsiteX17" fmla="*/ 2179043 w 2179043"/>
              <a:gd name="connsiteY17" fmla="*/ 46892 h 152400"/>
              <a:gd name="connsiteX18" fmla="*/ 2132151 w 2179043"/>
              <a:gd name="connsiteY18" fmla="*/ 35169 h 152400"/>
              <a:gd name="connsiteX19" fmla="*/ 2050089 w 2179043"/>
              <a:gd name="connsiteY19" fmla="*/ 11723 h 152400"/>
              <a:gd name="connsiteX20" fmla="*/ 1944581 w 2179043"/>
              <a:gd name="connsiteY20" fmla="*/ 35169 h 152400"/>
              <a:gd name="connsiteX21" fmla="*/ 1885966 w 2179043"/>
              <a:gd name="connsiteY21" fmla="*/ 46892 h 152400"/>
              <a:gd name="connsiteX22" fmla="*/ 1815628 w 2179043"/>
              <a:gd name="connsiteY22" fmla="*/ 70338 h 152400"/>
              <a:gd name="connsiteX23" fmla="*/ 1780458 w 2179043"/>
              <a:gd name="connsiteY23" fmla="*/ 82061 h 152400"/>
              <a:gd name="connsiteX24" fmla="*/ 1592889 w 2179043"/>
              <a:gd name="connsiteY24" fmla="*/ 105508 h 152400"/>
              <a:gd name="connsiteX25" fmla="*/ 1487381 w 2179043"/>
              <a:gd name="connsiteY25" fmla="*/ 93784 h 152400"/>
              <a:gd name="connsiteX26" fmla="*/ 948120 w 2179043"/>
              <a:gd name="connsiteY26" fmla="*/ 70338 h 152400"/>
              <a:gd name="connsiteX27" fmla="*/ 912951 w 2179043"/>
              <a:gd name="connsiteY27" fmla="*/ 58615 h 152400"/>
              <a:gd name="connsiteX28" fmla="*/ 549535 w 2179043"/>
              <a:gd name="connsiteY28" fmla="*/ 35169 h 152400"/>
              <a:gd name="connsiteX29" fmla="*/ 350243 w 2179043"/>
              <a:gd name="connsiteY29" fmla="*/ 23446 h 152400"/>
              <a:gd name="connsiteX30" fmla="*/ 268181 w 2179043"/>
              <a:gd name="connsiteY30" fmla="*/ 46892 h 152400"/>
              <a:gd name="connsiteX31" fmla="*/ 209566 w 2179043"/>
              <a:gd name="connsiteY31" fmla="*/ 35169 h 152400"/>
              <a:gd name="connsiteX32" fmla="*/ 10274 w 2179043"/>
              <a:gd name="connsiteY32" fmla="*/ 46892 h 152400"/>
              <a:gd name="connsiteX33" fmla="*/ 162674 w 2179043"/>
              <a:gd name="connsiteY33" fmla="*/ 35169 h 152400"/>
              <a:gd name="connsiteX34" fmla="*/ 420581 w 2179043"/>
              <a:gd name="connsiteY34" fmla="*/ 23446 h 152400"/>
              <a:gd name="connsiteX35" fmla="*/ 772274 w 2179043"/>
              <a:gd name="connsiteY35" fmla="*/ 0 h 152400"/>
              <a:gd name="connsiteX36" fmla="*/ 1159135 w 2179043"/>
              <a:gd name="connsiteY36" fmla="*/ 11723 h 152400"/>
              <a:gd name="connsiteX37" fmla="*/ 1206028 w 2179043"/>
              <a:gd name="connsiteY37" fmla="*/ 23446 h 152400"/>
              <a:gd name="connsiteX38" fmla="*/ 1440489 w 2179043"/>
              <a:gd name="connsiteY38" fmla="*/ 35169 h 152400"/>
              <a:gd name="connsiteX39" fmla="*/ 1522551 w 2179043"/>
              <a:gd name="connsiteY39" fmla="*/ 35169 h 152400"/>
              <a:gd name="connsiteX40" fmla="*/ 1616335 w 2179043"/>
              <a:gd name="connsiteY40" fmla="*/ 58615 h 152400"/>
              <a:gd name="connsiteX41" fmla="*/ 1768735 w 2179043"/>
              <a:gd name="connsiteY41" fmla="*/ 82061 h 152400"/>
              <a:gd name="connsiteX42" fmla="*/ 1932858 w 2179043"/>
              <a:gd name="connsiteY42" fmla="*/ 105508 h 152400"/>
              <a:gd name="connsiteX43" fmla="*/ 2003197 w 2179043"/>
              <a:gd name="connsiteY43" fmla="*/ 117231 h 152400"/>
              <a:gd name="connsiteX44" fmla="*/ 2050089 w 2179043"/>
              <a:gd name="connsiteY44" fmla="*/ 128954 h 152400"/>
              <a:gd name="connsiteX45" fmla="*/ 1921135 w 2179043"/>
              <a:gd name="connsiteY45" fmla="*/ 93784 h 152400"/>
              <a:gd name="connsiteX46" fmla="*/ 1768735 w 2179043"/>
              <a:gd name="connsiteY46" fmla="*/ 117231 h 152400"/>
              <a:gd name="connsiteX47" fmla="*/ 1557720 w 2179043"/>
              <a:gd name="connsiteY47" fmla="*/ 128954 h 152400"/>
              <a:gd name="connsiteX48" fmla="*/ 1264643 w 2179043"/>
              <a:gd name="connsiteY48" fmla="*/ 117231 h 152400"/>
              <a:gd name="connsiteX49" fmla="*/ 1334981 w 2179043"/>
              <a:gd name="connsiteY49" fmla="*/ 128954 h 152400"/>
              <a:gd name="connsiteX50" fmla="*/ 1522551 w 2179043"/>
              <a:gd name="connsiteY50" fmla="*/ 117231 h 152400"/>
              <a:gd name="connsiteX51" fmla="*/ 1628058 w 2179043"/>
              <a:gd name="connsiteY51" fmla="*/ 105508 h 152400"/>
              <a:gd name="connsiteX52" fmla="*/ 1569443 w 2179043"/>
              <a:gd name="connsiteY52" fmla="*/ 117231 h 152400"/>
              <a:gd name="connsiteX53" fmla="*/ 1639781 w 2179043"/>
              <a:gd name="connsiteY53" fmla="*/ 128954 h 152400"/>
              <a:gd name="connsiteX54" fmla="*/ 1557720 w 2179043"/>
              <a:gd name="connsiteY54" fmla="*/ 117231 h 152400"/>
              <a:gd name="connsiteX55" fmla="*/ 1522551 w 2179043"/>
              <a:gd name="connsiteY55" fmla="*/ 105508 h 152400"/>
              <a:gd name="connsiteX56" fmla="*/ 1463935 w 2179043"/>
              <a:gd name="connsiteY56" fmla="*/ 93784 h 152400"/>
              <a:gd name="connsiteX57" fmla="*/ 1510828 w 2179043"/>
              <a:gd name="connsiteY57" fmla="*/ 105508 h 152400"/>
              <a:gd name="connsiteX58" fmla="*/ 1827351 w 2179043"/>
              <a:gd name="connsiteY58" fmla="*/ 93784 h 152400"/>
              <a:gd name="connsiteX59" fmla="*/ 1897689 w 2179043"/>
              <a:gd name="connsiteY59" fmla="*/ 82061 h 152400"/>
              <a:gd name="connsiteX60" fmla="*/ 2038366 w 2179043"/>
              <a:gd name="connsiteY60" fmla="*/ 70338 h 152400"/>
              <a:gd name="connsiteX61" fmla="*/ 1956305 w 2179043"/>
              <a:gd name="connsiteY61" fmla="*/ 70338 h 152400"/>
              <a:gd name="connsiteX62" fmla="*/ 1569443 w 2179043"/>
              <a:gd name="connsiteY62" fmla="*/ 82061 h 152400"/>
              <a:gd name="connsiteX63" fmla="*/ 1510828 w 2179043"/>
              <a:gd name="connsiteY63" fmla="*/ 93784 h 152400"/>
              <a:gd name="connsiteX64" fmla="*/ 1428766 w 2179043"/>
              <a:gd name="connsiteY64" fmla="*/ 117231 h 152400"/>
              <a:gd name="connsiteX65" fmla="*/ 1299812 w 2179043"/>
              <a:gd name="connsiteY65" fmla="*/ 128954 h 152400"/>
              <a:gd name="connsiteX66" fmla="*/ 1217751 w 2179043"/>
              <a:gd name="connsiteY66" fmla="*/ 140677 h 152400"/>
              <a:gd name="connsiteX67" fmla="*/ 924674 w 2179043"/>
              <a:gd name="connsiteY67" fmla="*/ 152400 h 152400"/>
              <a:gd name="connsiteX68" fmla="*/ 655043 w 2179043"/>
              <a:gd name="connsiteY68" fmla="*/ 140677 h 152400"/>
              <a:gd name="connsiteX69" fmla="*/ 619874 w 2179043"/>
              <a:gd name="connsiteY69" fmla="*/ 128954 h 152400"/>
              <a:gd name="connsiteX70" fmla="*/ 326797 w 2179043"/>
              <a:gd name="connsiteY70" fmla="*/ 93784 h 152400"/>
              <a:gd name="connsiteX71" fmla="*/ 233012 w 2179043"/>
              <a:gd name="connsiteY71" fmla="*/ 70338 h 152400"/>
              <a:gd name="connsiteX72" fmla="*/ 150951 w 2179043"/>
              <a:gd name="connsiteY72" fmla="*/ 82061 h 152400"/>
              <a:gd name="connsiteX73" fmla="*/ 432305 w 2179043"/>
              <a:gd name="connsiteY73" fmla="*/ 105508 h 152400"/>
              <a:gd name="connsiteX74" fmla="*/ 502643 w 2179043"/>
              <a:gd name="connsiteY74" fmla="*/ 128954 h 152400"/>
              <a:gd name="connsiteX75" fmla="*/ 572981 w 2179043"/>
              <a:gd name="connsiteY75" fmla="*/ 105508 h 152400"/>
              <a:gd name="connsiteX76" fmla="*/ 678489 w 2179043"/>
              <a:gd name="connsiteY76" fmla="*/ 128954 h 152400"/>
              <a:gd name="connsiteX77" fmla="*/ 819166 w 2179043"/>
              <a:gd name="connsiteY77" fmla="*/ 152400 h 152400"/>
              <a:gd name="connsiteX78" fmla="*/ 1088797 w 2179043"/>
              <a:gd name="connsiteY78" fmla="*/ 140677 h 152400"/>
              <a:gd name="connsiteX79" fmla="*/ 1053628 w 2179043"/>
              <a:gd name="connsiteY79" fmla="*/ 105508 h 152400"/>
              <a:gd name="connsiteX80" fmla="*/ 936397 w 2179043"/>
              <a:gd name="connsiteY80" fmla="*/ 70338 h 152400"/>
              <a:gd name="connsiteX81" fmla="*/ 783997 w 2179043"/>
              <a:gd name="connsiteY81" fmla="*/ 58615 h 152400"/>
              <a:gd name="connsiteX82" fmla="*/ 748828 w 2179043"/>
              <a:gd name="connsiteY82" fmla="*/ 70338 h 152400"/>
              <a:gd name="connsiteX83" fmla="*/ 690212 w 2179043"/>
              <a:gd name="connsiteY83" fmla="*/ 82061 h 152400"/>
              <a:gd name="connsiteX84" fmla="*/ 713658 w 2179043"/>
              <a:gd name="connsiteY84" fmla="*/ 105508 h 152400"/>
              <a:gd name="connsiteX85" fmla="*/ 830889 w 2179043"/>
              <a:gd name="connsiteY85" fmla="*/ 128954 h 152400"/>
              <a:gd name="connsiteX86" fmla="*/ 877781 w 2179043"/>
              <a:gd name="connsiteY86" fmla="*/ 140677 h 152400"/>
              <a:gd name="connsiteX87" fmla="*/ 924674 w 2179043"/>
              <a:gd name="connsiteY87" fmla="*/ 128954 h 152400"/>
              <a:gd name="connsiteX88" fmla="*/ 854335 w 2179043"/>
              <a:gd name="connsiteY88" fmla="*/ 105508 h 152400"/>
              <a:gd name="connsiteX89" fmla="*/ 1100520 w 2179043"/>
              <a:gd name="connsiteY89" fmla="*/ 117231 h 152400"/>
              <a:gd name="connsiteX90" fmla="*/ 901228 w 2179043"/>
              <a:gd name="connsiteY90" fmla="*/ 93784 h 152400"/>
              <a:gd name="connsiteX91" fmla="*/ 936397 w 2179043"/>
              <a:gd name="connsiteY91" fmla="*/ 128954 h 152400"/>
              <a:gd name="connsiteX92" fmla="*/ 1065351 w 2179043"/>
              <a:gd name="connsiteY92" fmla="*/ 117231 h 152400"/>
              <a:gd name="connsiteX93" fmla="*/ 842612 w 2179043"/>
              <a:gd name="connsiteY93" fmla="*/ 128954 h 152400"/>
              <a:gd name="connsiteX94" fmla="*/ 948120 w 2179043"/>
              <a:gd name="connsiteY94" fmla="*/ 152400 h 152400"/>
              <a:gd name="connsiteX95" fmla="*/ 1194305 w 2179043"/>
              <a:gd name="connsiteY95" fmla="*/ 140677 h 152400"/>
              <a:gd name="connsiteX96" fmla="*/ 1088797 w 2179043"/>
              <a:gd name="connsiteY96" fmla="*/ 117231 h 152400"/>
              <a:gd name="connsiteX97" fmla="*/ 1041905 w 2179043"/>
              <a:gd name="connsiteY97" fmla="*/ 105508 h 152400"/>
              <a:gd name="connsiteX98" fmla="*/ 1123966 w 2179043"/>
              <a:gd name="connsiteY98" fmla="*/ 117231 h 152400"/>
              <a:gd name="connsiteX99" fmla="*/ 1206028 w 2179043"/>
              <a:gd name="connsiteY99" fmla="*/ 105508 h 152400"/>
              <a:gd name="connsiteX100" fmla="*/ 1241197 w 2179043"/>
              <a:gd name="connsiteY100" fmla="*/ 93784 h 152400"/>
              <a:gd name="connsiteX101" fmla="*/ 1311535 w 2179043"/>
              <a:gd name="connsiteY101" fmla="*/ 82061 h 152400"/>
              <a:gd name="connsiteX102" fmla="*/ 1170858 w 2179043"/>
              <a:gd name="connsiteY102" fmla="*/ 70338 h 152400"/>
              <a:gd name="connsiteX103" fmla="*/ 1217751 w 2179043"/>
              <a:gd name="connsiteY103" fmla="*/ 35169 h 152400"/>
              <a:gd name="connsiteX104" fmla="*/ 995012 w 2179043"/>
              <a:gd name="connsiteY104" fmla="*/ 0 h 152400"/>
              <a:gd name="connsiteX105" fmla="*/ 608151 w 2179043"/>
              <a:gd name="connsiteY105" fmla="*/ 11723 h 152400"/>
              <a:gd name="connsiteX106" fmla="*/ 572981 w 2179043"/>
              <a:gd name="connsiteY106" fmla="*/ 23446 h 152400"/>
              <a:gd name="connsiteX107" fmla="*/ 608151 w 2179043"/>
              <a:gd name="connsiteY107" fmla="*/ 35169 h 152400"/>
              <a:gd name="connsiteX108" fmla="*/ 877781 w 2179043"/>
              <a:gd name="connsiteY108" fmla="*/ 46892 h 152400"/>
              <a:gd name="connsiteX109" fmla="*/ 748828 w 2179043"/>
              <a:gd name="connsiteY109" fmla="*/ 23446 h 152400"/>
              <a:gd name="connsiteX110" fmla="*/ 678489 w 2179043"/>
              <a:gd name="connsiteY110" fmla="*/ 35169 h 152400"/>
              <a:gd name="connsiteX111" fmla="*/ 783997 w 2179043"/>
              <a:gd name="connsiteY111" fmla="*/ 70338 h 152400"/>
              <a:gd name="connsiteX112" fmla="*/ 901228 w 2179043"/>
              <a:gd name="connsiteY112" fmla="*/ 82061 h 152400"/>
              <a:gd name="connsiteX113" fmla="*/ 807443 w 2179043"/>
              <a:gd name="connsiteY113" fmla="*/ 93784 h 152400"/>
              <a:gd name="connsiteX114" fmla="*/ 584705 w 2179043"/>
              <a:gd name="connsiteY114" fmla="*/ 105508 h 152400"/>
              <a:gd name="connsiteX115" fmla="*/ 1252920 w 2179043"/>
              <a:gd name="connsiteY115" fmla="*/ 70338 h 152400"/>
              <a:gd name="connsiteX116" fmla="*/ 1381874 w 2179043"/>
              <a:gd name="connsiteY116" fmla="*/ 58615 h 152400"/>
              <a:gd name="connsiteX117" fmla="*/ 1428766 w 2179043"/>
              <a:gd name="connsiteY117" fmla="*/ 46892 h 152400"/>
              <a:gd name="connsiteX118" fmla="*/ 1463935 w 2179043"/>
              <a:gd name="connsiteY118" fmla="*/ 11723 h 152400"/>
              <a:gd name="connsiteX119" fmla="*/ 1264643 w 2179043"/>
              <a:gd name="connsiteY119" fmla="*/ 23446 h 152400"/>
              <a:gd name="connsiteX120" fmla="*/ 1299812 w 2179043"/>
              <a:gd name="connsiteY120" fmla="*/ 46892 h 152400"/>
              <a:gd name="connsiteX121" fmla="*/ 1569443 w 2179043"/>
              <a:gd name="connsiteY121" fmla="*/ 23446 h 152400"/>
              <a:gd name="connsiteX122" fmla="*/ 1510828 w 2179043"/>
              <a:gd name="connsiteY122" fmla="*/ 11723 h 152400"/>
              <a:gd name="connsiteX123" fmla="*/ 1381874 w 2179043"/>
              <a:gd name="connsiteY123" fmla="*/ 23446 h 152400"/>
              <a:gd name="connsiteX124" fmla="*/ 1698397 w 2179043"/>
              <a:gd name="connsiteY124" fmla="*/ 35169 h 152400"/>
              <a:gd name="connsiteX125" fmla="*/ 1909412 w 2179043"/>
              <a:gd name="connsiteY125" fmla="*/ 46892 h 152400"/>
              <a:gd name="connsiteX126" fmla="*/ 1991474 w 2179043"/>
              <a:gd name="connsiteY126" fmla="*/ 35169 h 152400"/>
              <a:gd name="connsiteX127" fmla="*/ 2038366 w 2179043"/>
              <a:gd name="connsiteY127" fmla="*/ 46892 h 152400"/>
              <a:gd name="connsiteX128" fmla="*/ 1897689 w 2179043"/>
              <a:gd name="connsiteY128" fmla="*/ 58615 h 152400"/>
              <a:gd name="connsiteX129" fmla="*/ 2026643 w 2179043"/>
              <a:gd name="connsiteY129" fmla="*/ 82061 h 152400"/>
              <a:gd name="connsiteX130" fmla="*/ 1944581 w 2179043"/>
              <a:gd name="connsiteY130" fmla="*/ 93784 h 152400"/>
              <a:gd name="connsiteX131" fmla="*/ 1803905 w 2179043"/>
              <a:gd name="connsiteY131" fmla="*/ 105508 h 152400"/>
              <a:gd name="connsiteX132" fmla="*/ 1932858 w 2179043"/>
              <a:gd name="connsiteY132" fmla="*/ 117231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179043" h="152400">
                <a:moveTo>
                  <a:pt x="57166" y="46892"/>
                </a:moveTo>
                <a:cubicBezTo>
                  <a:pt x="76704" y="42984"/>
                  <a:pt x="96127" y="38445"/>
                  <a:pt x="115781" y="35169"/>
                </a:cubicBezTo>
                <a:cubicBezTo>
                  <a:pt x="143037" y="30626"/>
                  <a:pt x="170748" y="28865"/>
                  <a:pt x="197843" y="23446"/>
                </a:cubicBezTo>
                <a:cubicBezTo>
                  <a:pt x="209960" y="21023"/>
                  <a:pt x="220670" y="12340"/>
                  <a:pt x="233012" y="11723"/>
                </a:cubicBezTo>
                <a:cubicBezTo>
                  <a:pt x="377469" y="4500"/>
                  <a:pt x="522181" y="3908"/>
                  <a:pt x="666766" y="0"/>
                </a:cubicBezTo>
                <a:cubicBezTo>
                  <a:pt x="744920" y="3908"/>
                  <a:pt x="823207" y="5721"/>
                  <a:pt x="901228" y="11723"/>
                </a:cubicBezTo>
                <a:cubicBezTo>
                  <a:pt x="924927" y="13546"/>
                  <a:pt x="947927" y="20958"/>
                  <a:pt x="971566" y="23446"/>
                </a:cubicBezTo>
                <a:cubicBezTo>
                  <a:pt x="1287176" y="56668"/>
                  <a:pt x="999956" y="17453"/>
                  <a:pt x="1206028" y="46892"/>
                </a:cubicBezTo>
                <a:lnTo>
                  <a:pt x="1276366" y="70338"/>
                </a:lnTo>
                <a:cubicBezTo>
                  <a:pt x="1288089" y="74246"/>
                  <a:pt x="1299346" y="80030"/>
                  <a:pt x="1311535" y="82061"/>
                </a:cubicBezTo>
                <a:cubicBezTo>
                  <a:pt x="1334981" y="85969"/>
                  <a:pt x="1358566" y="89122"/>
                  <a:pt x="1381874" y="93784"/>
                </a:cubicBezTo>
                <a:cubicBezTo>
                  <a:pt x="1397673" y="96944"/>
                  <a:pt x="1412842" y="103058"/>
                  <a:pt x="1428766" y="105508"/>
                </a:cubicBezTo>
                <a:cubicBezTo>
                  <a:pt x="1463740" y="110889"/>
                  <a:pt x="1499105" y="113323"/>
                  <a:pt x="1534274" y="117231"/>
                </a:cubicBezTo>
                <a:cubicBezTo>
                  <a:pt x="1581166" y="113323"/>
                  <a:pt x="1628155" y="110434"/>
                  <a:pt x="1674951" y="105508"/>
                </a:cubicBezTo>
                <a:cubicBezTo>
                  <a:pt x="1702431" y="102615"/>
                  <a:pt x="1729494" y="96286"/>
                  <a:pt x="1757012" y="93784"/>
                </a:cubicBezTo>
                <a:cubicBezTo>
                  <a:pt x="1815516" y="88465"/>
                  <a:pt x="1874243" y="85969"/>
                  <a:pt x="1932858" y="82061"/>
                </a:cubicBezTo>
                <a:cubicBezTo>
                  <a:pt x="1944581" y="78153"/>
                  <a:pt x="1955965" y="73019"/>
                  <a:pt x="1968028" y="70338"/>
                </a:cubicBezTo>
                <a:cubicBezTo>
                  <a:pt x="2038081" y="54771"/>
                  <a:pt x="2107127" y="52885"/>
                  <a:pt x="2179043" y="46892"/>
                </a:cubicBezTo>
                <a:cubicBezTo>
                  <a:pt x="2163412" y="42984"/>
                  <a:pt x="2147643" y="39595"/>
                  <a:pt x="2132151" y="35169"/>
                </a:cubicBezTo>
                <a:cubicBezTo>
                  <a:pt x="2014425" y="1533"/>
                  <a:pt x="2196678" y="48370"/>
                  <a:pt x="2050089" y="11723"/>
                </a:cubicBezTo>
                <a:cubicBezTo>
                  <a:pt x="1856544" y="43981"/>
                  <a:pt x="2060018" y="6310"/>
                  <a:pt x="1944581" y="35169"/>
                </a:cubicBezTo>
                <a:cubicBezTo>
                  <a:pt x="1925251" y="40002"/>
                  <a:pt x="1905189" y="41649"/>
                  <a:pt x="1885966" y="46892"/>
                </a:cubicBezTo>
                <a:cubicBezTo>
                  <a:pt x="1862123" y="53395"/>
                  <a:pt x="1839074" y="62523"/>
                  <a:pt x="1815628" y="70338"/>
                </a:cubicBezTo>
                <a:cubicBezTo>
                  <a:pt x="1803905" y="74246"/>
                  <a:pt x="1792720" y="80528"/>
                  <a:pt x="1780458" y="82061"/>
                </a:cubicBezTo>
                <a:lnTo>
                  <a:pt x="1592889" y="105508"/>
                </a:lnTo>
                <a:cubicBezTo>
                  <a:pt x="1557720" y="101600"/>
                  <a:pt x="1522737" y="95227"/>
                  <a:pt x="1487381" y="93784"/>
                </a:cubicBezTo>
                <a:lnTo>
                  <a:pt x="948120" y="70338"/>
                </a:lnTo>
                <a:cubicBezTo>
                  <a:pt x="936397" y="66430"/>
                  <a:pt x="925068" y="61038"/>
                  <a:pt x="912951" y="58615"/>
                </a:cubicBezTo>
                <a:cubicBezTo>
                  <a:pt x="799812" y="35987"/>
                  <a:pt x="648406" y="39992"/>
                  <a:pt x="549535" y="35169"/>
                </a:cubicBezTo>
                <a:cubicBezTo>
                  <a:pt x="483069" y="31927"/>
                  <a:pt x="416674" y="27354"/>
                  <a:pt x="350243" y="23446"/>
                </a:cubicBezTo>
                <a:cubicBezTo>
                  <a:pt x="333657" y="28975"/>
                  <a:pt x="282902" y="46892"/>
                  <a:pt x="268181" y="46892"/>
                </a:cubicBezTo>
                <a:cubicBezTo>
                  <a:pt x="248256" y="46892"/>
                  <a:pt x="229104" y="39077"/>
                  <a:pt x="209566" y="35169"/>
                </a:cubicBezTo>
                <a:cubicBezTo>
                  <a:pt x="143135" y="39077"/>
                  <a:pt x="76819" y="46892"/>
                  <a:pt x="10274" y="46892"/>
                </a:cubicBezTo>
                <a:cubicBezTo>
                  <a:pt x="-40676" y="46892"/>
                  <a:pt x="111807" y="38076"/>
                  <a:pt x="162674" y="35169"/>
                </a:cubicBezTo>
                <a:cubicBezTo>
                  <a:pt x="248592" y="30259"/>
                  <a:pt x="334666" y="28403"/>
                  <a:pt x="420581" y="23446"/>
                </a:cubicBezTo>
                <a:lnTo>
                  <a:pt x="772274" y="0"/>
                </a:lnTo>
                <a:cubicBezTo>
                  <a:pt x="901228" y="3908"/>
                  <a:pt x="1030310" y="4760"/>
                  <a:pt x="1159135" y="11723"/>
                </a:cubicBezTo>
                <a:cubicBezTo>
                  <a:pt x="1175224" y="12593"/>
                  <a:pt x="1189972" y="22108"/>
                  <a:pt x="1206028" y="23446"/>
                </a:cubicBezTo>
                <a:cubicBezTo>
                  <a:pt x="1284009" y="29944"/>
                  <a:pt x="1362335" y="31261"/>
                  <a:pt x="1440489" y="35169"/>
                </a:cubicBezTo>
                <a:cubicBezTo>
                  <a:pt x="1551154" y="72057"/>
                  <a:pt x="1385163" y="23720"/>
                  <a:pt x="1522551" y="35169"/>
                </a:cubicBezTo>
                <a:cubicBezTo>
                  <a:pt x="1554663" y="37845"/>
                  <a:pt x="1585074" y="50800"/>
                  <a:pt x="1616335" y="58615"/>
                </a:cubicBezTo>
                <a:cubicBezTo>
                  <a:pt x="1673640" y="72941"/>
                  <a:pt x="1706096" y="73519"/>
                  <a:pt x="1768735" y="82061"/>
                </a:cubicBezTo>
                <a:cubicBezTo>
                  <a:pt x="1823491" y="89528"/>
                  <a:pt x="1878347" y="96423"/>
                  <a:pt x="1932858" y="105508"/>
                </a:cubicBezTo>
                <a:cubicBezTo>
                  <a:pt x="1956304" y="109416"/>
                  <a:pt x="1979889" y="112569"/>
                  <a:pt x="2003197" y="117231"/>
                </a:cubicBezTo>
                <a:cubicBezTo>
                  <a:pt x="2018996" y="120391"/>
                  <a:pt x="2064500" y="136159"/>
                  <a:pt x="2050089" y="128954"/>
                </a:cubicBezTo>
                <a:cubicBezTo>
                  <a:pt x="2010429" y="109124"/>
                  <a:pt x="1964011" y="102360"/>
                  <a:pt x="1921135" y="93784"/>
                </a:cubicBezTo>
                <a:cubicBezTo>
                  <a:pt x="1859677" y="106077"/>
                  <a:pt x="1837941" y="111908"/>
                  <a:pt x="1768735" y="117231"/>
                </a:cubicBezTo>
                <a:cubicBezTo>
                  <a:pt x="1698496" y="122634"/>
                  <a:pt x="1628058" y="125046"/>
                  <a:pt x="1557720" y="128954"/>
                </a:cubicBezTo>
                <a:cubicBezTo>
                  <a:pt x="1460028" y="125046"/>
                  <a:pt x="1362413" y="117231"/>
                  <a:pt x="1264643" y="117231"/>
                </a:cubicBezTo>
                <a:cubicBezTo>
                  <a:pt x="1240874" y="117231"/>
                  <a:pt x="1311212" y="128954"/>
                  <a:pt x="1334981" y="128954"/>
                </a:cubicBezTo>
                <a:cubicBezTo>
                  <a:pt x="1397626" y="128954"/>
                  <a:pt x="1460105" y="122227"/>
                  <a:pt x="1522551" y="117231"/>
                </a:cubicBezTo>
                <a:cubicBezTo>
                  <a:pt x="1557824" y="114409"/>
                  <a:pt x="1592673" y="105508"/>
                  <a:pt x="1628058" y="105508"/>
                </a:cubicBezTo>
                <a:cubicBezTo>
                  <a:pt x="1647983" y="105508"/>
                  <a:pt x="1588981" y="113323"/>
                  <a:pt x="1569443" y="117231"/>
                </a:cubicBezTo>
                <a:cubicBezTo>
                  <a:pt x="1592889" y="121139"/>
                  <a:pt x="1663550" y="128954"/>
                  <a:pt x="1639781" y="128954"/>
                </a:cubicBezTo>
                <a:cubicBezTo>
                  <a:pt x="1612150" y="128954"/>
                  <a:pt x="1584815" y="122650"/>
                  <a:pt x="1557720" y="117231"/>
                </a:cubicBezTo>
                <a:cubicBezTo>
                  <a:pt x="1545603" y="114808"/>
                  <a:pt x="1534539" y="108505"/>
                  <a:pt x="1522551" y="105508"/>
                </a:cubicBezTo>
                <a:cubicBezTo>
                  <a:pt x="1503220" y="100675"/>
                  <a:pt x="1483861" y="93784"/>
                  <a:pt x="1463935" y="93784"/>
                </a:cubicBezTo>
                <a:cubicBezTo>
                  <a:pt x="1447823" y="93784"/>
                  <a:pt x="1495197" y="101600"/>
                  <a:pt x="1510828" y="105508"/>
                </a:cubicBezTo>
                <a:cubicBezTo>
                  <a:pt x="1616336" y="101600"/>
                  <a:pt x="1721964" y="100171"/>
                  <a:pt x="1827351" y="93784"/>
                </a:cubicBezTo>
                <a:cubicBezTo>
                  <a:pt x="1851077" y="92346"/>
                  <a:pt x="1874065" y="84686"/>
                  <a:pt x="1897689" y="82061"/>
                </a:cubicBezTo>
                <a:cubicBezTo>
                  <a:pt x="1944456" y="76865"/>
                  <a:pt x="1991474" y="74246"/>
                  <a:pt x="2038366" y="70338"/>
                </a:cubicBezTo>
                <a:cubicBezTo>
                  <a:pt x="1965070" y="45906"/>
                  <a:pt x="2044968" y="65545"/>
                  <a:pt x="1956305" y="70338"/>
                </a:cubicBezTo>
                <a:cubicBezTo>
                  <a:pt x="1827480" y="77301"/>
                  <a:pt x="1698397" y="78153"/>
                  <a:pt x="1569443" y="82061"/>
                </a:cubicBezTo>
                <a:cubicBezTo>
                  <a:pt x="1549905" y="85969"/>
                  <a:pt x="1530158" y="88951"/>
                  <a:pt x="1510828" y="93784"/>
                </a:cubicBezTo>
                <a:cubicBezTo>
                  <a:pt x="1469490" y="104119"/>
                  <a:pt x="1475760" y="110965"/>
                  <a:pt x="1428766" y="117231"/>
                </a:cubicBezTo>
                <a:cubicBezTo>
                  <a:pt x="1385983" y="122935"/>
                  <a:pt x="1342710" y="124188"/>
                  <a:pt x="1299812" y="128954"/>
                </a:cubicBezTo>
                <a:cubicBezTo>
                  <a:pt x="1272350" y="132005"/>
                  <a:pt x="1245329" y="138953"/>
                  <a:pt x="1217751" y="140677"/>
                </a:cubicBezTo>
                <a:cubicBezTo>
                  <a:pt x="1120171" y="146776"/>
                  <a:pt x="1022366" y="148492"/>
                  <a:pt x="924674" y="152400"/>
                </a:cubicBezTo>
                <a:cubicBezTo>
                  <a:pt x="834797" y="148492"/>
                  <a:pt x="744740" y="147577"/>
                  <a:pt x="655043" y="140677"/>
                </a:cubicBezTo>
                <a:cubicBezTo>
                  <a:pt x="642722" y="139729"/>
                  <a:pt x="632080" y="130881"/>
                  <a:pt x="619874" y="128954"/>
                </a:cubicBezTo>
                <a:cubicBezTo>
                  <a:pt x="553796" y="118521"/>
                  <a:pt x="406982" y="102694"/>
                  <a:pt x="326797" y="93784"/>
                </a:cubicBezTo>
                <a:cubicBezTo>
                  <a:pt x="299044" y="84533"/>
                  <a:pt x="261306" y="70338"/>
                  <a:pt x="233012" y="70338"/>
                </a:cubicBezTo>
                <a:cubicBezTo>
                  <a:pt x="205381" y="70338"/>
                  <a:pt x="178305" y="78153"/>
                  <a:pt x="150951" y="82061"/>
                </a:cubicBezTo>
                <a:cubicBezTo>
                  <a:pt x="275169" y="123467"/>
                  <a:pt x="99912" y="68575"/>
                  <a:pt x="432305" y="105508"/>
                </a:cubicBezTo>
                <a:cubicBezTo>
                  <a:pt x="456868" y="108237"/>
                  <a:pt x="479197" y="121139"/>
                  <a:pt x="502643" y="128954"/>
                </a:cubicBezTo>
                <a:cubicBezTo>
                  <a:pt x="526089" y="121139"/>
                  <a:pt x="548267" y="105508"/>
                  <a:pt x="572981" y="105508"/>
                </a:cubicBezTo>
                <a:cubicBezTo>
                  <a:pt x="609008" y="105508"/>
                  <a:pt x="643098" y="122213"/>
                  <a:pt x="678489" y="128954"/>
                </a:cubicBezTo>
                <a:cubicBezTo>
                  <a:pt x="725189" y="137849"/>
                  <a:pt x="772274" y="144585"/>
                  <a:pt x="819166" y="152400"/>
                </a:cubicBezTo>
                <a:cubicBezTo>
                  <a:pt x="909043" y="148492"/>
                  <a:pt x="1000582" y="158320"/>
                  <a:pt x="1088797" y="140677"/>
                </a:cubicBezTo>
                <a:cubicBezTo>
                  <a:pt x="1105054" y="137426"/>
                  <a:pt x="1068681" y="112456"/>
                  <a:pt x="1053628" y="105508"/>
                </a:cubicBezTo>
                <a:cubicBezTo>
                  <a:pt x="1016585" y="88411"/>
                  <a:pt x="976591" y="77328"/>
                  <a:pt x="936397" y="70338"/>
                </a:cubicBezTo>
                <a:cubicBezTo>
                  <a:pt x="886200" y="61608"/>
                  <a:pt x="834797" y="62523"/>
                  <a:pt x="783997" y="58615"/>
                </a:cubicBezTo>
                <a:cubicBezTo>
                  <a:pt x="772274" y="62523"/>
                  <a:pt x="760816" y="67341"/>
                  <a:pt x="748828" y="70338"/>
                </a:cubicBezTo>
                <a:cubicBezTo>
                  <a:pt x="729497" y="75171"/>
                  <a:pt x="704302" y="67971"/>
                  <a:pt x="690212" y="82061"/>
                </a:cubicBezTo>
                <a:cubicBezTo>
                  <a:pt x="682396" y="89877"/>
                  <a:pt x="704180" y="99821"/>
                  <a:pt x="713658" y="105508"/>
                </a:cubicBezTo>
                <a:cubicBezTo>
                  <a:pt x="739826" y="121209"/>
                  <a:pt x="815338" y="126127"/>
                  <a:pt x="830889" y="128954"/>
                </a:cubicBezTo>
                <a:cubicBezTo>
                  <a:pt x="846741" y="131836"/>
                  <a:pt x="862150" y="136769"/>
                  <a:pt x="877781" y="140677"/>
                </a:cubicBezTo>
                <a:cubicBezTo>
                  <a:pt x="893412" y="136769"/>
                  <a:pt x="933611" y="142360"/>
                  <a:pt x="924674" y="128954"/>
                </a:cubicBezTo>
                <a:cubicBezTo>
                  <a:pt x="910965" y="108390"/>
                  <a:pt x="829648" y="104332"/>
                  <a:pt x="854335" y="105508"/>
                </a:cubicBezTo>
                <a:lnTo>
                  <a:pt x="1100520" y="117231"/>
                </a:lnTo>
                <a:cubicBezTo>
                  <a:pt x="1034089" y="109415"/>
                  <a:pt x="967947" y="89018"/>
                  <a:pt x="901228" y="93784"/>
                </a:cubicBezTo>
                <a:cubicBezTo>
                  <a:pt x="884691" y="94965"/>
                  <a:pt x="919985" y="126609"/>
                  <a:pt x="936397" y="128954"/>
                </a:cubicBezTo>
                <a:cubicBezTo>
                  <a:pt x="979125" y="135058"/>
                  <a:pt x="1108513" y="117231"/>
                  <a:pt x="1065351" y="117231"/>
                </a:cubicBezTo>
                <a:cubicBezTo>
                  <a:pt x="991002" y="117231"/>
                  <a:pt x="916858" y="125046"/>
                  <a:pt x="842612" y="128954"/>
                </a:cubicBezTo>
                <a:cubicBezTo>
                  <a:pt x="772847" y="152209"/>
                  <a:pt x="756881" y="152400"/>
                  <a:pt x="948120" y="152400"/>
                </a:cubicBezTo>
                <a:cubicBezTo>
                  <a:pt x="1030275" y="152400"/>
                  <a:pt x="1112243" y="144585"/>
                  <a:pt x="1194305" y="140677"/>
                </a:cubicBezTo>
                <a:lnTo>
                  <a:pt x="1088797" y="117231"/>
                </a:lnTo>
                <a:cubicBezTo>
                  <a:pt x="1073098" y="113608"/>
                  <a:pt x="1025793" y="105508"/>
                  <a:pt x="1041905" y="105508"/>
                </a:cubicBezTo>
                <a:cubicBezTo>
                  <a:pt x="1069536" y="105508"/>
                  <a:pt x="1096612" y="113323"/>
                  <a:pt x="1123966" y="117231"/>
                </a:cubicBezTo>
                <a:cubicBezTo>
                  <a:pt x="1151320" y="113323"/>
                  <a:pt x="1178933" y="110927"/>
                  <a:pt x="1206028" y="105508"/>
                </a:cubicBezTo>
                <a:cubicBezTo>
                  <a:pt x="1218145" y="103084"/>
                  <a:pt x="1229134" y="96465"/>
                  <a:pt x="1241197" y="93784"/>
                </a:cubicBezTo>
                <a:cubicBezTo>
                  <a:pt x="1264400" y="88627"/>
                  <a:pt x="1288089" y="85969"/>
                  <a:pt x="1311535" y="82061"/>
                </a:cubicBezTo>
                <a:cubicBezTo>
                  <a:pt x="1264643" y="78153"/>
                  <a:pt x="1212945" y="91382"/>
                  <a:pt x="1170858" y="70338"/>
                </a:cubicBezTo>
                <a:cubicBezTo>
                  <a:pt x="1153382" y="61600"/>
                  <a:pt x="1234320" y="45524"/>
                  <a:pt x="1217751" y="35169"/>
                </a:cubicBezTo>
                <a:cubicBezTo>
                  <a:pt x="1209458" y="29986"/>
                  <a:pt x="1031346" y="5191"/>
                  <a:pt x="995012" y="0"/>
                </a:cubicBezTo>
                <a:cubicBezTo>
                  <a:pt x="866058" y="3908"/>
                  <a:pt x="736965" y="4567"/>
                  <a:pt x="608151" y="11723"/>
                </a:cubicBezTo>
                <a:cubicBezTo>
                  <a:pt x="595813" y="12408"/>
                  <a:pt x="572981" y="11089"/>
                  <a:pt x="572981" y="23446"/>
                </a:cubicBezTo>
                <a:cubicBezTo>
                  <a:pt x="572981" y="35803"/>
                  <a:pt x="595830" y="34221"/>
                  <a:pt x="608151" y="35169"/>
                </a:cubicBezTo>
                <a:cubicBezTo>
                  <a:pt x="697848" y="42069"/>
                  <a:pt x="787904" y="42984"/>
                  <a:pt x="877781" y="46892"/>
                </a:cubicBezTo>
                <a:cubicBezTo>
                  <a:pt x="836740" y="36632"/>
                  <a:pt x="790833" y="23446"/>
                  <a:pt x="748828" y="23446"/>
                </a:cubicBezTo>
                <a:cubicBezTo>
                  <a:pt x="725058" y="23446"/>
                  <a:pt x="701935" y="31261"/>
                  <a:pt x="678489" y="35169"/>
                </a:cubicBezTo>
                <a:cubicBezTo>
                  <a:pt x="713658" y="46892"/>
                  <a:pt x="747720" y="62701"/>
                  <a:pt x="783997" y="70338"/>
                </a:cubicBezTo>
                <a:cubicBezTo>
                  <a:pt x="822427" y="78428"/>
                  <a:pt x="901228" y="82061"/>
                  <a:pt x="901228" y="82061"/>
                </a:cubicBezTo>
                <a:cubicBezTo>
                  <a:pt x="869966" y="85969"/>
                  <a:pt x="838862" y="91457"/>
                  <a:pt x="807443" y="93784"/>
                </a:cubicBezTo>
                <a:cubicBezTo>
                  <a:pt x="733297" y="99276"/>
                  <a:pt x="512576" y="123540"/>
                  <a:pt x="584705" y="105508"/>
                </a:cubicBezTo>
                <a:cubicBezTo>
                  <a:pt x="689594" y="79286"/>
                  <a:pt x="1201978" y="71836"/>
                  <a:pt x="1252920" y="70338"/>
                </a:cubicBezTo>
                <a:cubicBezTo>
                  <a:pt x="1295905" y="66430"/>
                  <a:pt x="1339091" y="64319"/>
                  <a:pt x="1381874" y="58615"/>
                </a:cubicBezTo>
                <a:cubicBezTo>
                  <a:pt x="1397844" y="56486"/>
                  <a:pt x="1414777" y="54886"/>
                  <a:pt x="1428766" y="46892"/>
                </a:cubicBezTo>
                <a:cubicBezTo>
                  <a:pt x="1443160" y="38667"/>
                  <a:pt x="1480347" y="14068"/>
                  <a:pt x="1463935" y="11723"/>
                </a:cubicBezTo>
                <a:cubicBezTo>
                  <a:pt x="1398058" y="2312"/>
                  <a:pt x="1331074" y="19538"/>
                  <a:pt x="1264643" y="23446"/>
                </a:cubicBezTo>
                <a:cubicBezTo>
                  <a:pt x="1276366" y="31261"/>
                  <a:pt x="1285744" y="46110"/>
                  <a:pt x="1299812" y="46892"/>
                </a:cubicBezTo>
                <a:cubicBezTo>
                  <a:pt x="1366779" y="50612"/>
                  <a:pt x="1492616" y="33049"/>
                  <a:pt x="1569443" y="23446"/>
                </a:cubicBezTo>
                <a:cubicBezTo>
                  <a:pt x="1549905" y="19538"/>
                  <a:pt x="1530753" y="11723"/>
                  <a:pt x="1510828" y="11723"/>
                </a:cubicBezTo>
                <a:cubicBezTo>
                  <a:pt x="1467666" y="11723"/>
                  <a:pt x="1339045" y="18092"/>
                  <a:pt x="1381874" y="23446"/>
                </a:cubicBezTo>
                <a:cubicBezTo>
                  <a:pt x="1486639" y="36542"/>
                  <a:pt x="1592921" y="30481"/>
                  <a:pt x="1698397" y="35169"/>
                </a:cubicBezTo>
                <a:cubicBezTo>
                  <a:pt x="1768774" y="38297"/>
                  <a:pt x="1839074" y="42984"/>
                  <a:pt x="1909412" y="46892"/>
                </a:cubicBezTo>
                <a:cubicBezTo>
                  <a:pt x="1936766" y="42984"/>
                  <a:pt x="1963842" y="35169"/>
                  <a:pt x="1991474" y="35169"/>
                </a:cubicBezTo>
                <a:cubicBezTo>
                  <a:pt x="2007586" y="35169"/>
                  <a:pt x="2053997" y="42984"/>
                  <a:pt x="2038366" y="46892"/>
                </a:cubicBezTo>
                <a:cubicBezTo>
                  <a:pt x="1992716" y="58304"/>
                  <a:pt x="1944581" y="54707"/>
                  <a:pt x="1897689" y="58615"/>
                </a:cubicBezTo>
                <a:cubicBezTo>
                  <a:pt x="1796726" y="92269"/>
                  <a:pt x="1911273" y="49098"/>
                  <a:pt x="2026643" y="82061"/>
                </a:cubicBezTo>
                <a:cubicBezTo>
                  <a:pt x="2053212" y="89652"/>
                  <a:pt x="1972061" y="90891"/>
                  <a:pt x="1944581" y="93784"/>
                </a:cubicBezTo>
                <a:cubicBezTo>
                  <a:pt x="1897785" y="98710"/>
                  <a:pt x="1850797" y="101600"/>
                  <a:pt x="1803905" y="105508"/>
                </a:cubicBezTo>
                <a:cubicBezTo>
                  <a:pt x="1948475" y="117556"/>
                  <a:pt x="1991636" y="117231"/>
                  <a:pt x="1932858" y="11723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799385" y="4721566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HOUSES OF WORSHIP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19998" y="6166518"/>
            <a:ext cx="4220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COMMUNITY LEADERSHIP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384430" y="5612520"/>
            <a:ext cx="3083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INTERESTING PEOPLE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830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506C09D-5036-5F43-9FD8-2BC00CA17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D5CFE7D-AB3F-A445-86A0-CA0092445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332" y="1396993"/>
            <a:ext cx="5627077" cy="47355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FA526B4-D541-A844-BBDB-11AFBEC298ED}"/>
              </a:ext>
            </a:extLst>
          </p:cNvPr>
          <p:cNvSpPr txBox="1"/>
          <p:nvPr/>
        </p:nvSpPr>
        <p:spPr>
          <a:xfrm>
            <a:off x="3059376" y="1396993"/>
            <a:ext cx="5627077" cy="37225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Contact Information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Layne Ragsdale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870-715-9904</a:t>
            </a:r>
          </a:p>
          <a:p>
            <a:pPr algn="ctr"/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laynewheeler2@gmail.com</a:t>
            </a:r>
          </a:p>
          <a:p>
            <a:pPr algn="ctr"/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Harrison Community Task Force on Race Relations FB Page</a:t>
            </a:r>
          </a:p>
          <a:p>
            <a:pPr algn="ctr"/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398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4395</TotalTime>
  <Words>90</Words>
  <Application>Microsoft Office PowerPoint</Application>
  <PresentationFormat>Custom</PresentationFormat>
  <Paragraphs>35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Image</vt:lpstr>
      <vt:lpstr>Reality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Layne</cp:lastModifiedBy>
  <cp:revision>175</cp:revision>
  <cp:lastPrinted>2019-12-04T20:41:25Z</cp:lastPrinted>
  <dcterms:created xsi:type="dcterms:W3CDTF">2019-11-18T03:22:22Z</dcterms:created>
  <dcterms:modified xsi:type="dcterms:W3CDTF">2021-04-07T17:20:44Z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