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comment1.xml" ContentType="application/vnd.openxmlformats-officedocument.presentationml.comments+xml"/>
  <Override PartName="/ppt/comments/comment2.xml" ContentType="application/vnd.openxmlformats-officedocument.presentationml.comment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29" r:id="rId2"/>
    <p:sldId id="319" r:id="rId3"/>
    <p:sldId id="407" r:id="rId4"/>
    <p:sldId id="258" r:id="rId5"/>
    <p:sldId id="409" r:id="rId6"/>
    <p:sldId id="342" r:id="rId7"/>
    <p:sldId id="344" r:id="rId8"/>
    <p:sldId id="268" r:id="rId9"/>
    <p:sldId id="410" r:id="rId10"/>
    <p:sldId id="346" r:id="rId11"/>
    <p:sldId id="347" r:id="rId12"/>
    <p:sldId id="353" r:id="rId13"/>
    <p:sldId id="354" r:id="rId14"/>
    <p:sldId id="355" r:id="rId15"/>
    <p:sldId id="345" r:id="rId16"/>
    <p:sldId id="352" r:id="rId17"/>
    <p:sldId id="356" r:id="rId18"/>
    <p:sldId id="357" r:id="rId19"/>
    <p:sldId id="400" r:id="rId20"/>
    <p:sldId id="358" r:id="rId21"/>
    <p:sldId id="359" r:id="rId22"/>
    <p:sldId id="348" r:id="rId23"/>
    <p:sldId id="349" r:id="rId24"/>
    <p:sldId id="350" r:id="rId25"/>
    <p:sldId id="351"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416" r:id="rId39"/>
    <p:sldId id="417" r:id="rId40"/>
    <p:sldId id="418" r:id="rId41"/>
    <p:sldId id="373" r:id="rId42"/>
    <p:sldId id="414" r:id="rId43"/>
    <p:sldId id="372" r:id="rId44"/>
    <p:sldId id="374" r:id="rId45"/>
    <p:sldId id="375" r:id="rId46"/>
    <p:sldId id="376" r:id="rId47"/>
    <p:sldId id="408" r:id="rId48"/>
    <p:sldId id="377" r:id="rId49"/>
    <p:sldId id="378" r:id="rId50"/>
    <p:sldId id="379" r:id="rId51"/>
    <p:sldId id="380" r:id="rId52"/>
    <p:sldId id="419" r:id="rId53"/>
    <p:sldId id="381" r:id="rId54"/>
    <p:sldId id="411" r:id="rId55"/>
    <p:sldId id="382" r:id="rId56"/>
    <p:sldId id="383" r:id="rId57"/>
    <p:sldId id="401" r:id="rId58"/>
    <p:sldId id="384" r:id="rId59"/>
    <p:sldId id="385" r:id="rId60"/>
    <p:sldId id="386" r:id="rId61"/>
    <p:sldId id="387" r:id="rId62"/>
    <p:sldId id="388" r:id="rId63"/>
    <p:sldId id="389" r:id="rId64"/>
    <p:sldId id="412" r:id="rId65"/>
    <p:sldId id="413" r:id="rId66"/>
    <p:sldId id="390" r:id="rId67"/>
    <p:sldId id="391" r:id="rId68"/>
    <p:sldId id="392" r:id="rId69"/>
    <p:sldId id="393" r:id="rId70"/>
    <p:sldId id="394" r:id="rId71"/>
    <p:sldId id="395" r:id="rId72"/>
    <p:sldId id="396" r:id="rId73"/>
    <p:sldId id="415" r:id="rId74"/>
    <p:sldId id="397" r:id="rId75"/>
    <p:sldId id="398" r:id="rId76"/>
    <p:sldId id="399" r:id="rId77"/>
    <p:sldId id="402" r:id="rId78"/>
    <p:sldId id="403" r:id="rId79"/>
    <p:sldId id="404" r:id="rId80"/>
    <p:sldId id="405" r:id="rId81"/>
    <p:sldId id="406" r:id="rId82"/>
    <p:sldId id="310" r:id="rId83"/>
  </p:sldIdLst>
  <p:sldSz cx="12192000" cy="6858000"/>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y bloss" initials="wb" lastIdx="1" clrIdx="0">
    <p:extLst>
      <p:ext uri="{19B8F6BF-5375-455C-9EA6-DF929625EA0E}">
        <p15:presenceInfo xmlns:p15="http://schemas.microsoft.com/office/powerpoint/2012/main" userId="4e5e507daa10b971" providerId="Windows Live"/>
      </p:ext>
    </p:extLst>
  </p:cmAuthor>
  <p:cmAuthor id="2" name="wbloss" initials="w" lastIdx="2" clrIdx="1">
    <p:extLst>
      <p:ext uri="{19B8F6BF-5375-455C-9EA6-DF929625EA0E}">
        <p15:presenceInfo xmlns:p15="http://schemas.microsoft.com/office/powerpoint/2012/main" userId="wbl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37B"/>
    <a:srgbClr val="942481"/>
    <a:srgbClr val="48595D"/>
    <a:srgbClr val="FFFFFF"/>
    <a:srgbClr val="D9185C"/>
    <a:srgbClr val="06B4E6"/>
    <a:srgbClr val="15458F"/>
    <a:srgbClr val="DA1A5A"/>
    <a:srgbClr val="00B4E6"/>
    <a:srgbClr val="00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7866" autoAdjust="0"/>
  </p:normalViewPr>
  <p:slideViewPr>
    <p:cSldViewPr snapToGrid="0" showGuides="1">
      <p:cViewPr varScale="1">
        <p:scale>
          <a:sx n="87" d="100"/>
          <a:sy n="87" d="100"/>
        </p:scale>
        <p:origin x="394" y="4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30T10:28:15.637" idx="1">
    <p:pos x="2596" y="1374"/>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30T16:16:28.566" idx="2">
    <p:pos x="10" y="10"/>
    <p:text>ROTARY AS A BRAND
A brand is more than a logo. Rotary’s brand is much bigger than its wheel. It’s a perception: it’s how others think about us, not just how we see ourselves.
When we talk about the Rotary brand, we’re talking about the basic qualities and goals that unite all Rotary clubs and districts — it’s what we offer people who partner with us, join a club, or participate in our programs and projects. Our brand reflects our identity, our vision, and our essence, as well as our values. It represents our unique culture and our approach to creating lasting, positive change.
People’s perception of Rotary comes from their experiences with our clubs and programs, along with the stories we tell and the images we share. Compelling, consistent brand communications — together with a great experience — can strengthen our brand and help us engage and attract more members, donors, and partners.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poaphotos.com/"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s://www.facebook.com/District6110/"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yaytext.com/bold-italic/"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hyperlink" Target="https://www.facebook.com/District6110/" TargetMode="External"/><Relationship Id="rId7" Type="http://schemas.openxmlformats.org/officeDocument/2006/relationships/hyperlink" Target="https://www.facebook.com/groups/1595163847383932/?ref=group_header" TargetMode="External"/><Relationship Id="rId2" Type="http://schemas.openxmlformats.org/officeDocument/2006/relationships/hyperlink" Target="https://www.facebook.com/RotarianEvanBurrell/" TargetMode="External"/><Relationship Id="rId1" Type="http://schemas.openxmlformats.org/officeDocument/2006/relationships/slideLayout" Target="../slideLayouts/slideLayout9.xml"/><Relationship Id="rId6" Type="http://schemas.openxmlformats.org/officeDocument/2006/relationships/hyperlink" Target="https://www.facebook.com/groups/188125908419178/?ref=group_header" TargetMode="External"/><Relationship Id="rId5" Type="http://schemas.openxmlformats.org/officeDocument/2006/relationships/hyperlink" Target="https://yaytext.com/bold-italic/" TargetMode="External"/><Relationship Id="rId4" Type="http://schemas.openxmlformats.org/officeDocument/2006/relationships/hyperlink" Target="https://www.poaphotos.com/" TargetMode="Externa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hyperlink" Target="mailto:Wbloss@Gmail.com" TargetMode="External"/><Relationship Id="rId2" Type="http://schemas.openxmlformats.org/officeDocument/2006/relationships/hyperlink" Target="https://www.facebook.com/JoplinRotaryClub/" TargetMode="External"/><Relationship Id="rId1" Type="http://schemas.openxmlformats.org/officeDocument/2006/relationships/slideLayout" Target="../slideLayouts/slideLayout9.xml"/><Relationship Id="rId5" Type="http://schemas.openxmlformats.org/officeDocument/2006/relationships/image" Target="../media/image84.jpg"/><Relationship Id="rId4" Type="http://schemas.openxmlformats.org/officeDocument/2006/relationships/image" Target="../media/image83.jpg"/></Relationships>
</file>

<file path=ppt/slides/_rels/slide8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chemeClr val="bg1"/>
                </a:solidFill>
                <a:latin typeface="Arial" panose="020B0604020202020204" pitchFamily="34" charset="0"/>
                <a:cs typeface="Arial" panose="020B0604020202020204" pitchFamily="34" charset="0"/>
              </a:rPr>
              <a:t>PUBLIC IMAGE</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297038"/>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rPr>
              <a:t>District 6110</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CC7E-7238-415A-B691-9836B9CF6798}"/>
              </a:ext>
            </a:extLst>
          </p:cNvPr>
          <p:cNvSpPr>
            <a:spLocks noGrp="1"/>
          </p:cNvSpPr>
          <p:nvPr>
            <p:ph type="title"/>
          </p:nvPr>
        </p:nvSpPr>
        <p:spPr/>
        <p:txBody>
          <a:bodyPr/>
          <a:lstStyle/>
          <a:p>
            <a:r>
              <a:rPr lang="en-US" dirty="0"/>
              <a:t>How RI changed – in 2013</a:t>
            </a:r>
          </a:p>
        </p:txBody>
      </p:sp>
      <p:sp>
        <p:nvSpPr>
          <p:cNvPr id="4" name="Slide Number Placeholder 3">
            <a:extLst>
              <a:ext uri="{FF2B5EF4-FFF2-40B4-BE49-F238E27FC236}">
                <a16:creationId xmlns:a16="http://schemas.microsoft.com/office/drawing/2014/main" id="{537FA362-5BF5-4B5C-9C4E-5D6861C689BF}"/>
              </a:ext>
            </a:extLst>
          </p:cNvPr>
          <p:cNvSpPr>
            <a:spLocks noGrp="1"/>
          </p:cNvSpPr>
          <p:nvPr>
            <p:ph type="sldNum" sz="quarter" idx="12"/>
          </p:nvPr>
        </p:nvSpPr>
        <p:spPr/>
        <p:txBody>
          <a:bodyPr/>
          <a:lstStyle/>
          <a:p>
            <a:fld id="{97A94E25-127B-4C48-AF96-44BA7B823777}" type="slidenum">
              <a:rPr lang="en-US" smtClean="0"/>
              <a:pPr/>
              <a:t>10</a:t>
            </a:fld>
            <a:endParaRPr lang="en-US" dirty="0"/>
          </a:p>
        </p:txBody>
      </p:sp>
      <p:pic>
        <p:nvPicPr>
          <p:cNvPr id="5" name="Content Placeholder 4" descr="A picture containing food, drawing&#10;&#10;Description automatically generated">
            <a:extLst>
              <a:ext uri="{FF2B5EF4-FFF2-40B4-BE49-F238E27FC236}">
                <a16:creationId xmlns:a16="http://schemas.microsoft.com/office/drawing/2014/main" id="{13F97D08-0CCA-46F1-BD03-8109454135A4}"/>
              </a:ext>
            </a:extLst>
          </p:cNvPr>
          <p:cNvPicPr>
            <a:picLocks noGrp="1" noChangeAspect="1"/>
          </p:cNvPicPr>
          <p:nvPr>
            <p:ph idx="1"/>
          </p:nvPr>
        </p:nvPicPr>
        <p:blipFill>
          <a:blip r:embed="rId2"/>
          <a:stretch>
            <a:fillRect/>
          </a:stretch>
        </p:blipFill>
        <p:spPr>
          <a:xfrm>
            <a:off x="1321396" y="2065869"/>
            <a:ext cx="5074834" cy="1954023"/>
          </a:xfrm>
          <a:prstGeom prst="rect">
            <a:avLst/>
          </a:prstGeom>
        </p:spPr>
      </p:pic>
      <p:sp>
        <p:nvSpPr>
          <p:cNvPr id="7" name="TextBox 6">
            <a:extLst>
              <a:ext uri="{FF2B5EF4-FFF2-40B4-BE49-F238E27FC236}">
                <a16:creationId xmlns:a16="http://schemas.microsoft.com/office/drawing/2014/main" id="{F12A89CD-FB72-4879-A6A5-61750BA73D51}"/>
              </a:ext>
            </a:extLst>
          </p:cNvPr>
          <p:cNvSpPr txBox="1"/>
          <p:nvPr/>
        </p:nvSpPr>
        <p:spPr>
          <a:xfrm>
            <a:off x="1321396" y="4332850"/>
            <a:ext cx="8976155" cy="1569660"/>
          </a:xfrm>
          <a:prstGeom prst="rect">
            <a:avLst/>
          </a:prstGeom>
          <a:noFill/>
        </p:spPr>
        <p:txBody>
          <a:bodyPr wrap="square">
            <a:spAutoFit/>
          </a:bodyPr>
          <a:lstStyle/>
          <a:p>
            <a:r>
              <a:rPr lang="en-US" sz="3200" dirty="0">
                <a:solidFill>
                  <a:srgbClr val="8D237B"/>
                </a:solidFill>
              </a:rPr>
              <a:t>A redesign and simplification of our logo, along with clear branding – and a new ad campaign – People of Action</a:t>
            </a:r>
          </a:p>
        </p:txBody>
      </p:sp>
    </p:spTree>
    <p:extLst>
      <p:ext uri="{BB962C8B-B14F-4D97-AF65-F5344CB8AC3E}">
        <p14:creationId xmlns:p14="http://schemas.microsoft.com/office/powerpoint/2010/main" val="324267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8108-A838-4AE8-8BC9-7A01052B9A5F}"/>
              </a:ext>
            </a:extLst>
          </p:cNvPr>
          <p:cNvSpPr>
            <a:spLocks noGrp="1"/>
          </p:cNvSpPr>
          <p:nvPr>
            <p:ph type="title"/>
          </p:nvPr>
        </p:nvSpPr>
        <p:spPr/>
        <p:txBody>
          <a:bodyPr/>
          <a:lstStyle/>
          <a:p>
            <a:r>
              <a:rPr lang="en-US" sz="4400" dirty="0"/>
              <a:t>CONSISTENCY AND REPETITION IS KEY</a:t>
            </a:r>
            <a:endParaRPr lang="en-US" dirty="0"/>
          </a:p>
        </p:txBody>
      </p:sp>
      <p:sp>
        <p:nvSpPr>
          <p:cNvPr id="3" name="Content Placeholder 2">
            <a:extLst>
              <a:ext uri="{FF2B5EF4-FFF2-40B4-BE49-F238E27FC236}">
                <a16:creationId xmlns:a16="http://schemas.microsoft.com/office/drawing/2014/main" id="{D9A5E7F1-C2E8-407C-8953-53AFB4ECD763}"/>
              </a:ext>
            </a:extLst>
          </p:cNvPr>
          <p:cNvSpPr>
            <a:spLocks noGrp="1"/>
          </p:cNvSpPr>
          <p:nvPr>
            <p:ph idx="1"/>
          </p:nvPr>
        </p:nvSpPr>
        <p:spPr/>
        <p:txBody>
          <a:bodyPr/>
          <a:lstStyle/>
          <a:p>
            <a:pPr marL="0" indent="0">
              <a:buNone/>
            </a:pPr>
            <a:br>
              <a:rPr lang="en-US" sz="2400" dirty="0"/>
            </a:br>
            <a:r>
              <a:rPr lang="en-US" sz="4000" dirty="0">
                <a:solidFill>
                  <a:srgbClr val="8D237B"/>
                </a:solidFill>
              </a:rPr>
              <a:t>• Strengthens Rotary image and recognition</a:t>
            </a:r>
            <a:br>
              <a:rPr lang="en-US" sz="4000" dirty="0">
                <a:solidFill>
                  <a:srgbClr val="8D237B"/>
                </a:solidFill>
              </a:rPr>
            </a:br>
            <a:r>
              <a:rPr lang="en-US" sz="4000" dirty="0">
                <a:solidFill>
                  <a:srgbClr val="8D237B"/>
                </a:solidFill>
              </a:rPr>
              <a:t>• Motivates and engages current Rotarians</a:t>
            </a:r>
            <a:br>
              <a:rPr lang="en-US" sz="4000" dirty="0">
                <a:solidFill>
                  <a:srgbClr val="8D237B"/>
                </a:solidFill>
              </a:rPr>
            </a:br>
            <a:r>
              <a:rPr lang="en-US" sz="4000" dirty="0">
                <a:solidFill>
                  <a:srgbClr val="8D237B"/>
                </a:solidFill>
              </a:rPr>
              <a:t>• Attracts prospective members, donors</a:t>
            </a:r>
            <a:br>
              <a:rPr lang="en-US" sz="4000" dirty="0">
                <a:solidFill>
                  <a:srgbClr val="8D237B"/>
                </a:solidFill>
              </a:rPr>
            </a:br>
            <a:r>
              <a:rPr lang="en-US" sz="4000" dirty="0">
                <a:solidFill>
                  <a:srgbClr val="8D237B"/>
                </a:solidFill>
              </a:rPr>
              <a:t>• Elevates the entire Rotary experience </a:t>
            </a:r>
            <a:br>
              <a:rPr lang="en-US" sz="2400" dirty="0"/>
            </a:br>
            <a:endParaRPr lang="en-US" dirty="0"/>
          </a:p>
        </p:txBody>
      </p:sp>
      <p:sp>
        <p:nvSpPr>
          <p:cNvPr id="4" name="Slide Number Placeholder 3">
            <a:extLst>
              <a:ext uri="{FF2B5EF4-FFF2-40B4-BE49-F238E27FC236}">
                <a16:creationId xmlns:a16="http://schemas.microsoft.com/office/drawing/2014/main" id="{ACBE3C86-14F3-4679-B73D-5A17F467F4B7}"/>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321267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92A4-DC7C-448E-9358-00D7ED513AAF}"/>
              </a:ext>
            </a:extLst>
          </p:cNvPr>
          <p:cNvSpPr>
            <a:spLocks noGrp="1"/>
          </p:cNvSpPr>
          <p:nvPr>
            <p:ph type="title"/>
          </p:nvPr>
        </p:nvSpPr>
        <p:spPr/>
        <p:txBody>
          <a:bodyPr/>
          <a:lstStyle/>
          <a:p>
            <a:r>
              <a:rPr lang="en-US" dirty="0"/>
              <a:t>Updated old friends – new terms</a:t>
            </a:r>
          </a:p>
        </p:txBody>
      </p:sp>
      <p:sp>
        <p:nvSpPr>
          <p:cNvPr id="3" name="Content Placeholder 2">
            <a:extLst>
              <a:ext uri="{FF2B5EF4-FFF2-40B4-BE49-F238E27FC236}">
                <a16:creationId xmlns:a16="http://schemas.microsoft.com/office/drawing/2014/main" id="{983E7B5E-2696-4CEE-838C-A83422AD2672}"/>
              </a:ext>
            </a:extLst>
          </p:cNvPr>
          <p:cNvSpPr>
            <a:spLocks noGrp="1"/>
          </p:cNvSpPr>
          <p:nvPr>
            <p:ph idx="1"/>
          </p:nvPr>
        </p:nvSpPr>
        <p:spPr/>
        <p:txBody>
          <a:bodyPr>
            <a:normAutofit fontScale="92500" lnSpcReduction="10000"/>
          </a:bodyPr>
          <a:lstStyle/>
          <a:p>
            <a:r>
              <a:rPr lang="en-US" dirty="0"/>
              <a:t>Here’s some new terms to use: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Masterbrand Signature                                                         Mark of Excellence</a:t>
            </a:r>
          </a:p>
        </p:txBody>
      </p:sp>
      <p:sp>
        <p:nvSpPr>
          <p:cNvPr id="4" name="Slide Number Placeholder 3">
            <a:extLst>
              <a:ext uri="{FF2B5EF4-FFF2-40B4-BE49-F238E27FC236}">
                <a16:creationId xmlns:a16="http://schemas.microsoft.com/office/drawing/2014/main" id="{CA612B98-4579-4988-94EC-278CD0745D1E}"/>
              </a:ext>
            </a:extLst>
          </p:cNvPr>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6" name="Picture 5" descr="Logo&#10;&#10;Description automatically generated">
            <a:extLst>
              <a:ext uri="{FF2B5EF4-FFF2-40B4-BE49-F238E27FC236}">
                <a16:creationId xmlns:a16="http://schemas.microsoft.com/office/drawing/2014/main" id="{6C4BDF41-EC3F-42DB-97E6-4358CCDDC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2" y="2650670"/>
            <a:ext cx="6143218" cy="304207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EA32660D-EE32-470B-BD78-6FE1965E2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774" y="2142067"/>
            <a:ext cx="3551343" cy="3601956"/>
          </a:xfrm>
          <a:prstGeom prst="rect">
            <a:avLst/>
          </a:prstGeom>
        </p:spPr>
      </p:pic>
    </p:spTree>
    <p:extLst>
      <p:ext uri="{BB962C8B-B14F-4D97-AF65-F5344CB8AC3E}">
        <p14:creationId xmlns:p14="http://schemas.microsoft.com/office/powerpoint/2010/main" val="380012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89B2-AFE1-438D-9CA6-C28DF1795104}"/>
              </a:ext>
            </a:extLst>
          </p:cNvPr>
          <p:cNvSpPr>
            <a:spLocks noGrp="1"/>
          </p:cNvSpPr>
          <p:nvPr>
            <p:ph type="title"/>
          </p:nvPr>
        </p:nvSpPr>
        <p:spPr/>
        <p:txBody>
          <a:bodyPr/>
          <a:lstStyle/>
          <a:p>
            <a:r>
              <a:rPr lang="en-US" dirty="0"/>
              <a:t>Examples of how to create your club’s own logo</a:t>
            </a:r>
          </a:p>
        </p:txBody>
      </p:sp>
      <p:pic>
        <p:nvPicPr>
          <p:cNvPr id="6" name="Content Placeholder 5" descr="A picture containing background pattern&#10;&#10;Description automatically generated">
            <a:extLst>
              <a:ext uri="{FF2B5EF4-FFF2-40B4-BE49-F238E27FC236}">
                <a16:creationId xmlns:a16="http://schemas.microsoft.com/office/drawing/2014/main" id="{5FFF5271-EF15-4182-87C7-19BBFF9C61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687" y="1769025"/>
            <a:ext cx="9946649" cy="2260602"/>
          </a:xfrm>
        </p:spPr>
      </p:pic>
      <p:sp>
        <p:nvSpPr>
          <p:cNvPr id="4" name="Slide Number Placeholder 3">
            <a:extLst>
              <a:ext uri="{FF2B5EF4-FFF2-40B4-BE49-F238E27FC236}">
                <a16:creationId xmlns:a16="http://schemas.microsoft.com/office/drawing/2014/main" id="{3FD22D4B-B2C3-4496-BD48-108A5A36BF46}"/>
              </a:ext>
            </a:extLst>
          </p:cNvPr>
          <p:cNvSpPr>
            <a:spLocks noGrp="1"/>
          </p:cNvSpPr>
          <p:nvPr>
            <p:ph type="sldNum" sz="quarter" idx="12"/>
          </p:nvPr>
        </p:nvSpPr>
        <p:spPr/>
        <p:txBody>
          <a:bodyPr/>
          <a:lstStyle/>
          <a:p>
            <a:fld id="{97A94E25-127B-4C48-AF96-44BA7B823777}" type="slidenum">
              <a:rPr lang="en-US" smtClean="0"/>
              <a:pPr/>
              <a:t>13</a:t>
            </a:fld>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29CA18C3-5F87-45A5-B5E9-B6EAEE7B2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567" y="4258608"/>
            <a:ext cx="8963157" cy="1703279"/>
          </a:xfrm>
          <a:prstGeom prst="rect">
            <a:avLst/>
          </a:prstGeom>
        </p:spPr>
      </p:pic>
    </p:spTree>
    <p:extLst>
      <p:ext uri="{BB962C8B-B14F-4D97-AF65-F5344CB8AC3E}">
        <p14:creationId xmlns:p14="http://schemas.microsoft.com/office/powerpoint/2010/main" val="296941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69D1-892D-4322-9F1D-D6FD0195CA21}"/>
              </a:ext>
            </a:extLst>
          </p:cNvPr>
          <p:cNvSpPr>
            <a:spLocks noGrp="1"/>
          </p:cNvSpPr>
          <p:nvPr>
            <p:ph type="title"/>
          </p:nvPr>
        </p:nvSpPr>
        <p:spPr/>
        <p:txBody>
          <a:bodyPr/>
          <a:lstStyle/>
          <a:p>
            <a:r>
              <a:rPr lang="en-US" dirty="0"/>
              <a:t>And HOW not to use the logo</a:t>
            </a:r>
          </a:p>
        </p:txBody>
      </p:sp>
      <p:pic>
        <p:nvPicPr>
          <p:cNvPr id="6" name="Content Placeholder 5" descr="Graphical user interface, text, application&#10;&#10;Description automatically generated">
            <a:extLst>
              <a:ext uri="{FF2B5EF4-FFF2-40B4-BE49-F238E27FC236}">
                <a16:creationId xmlns:a16="http://schemas.microsoft.com/office/drawing/2014/main" id="{FDC9D7A4-BC8B-4686-812A-1EAA8B41C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816" y="1655612"/>
            <a:ext cx="11106568" cy="4407646"/>
          </a:xfrm>
        </p:spPr>
      </p:pic>
      <p:sp>
        <p:nvSpPr>
          <p:cNvPr id="4" name="Slide Number Placeholder 3">
            <a:extLst>
              <a:ext uri="{FF2B5EF4-FFF2-40B4-BE49-F238E27FC236}">
                <a16:creationId xmlns:a16="http://schemas.microsoft.com/office/drawing/2014/main" id="{6D9DEE5C-E5D4-41F1-8C20-15907277427F}"/>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37332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9BDF-1C82-48D8-9AE3-F879E52F8580}"/>
              </a:ext>
            </a:extLst>
          </p:cNvPr>
          <p:cNvSpPr>
            <a:spLocks noGrp="1"/>
          </p:cNvSpPr>
          <p:nvPr>
            <p:ph type="title"/>
          </p:nvPr>
        </p:nvSpPr>
        <p:spPr/>
        <p:txBody>
          <a:bodyPr/>
          <a:lstStyle/>
          <a:p>
            <a:r>
              <a:rPr lang="en-US" dirty="0"/>
              <a:t>What Is confusing?  (these are!)</a:t>
            </a:r>
          </a:p>
        </p:txBody>
      </p:sp>
      <p:sp>
        <p:nvSpPr>
          <p:cNvPr id="3" name="Content Placeholder 2">
            <a:extLst>
              <a:ext uri="{FF2B5EF4-FFF2-40B4-BE49-F238E27FC236}">
                <a16:creationId xmlns:a16="http://schemas.microsoft.com/office/drawing/2014/main" id="{8E462AC4-744E-4F77-9EF1-108AF4FA3D91}"/>
              </a:ext>
            </a:extLst>
          </p:cNvPr>
          <p:cNvSpPr>
            <a:spLocks noGrp="1"/>
          </p:cNvSpPr>
          <p:nvPr>
            <p:ph idx="1"/>
          </p:nvPr>
        </p:nvSpPr>
        <p:spPr>
          <a:xfrm>
            <a:off x="675249" y="4276577"/>
            <a:ext cx="8756618" cy="1900385"/>
          </a:xfrm>
        </p:spPr>
        <p:txBody>
          <a:bodyPr/>
          <a:lstStyle/>
          <a:p>
            <a:pPr marL="0" indent="0">
              <a:buNone/>
            </a:pPr>
            <a:r>
              <a:rPr lang="en-US" dirty="0">
                <a:solidFill>
                  <a:srgbClr val="8D237B"/>
                </a:solidFill>
              </a:rPr>
              <a:t> - New logo (since 2013) not fully used</a:t>
            </a:r>
          </a:p>
          <a:p>
            <a:pPr marL="0" indent="0">
              <a:buNone/>
            </a:pPr>
            <a:r>
              <a:rPr lang="en-US" dirty="0">
                <a:solidFill>
                  <a:srgbClr val="8D237B"/>
                </a:solidFill>
              </a:rPr>
              <a:t> - Lack of standardization has confused the public and diminished the brand recognition.</a:t>
            </a:r>
          </a:p>
          <a:p>
            <a:pPr marL="0" indent="0">
              <a:buNone/>
            </a:pPr>
            <a:r>
              <a:rPr lang="en-US" dirty="0">
                <a:solidFill>
                  <a:srgbClr val="8D237B"/>
                </a:solidFill>
              </a:rPr>
              <a:t> - Incorrect usage “cheapens” the </a:t>
            </a:r>
            <a:r>
              <a:rPr lang="en-US" dirty="0" err="1">
                <a:solidFill>
                  <a:srgbClr val="8D237B"/>
                </a:solidFill>
              </a:rPr>
              <a:t>masterbrand</a:t>
            </a:r>
            <a:endParaRPr lang="en-US" dirty="0">
              <a:solidFill>
                <a:srgbClr val="8D237B"/>
              </a:solidFill>
            </a:endParaRPr>
          </a:p>
        </p:txBody>
      </p:sp>
      <p:sp>
        <p:nvSpPr>
          <p:cNvPr id="4" name="Slide Number Placeholder 3">
            <a:extLst>
              <a:ext uri="{FF2B5EF4-FFF2-40B4-BE49-F238E27FC236}">
                <a16:creationId xmlns:a16="http://schemas.microsoft.com/office/drawing/2014/main" id="{3DEBB425-FB25-4DE6-8514-E92AC7D34E3E}"/>
              </a:ext>
            </a:extLst>
          </p:cNvPr>
          <p:cNvSpPr>
            <a:spLocks noGrp="1"/>
          </p:cNvSpPr>
          <p:nvPr>
            <p:ph type="sldNum" sz="quarter" idx="12"/>
          </p:nvPr>
        </p:nvSpPr>
        <p:spPr/>
        <p:txBody>
          <a:bodyPr/>
          <a:lstStyle/>
          <a:p>
            <a:fld id="{97A94E25-127B-4C48-AF96-44BA7B823777}" type="slidenum">
              <a:rPr lang="en-US" smtClean="0"/>
              <a:pPr/>
              <a:t>15</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81EF84DE-18A8-4706-B25A-C089EC023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794267"/>
            <a:ext cx="4533900" cy="210502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4F2DDB0-91B9-45F7-912C-3E41FD13A9CF}"/>
              </a:ext>
            </a:extLst>
          </p:cNvPr>
          <p:cNvPicPr>
            <a:picLocks noChangeAspect="1"/>
          </p:cNvPicPr>
          <p:nvPr/>
        </p:nvPicPr>
        <p:blipFill>
          <a:blip r:embed="rId3"/>
          <a:stretch>
            <a:fillRect/>
          </a:stretch>
        </p:blipFill>
        <p:spPr>
          <a:xfrm>
            <a:off x="5288280" y="1794267"/>
            <a:ext cx="1691640" cy="202520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3B92A78-B737-44C9-811F-59CA9B1E2BD3}"/>
              </a:ext>
            </a:extLst>
          </p:cNvPr>
          <p:cNvPicPr>
            <a:picLocks noChangeAspect="1"/>
          </p:cNvPicPr>
          <p:nvPr/>
        </p:nvPicPr>
        <p:blipFill>
          <a:blip r:embed="rId4"/>
          <a:stretch>
            <a:fillRect/>
          </a:stretch>
        </p:blipFill>
        <p:spPr>
          <a:xfrm>
            <a:off x="10489747" y="1754357"/>
            <a:ext cx="1321253" cy="28612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9092A44-238D-4A95-8890-5B72175D33D1}"/>
              </a:ext>
            </a:extLst>
          </p:cNvPr>
          <p:cNvPicPr>
            <a:picLocks noChangeAspect="1"/>
          </p:cNvPicPr>
          <p:nvPr/>
        </p:nvPicPr>
        <p:blipFill rotWithShape="1">
          <a:blip r:embed="rId5"/>
          <a:srcRect r="60067" b="20428"/>
          <a:stretch/>
        </p:blipFill>
        <p:spPr>
          <a:xfrm>
            <a:off x="7353300" y="1754357"/>
            <a:ext cx="3268979" cy="2232074"/>
          </a:xfrm>
          <a:prstGeom prst="rect">
            <a:avLst/>
          </a:prstGeom>
        </p:spPr>
      </p:pic>
      <p:pic>
        <p:nvPicPr>
          <p:cNvPr id="17" name="Picture 16" descr="Logo, company name&#10;&#10;Description automatically generated">
            <a:extLst>
              <a:ext uri="{FF2B5EF4-FFF2-40B4-BE49-F238E27FC236}">
                <a16:creationId xmlns:a16="http://schemas.microsoft.com/office/drawing/2014/main" id="{58B76501-F7AA-4AB7-ACC1-EE612D787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1867" y="4516192"/>
            <a:ext cx="2641600" cy="2216150"/>
          </a:xfrm>
          <a:prstGeom prst="rect">
            <a:avLst/>
          </a:prstGeom>
        </p:spPr>
      </p:pic>
    </p:spTree>
    <p:extLst>
      <p:ext uri="{BB962C8B-B14F-4D97-AF65-F5344CB8AC3E}">
        <p14:creationId xmlns:p14="http://schemas.microsoft.com/office/powerpoint/2010/main" val="241710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FE46-DC5C-4D05-A905-985A072F4B3B}"/>
              </a:ext>
            </a:extLst>
          </p:cNvPr>
          <p:cNvSpPr>
            <a:spLocks noGrp="1"/>
          </p:cNvSpPr>
          <p:nvPr>
            <p:ph type="title"/>
          </p:nvPr>
        </p:nvSpPr>
        <p:spPr/>
        <p:txBody>
          <a:bodyPr/>
          <a:lstStyle/>
          <a:p>
            <a:r>
              <a:rPr lang="en-US" dirty="0"/>
              <a:t>Where can we find resources?</a:t>
            </a:r>
          </a:p>
        </p:txBody>
      </p:sp>
      <p:sp>
        <p:nvSpPr>
          <p:cNvPr id="4" name="Slide Number Placeholder 3">
            <a:extLst>
              <a:ext uri="{FF2B5EF4-FFF2-40B4-BE49-F238E27FC236}">
                <a16:creationId xmlns:a16="http://schemas.microsoft.com/office/drawing/2014/main" id="{4DD1D072-F06C-49A4-AAEE-98E66941C126}"/>
              </a:ext>
            </a:extLst>
          </p:cNvPr>
          <p:cNvSpPr>
            <a:spLocks noGrp="1"/>
          </p:cNvSpPr>
          <p:nvPr>
            <p:ph type="sldNum" sz="quarter" idx="12"/>
          </p:nvPr>
        </p:nvSpPr>
        <p:spPr/>
        <p:txBody>
          <a:bodyPr/>
          <a:lstStyle/>
          <a:p>
            <a:fld id="{97A94E25-127B-4C48-AF96-44BA7B823777}" type="slidenum">
              <a:rPr lang="en-US" smtClean="0"/>
              <a:pPr/>
              <a:t>16</a:t>
            </a:fld>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EE16CBCD-EDE6-4D2C-8842-E2639AA64C3A}"/>
              </a:ext>
            </a:extLst>
          </p:cNvPr>
          <p:cNvPicPr>
            <a:picLocks noGrp="1" noChangeAspect="1"/>
          </p:cNvPicPr>
          <p:nvPr>
            <p:ph idx="1"/>
          </p:nvPr>
        </p:nvPicPr>
        <p:blipFill>
          <a:blip r:embed="rId2"/>
          <a:stretch>
            <a:fillRect/>
          </a:stretch>
        </p:blipFill>
        <p:spPr>
          <a:xfrm>
            <a:off x="896656" y="1946466"/>
            <a:ext cx="7345135" cy="439504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TextBox 5">
            <a:extLst>
              <a:ext uri="{FF2B5EF4-FFF2-40B4-BE49-F238E27FC236}">
                <a16:creationId xmlns:a16="http://schemas.microsoft.com/office/drawing/2014/main" id="{451CB160-4C86-4656-9DD4-D16EA8B976D2}"/>
              </a:ext>
            </a:extLst>
          </p:cNvPr>
          <p:cNvSpPr txBox="1"/>
          <p:nvPr/>
        </p:nvSpPr>
        <p:spPr>
          <a:xfrm>
            <a:off x="8485632" y="2182368"/>
            <a:ext cx="2468336" cy="2554545"/>
          </a:xfrm>
          <a:prstGeom prst="rect">
            <a:avLst/>
          </a:prstGeom>
          <a:noFill/>
        </p:spPr>
        <p:txBody>
          <a:bodyPr wrap="square" rtlCol="0">
            <a:spAutoFit/>
          </a:bodyPr>
          <a:lstStyle/>
          <a:p>
            <a:r>
              <a:rPr lang="en-US" sz="3200" dirty="0">
                <a:solidFill>
                  <a:srgbClr val="8D237B"/>
                </a:solidFill>
              </a:rPr>
              <a:t>We’ll show you more about the Brand Center later</a:t>
            </a:r>
          </a:p>
        </p:txBody>
      </p:sp>
    </p:spTree>
    <p:extLst>
      <p:ext uri="{BB962C8B-B14F-4D97-AF65-F5344CB8AC3E}">
        <p14:creationId xmlns:p14="http://schemas.microsoft.com/office/powerpoint/2010/main" val="174863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CA9B-900A-4FA1-B859-2BB60AE12F20}"/>
              </a:ext>
            </a:extLst>
          </p:cNvPr>
          <p:cNvSpPr>
            <a:spLocks noGrp="1"/>
          </p:cNvSpPr>
          <p:nvPr>
            <p:ph type="title"/>
          </p:nvPr>
        </p:nvSpPr>
        <p:spPr>
          <a:xfrm>
            <a:off x="381000" y="1"/>
            <a:ext cx="11506200" cy="1057094"/>
          </a:xfrm>
        </p:spPr>
        <p:txBody>
          <a:bodyPr/>
          <a:lstStyle/>
          <a:p>
            <a:r>
              <a:rPr lang="en-US" dirty="0"/>
              <a:t>Find the info ON </a:t>
            </a:r>
            <a:r>
              <a:rPr lang="en-US" dirty="0" err="1"/>
              <a:t>DACdb</a:t>
            </a:r>
            <a:endParaRPr lang="en-US" dirty="0"/>
          </a:p>
        </p:txBody>
      </p:sp>
      <p:sp>
        <p:nvSpPr>
          <p:cNvPr id="4" name="Slide Number Placeholder 3">
            <a:extLst>
              <a:ext uri="{FF2B5EF4-FFF2-40B4-BE49-F238E27FC236}">
                <a16:creationId xmlns:a16="http://schemas.microsoft.com/office/drawing/2014/main" id="{01882F65-E064-450E-A088-72B9AAB8DE16}"/>
              </a:ext>
            </a:extLst>
          </p:cNvPr>
          <p:cNvSpPr>
            <a:spLocks noGrp="1"/>
          </p:cNvSpPr>
          <p:nvPr>
            <p:ph type="sldNum" sz="quarter" idx="12"/>
          </p:nvPr>
        </p:nvSpPr>
        <p:spPr/>
        <p:txBody>
          <a:bodyPr/>
          <a:lstStyle/>
          <a:p>
            <a:fld id="{97A94E25-127B-4C48-AF96-44BA7B823777}" type="slidenum">
              <a:rPr lang="en-US" smtClean="0"/>
              <a:pPr/>
              <a:t>17</a:t>
            </a:fld>
            <a:endParaRPr lang="en-US" dirty="0"/>
          </a:p>
        </p:txBody>
      </p:sp>
      <p:pic>
        <p:nvPicPr>
          <p:cNvPr id="14" name="Content Placeholder 13" descr="A picture containing graphical user interface&#10;&#10;Description automatically generated">
            <a:extLst>
              <a:ext uri="{FF2B5EF4-FFF2-40B4-BE49-F238E27FC236}">
                <a16:creationId xmlns:a16="http://schemas.microsoft.com/office/drawing/2014/main" id="{D758E4C8-893E-4899-B9DA-7213DB94E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326" y="1287384"/>
            <a:ext cx="7551420" cy="2656562"/>
          </a:xfrm>
        </p:spPr>
      </p:pic>
      <p:pic>
        <p:nvPicPr>
          <p:cNvPr id="16" name="Picture 15">
            <a:extLst>
              <a:ext uri="{FF2B5EF4-FFF2-40B4-BE49-F238E27FC236}">
                <a16:creationId xmlns:a16="http://schemas.microsoft.com/office/drawing/2014/main" id="{AB99C373-2198-4BA1-8492-1B3C7A014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616" y="3935154"/>
            <a:ext cx="6547104" cy="2495085"/>
          </a:xfrm>
          <a:prstGeom prst="rect">
            <a:avLst/>
          </a:prstGeom>
        </p:spPr>
      </p:pic>
      <p:sp>
        <p:nvSpPr>
          <p:cNvPr id="17" name="TextBox 16">
            <a:extLst>
              <a:ext uri="{FF2B5EF4-FFF2-40B4-BE49-F238E27FC236}">
                <a16:creationId xmlns:a16="http://schemas.microsoft.com/office/drawing/2014/main" id="{059458FB-32A0-4C20-B2D1-3FC8C372414A}"/>
              </a:ext>
            </a:extLst>
          </p:cNvPr>
          <p:cNvSpPr txBox="1"/>
          <p:nvPr/>
        </p:nvSpPr>
        <p:spPr>
          <a:xfrm>
            <a:off x="7095392" y="3058534"/>
            <a:ext cx="2287055" cy="646331"/>
          </a:xfrm>
          <a:prstGeom prst="rect">
            <a:avLst/>
          </a:prstGeom>
          <a:noFill/>
        </p:spPr>
        <p:txBody>
          <a:bodyPr wrap="square" rtlCol="0">
            <a:spAutoFit/>
          </a:bodyPr>
          <a:lstStyle/>
          <a:p>
            <a:r>
              <a:rPr lang="en-US" dirty="0">
                <a:solidFill>
                  <a:schemeClr val="bg1"/>
                </a:solidFill>
                <a:highlight>
                  <a:srgbClr val="48595D"/>
                </a:highlight>
              </a:rPr>
              <a:t>&lt;&lt;&lt;&lt;</a:t>
            </a:r>
            <a:r>
              <a:rPr lang="en-US" dirty="0" err="1">
                <a:solidFill>
                  <a:schemeClr val="bg1"/>
                </a:solidFill>
                <a:highlight>
                  <a:srgbClr val="48595D"/>
                </a:highlight>
              </a:rPr>
              <a:t>DACdb</a:t>
            </a:r>
            <a:r>
              <a:rPr lang="en-US" dirty="0">
                <a:solidFill>
                  <a:schemeClr val="bg1"/>
                </a:solidFill>
                <a:highlight>
                  <a:srgbClr val="48595D"/>
                </a:highlight>
              </a:rPr>
              <a:t>: Click District Files</a:t>
            </a:r>
          </a:p>
        </p:txBody>
      </p:sp>
      <p:sp>
        <p:nvSpPr>
          <p:cNvPr id="18" name="TextBox 17">
            <a:extLst>
              <a:ext uri="{FF2B5EF4-FFF2-40B4-BE49-F238E27FC236}">
                <a16:creationId xmlns:a16="http://schemas.microsoft.com/office/drawing/2014/main" id="{B528EEBD-8252-4712-8FAF-B0A0D93824C1}"/>
              </a:ext>
            </a:extLst>
          </p:cNvPr>
          <p:cNvSpPr txBox="1"/>
          <p:nvPr/>
        </p:nvSpPr>
        <p:spPr>
          <a:xfrm>
            <a:off x="2857499" y="5570616"/>
            <a:ext cx="2287055" cy="646331"/>
          </a:xfrm>
          <a:prstGeom prst="rect">
            <a:avLst/>
          </a:prstGeom>
          <a:noFill/>
        </p:spPr>
        <p:txBody>
          <a:bodyPr wrap="square" rtlCol="0">
            <a:spAutoFit/>
          </a:bodyPr>
          <a:lstStyle/>
          <a:p>
            <a:r>
              <a:rPr lang="en-US" dirty="0" err="1"/>
              <a:t>DACdb</a:t>
            </a:r>
            <a:r>
              <a:rPr lang="en-US" dirty="0"/>
              <a:t>: Click RI Manuals&gt;&gt;&gt;&gt;&gt;&gt;</a:t>
            </a:r>
          </a:p>
        </p:txBody>
      </p:sp>
    </p:spTree>
    <p:extLst>
      <p:ext uri="{BB962C8B-B14F-4D97-AF65-F5344CB8AC3E}">
        <p14:creationId xmlns:p14="http://schemas.microsoft.com/office/powerpoint/2010/main" val="228690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635C-68ED-4E79-B02D-36B43B138E46}"/>
              </a:ext>
            </a:extLst>
          </p:cNvPr>
          <p:cNvSpPr>
            <a:spLocks noGrp="1"/>
          </p:cNvSpPr>
          <p:nvPr>
            <p:ph type="title"/>
          </p:nvPr>
        </p:nvSpPr>
        <p:spPr/>
        <p:txBody>
          <a:bodyPr/>
          <a:lstStyle/>
          <a:p>
            <a:r>
              <a:rPr lang="en-US" dirty="0"/>
              <a:t>Download the pdf</a:t>
            </a:r>
          </a:p>
        </p:txBody>
      </p:sp>
      <p:pic>
        <p:nvPicPr>
          <p:cNvPr id="6" name="Content Placeholder 5" descr="Graphical user interface, text, application&#10;&#10;Description automatically generated">
            <a:extLst>
              <a:ext uri="{FF2B5EF4-FFF2-40B4-BE49-F238E27FC236}">
                <a16:creationId xmlns:a16="http://schemas.microsoft.com/office/drawing/2014/main" id="{55AF0ECB-7207-4367-8129-26AB5EBAAC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9861" y="2054606"/>
            <a:ext cx="8260383" cy="4336255"/>
          </a:xfrm>
        </p:spPr>
      </p:pic>
      <p:sp>
        <p:nvSpPr>
          <p:cNvPr id="4" name="Slide Number Placeholder 3">
            <a:extLst>
              <a:ext uri="{FF2B5EF4-FFF2-40B4-BE49-F238E27FC236}">
                <a16:creationId xmlns:a16="http://schemas.microsoft.com/office/drawing/2014/main" id="{92DD18BC-0A83-406C-8FB0-C7E09A7E06E8}"/>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
        <p:nvSpPr>
          <p:cNvPr id="7" name="TextBox 6">
            <a:extLst>
              <a:ext uri="{FF2B5EF4-FFF2-40B4-BE49-F238E27FC236}">
                <a16:creationId xmlns:a16="http://schemas.microsoft.com/office/drawing/2014/main" id="{FD87DDCD-E5A1-40ED-AF82-5FE1C3EA3F6B}"/>
              </a:ext>
            </a:extLst>
          </p:cNvPr>
          <p:cNvSpPr txBox="1"/>
          <p:nvPr/>
        </p:nvSpPr>
        <p:spPr>
          <a:xfrm>
            <a:off x="727905" y="3980692"/>
            <a:ext cx="2292626" cy="1754326"/>
          </a:xfrm>
          <a:prstGeom prst="rect">
            <a:avLst/>
          </a:prstGeom>
          <a:noFill/>
        </p:spPr>
        <p:txBody>
          <a:bodyPr wrap="square" rtlCol="0">
            <a:spAutoFit/>
          </a:bodyPr>
          <a:lstStyle/>
          <a:p>
            <a:r>
              <a:rPr lang="en-US" dirty="0"/>
              <a:t>Download “Voice and Visual Identity Guidelines” for a lot more details on how to properly use the Rotary marks&gt;&gt;&gt;&gt;&gt;</a:t>
            </a:r>
          </a:p>
        </p:txBody>
      </p:sp>
    </p:spTree>
    <p:extLst>
      <p:ext uri="{BB962C8B-B14F-4D97-AF65-F5344CB8AC3E}">
        <p14:creationId xmlns:p14="http://schemas.microsoft.com/office/powerpoint/2010/main" val="96846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CD31-9E77-4EE3-B351-B077ABD3F3F5}"/>
              </a:ext>
            </a:extLst>
          </p:cNvPr>
          <p:cNvSpPr>
            <a:spLocks noGrp="1"/>
          </p:cNvSpPr>
          <p:nvPr>
            <p:ph type="title"/>
          </p:nvPr>
        </p:nvSpPr>
        <p:spPr/>
        <p:txBody>
          <a:bodyPr/>
          <a:lstStyle/>
          <a:p>
            <a:r>
              <a:rPr lang="en-US" dirty="0"/>
              <a:t>Guidelines for use</a:t>
            </a:r>
          </a:p>
        </p:txBody>
      </p:sp>
      <p:sp>
        <p:nvSpPr>
          <p:cNvPr id="4" name="Slide Number Placeholder 3">
            <a:extLst>
              <a:ext uri="{FF2B5EF4-FFF2-40B4-BE49-F238E27FC236}">
                <a16:creationId xmlns:a16="http://schemas.microsoft.com/office/drawing/2014/main" id="{035D5680-652D-411C-807F-F2F705FEAB80}"/>
              </a:ext>
            </a:extLst>
          </p:cNvPr>
          <p:cNvSpPr>
            <a:spLocks noGrp="1"/>
          </p:cNvSpPr>
          <p:nvPr>
            <p:ph type="sldNum" sz="quarter" idx="12"/>
          </p:nvPr>
        </p:nvSpPr>
        <p:spPr/>
        <p:txBody>
          <a:bodyPr/>
          <a:lstStyle/>
          <a:p>
            <a:fld id="{97A94E25-127B-4C48-AF96-44BA7B823777}" type="slidenum">
              <a:rPr lang="en-US" smtClean="0"/>
              <a:pPr/>
              <a:t>19</a:t>
            </a:fld>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52AE641B-5F03-4560-8D7E-B4E0BC42A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99" y="1879208"/>
            <a:ext cx="7055810" cy="4507523"/>
          </a:xfrm>
          <a:prstGeom prst="rect">
            <a:avLst/>
          </a:prstGeom>
        </p:spPr>
      </p:pic>
    </p:spTree>
    <p:extLst>
      <p:ext uri="{BB962C8B-B14F-4D97-AF65-F5344CB8AC3E}">
        <p14:creationId xmlns:p14="http://schemas.microsoft.com/office/powerpoint/2010/main" val="239744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853105" y="1607737"/>
            <a:ext cx="9666515" cy="3416320"/>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Everyone in your city knows about Rotary – right?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B669-1383-4400-9E28-D1E034363BCE}"/>
              </a:ext>
            </a:extLst>
          </p:cNvPr>
          <p:cNvSpPr>
            <a:spLocks noGrp="1"/>
          </p:cNvSpPr>
          <p:nvPr>
            <p:ph type="title"/>
          </p:nvPr>
        </p:nvSpPr>
        <p:spPr/>
        <p:txBody>
          <a:bodyPr/>
          <a:lstStyle/>
          <a:p>
            <a:r>
              <a:rPr lang="en-US" dirty="0"/>
              <a:t>NOW you will be able to</a:t>
            </a:r>
          </a:p>
        </p:txBody>
      </p:sp>
      <p:sp>
        <p:nvSpPr>
          <p:cNvPr id="3" name="Content Placeholder 2">
            <a:extLst>
              <a:ext uri="{FF2B5EF4-FFF2-40B4-BE49-F238E27FC236}">
                <a16:creationId xmlns:a16="http://schemas.microsoft.com/office/drawing/2014/main" id="{B998020C-D715-41ED-937B-E982EB56EE5E}"/>
              </a:ext>
            </a:extLst>
          </p:cNvPr>
          <p:cNvSpPr>
            <a:spLocks noGrp="1"/>
          </p:cNvSpPr>
          <p:nvPr>
            <p:ph idx="1"/>
          </p:nvPr>
        </p:nvSpPr>
        <p:spPr/>
        <p:txBody>
          <a:bodyPr>
            <a:normAutofit/>
          </a:bodyPr>
          <a:lstStyle/>
          <a:p>
            <a:r>
              <a:rPr lang="en-US" sz="3200" dirty="0">
                <a:solidFill>
                  <a:srgbClr val="942481"/>
                </a:solidFill>
              </a:rPr>
              <a:t>- Know how to use the Masterbrand correctly on all your printed material and websites, social media, shirts, etc.</a:t>
            </a:r>
          </a:p>
          <a:p>
            <a:r>
              <a:rPr lang="en-US" sz="3200" dirty="0">
                <a:solidFill>
                  <a:srgbClr val="942481"/>
                </a:solidFill>
              </a:rPr>
              <a:t> - Insure consistent, compliant use of the Rotary marks</a:t>
            </a:r>
          </a:p>
          <a:p>
            <a:r>
              <a:rPr lang="en-US" sz="3200" dirty="0">
                <a:solidFill>
                  <a:srgbClr val="942481"/>
                </a:solidFill>
              </a:rPr>
              <a:t> - Clean up old social media issues</a:t>
            </a:r>
          </a:p>
          <a:p>
            <a:r>
              <a:rPr lang="en-US" sz="3200" dirty="0">
                <a:solidFill>
                  <a:srgbClr val="942481"/>
                </a:solidFill>
              </a:rPr>
              <a:t> - Be the “go to” person for how to “do it right.”</a:t>
            </a:r>
          </a:p>
          <a:p>
            <a:r>
              <a:rPr lang="en-US" sz="3200" dirty="0">
                <a:solidFill>
                  <a:srgbClr val="942481"/>
                </a:solidFill>
              </a:rPr>
              <a:t>(Extra Credit: what is the ONLY instance when the old blue wheel is allowed?)</a:t>
            </a:r>
          </a:p>
        </p:txBody>
      </p:sp>
      <p:sp>
        <p:nvSpPr>
          <p:cNvPr id="4" name="Slide Number Placeholder 3">
            <a:extLst>
              <a:ext uri="{FF2B5EF4-FFF2-40B4-BE49-F238E27FC236}">
                <a16:creationId xmlns:a16="http://schemas.microsoft.com/office/drawing/2014/main" id="{F2465743-D367-4851-967E-05E4D3C2E5D4}"/>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extLst>
      <p:ext uri="{BB962C8B-B14F-4D97-AF65-F5344CB8AC3E}">
        <p14:creationId xmlns:p14="http://schemas.microsoft.com/office/powerpoint/2010/main" val="16477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8922-24F5-45B8-9440-110182D243B7}"/>
              </a:ext>
            </a:extLst>
          </p:cNvPr>
          <p:cNvSpPr>
            <a:spLocks noGrp="1"/>
          </p:cNvSpPr>
          <p:nvPr>
            <p:ph type="title"/>
          </p:nvPr>
        </p:nvSpPr>
        <p:spPr/>
        <p:txBody>
          <a:bodyPr/>
          <a:lstStyle/>
          <a:p>
            <a:r>
              <a:rPr lang="en-US" dirty="0"/>
              <a:t>Cross your fingers…</a:t>
            </a:r>
          </a:p>
        </p:txBody>
      </p:sp>
      <p:sp>
        <p:nvSpPr>
          <p:cNvPr id="3" name="Content Placeholder 2">
            <a:extLst>
              <a:ext uri="{FF2B5EF4-FFF2-40B4-BE49-F238E27FC236}">
                <a16:creationId xmlns:a16="http://schemas.microsoft.com/office/drawing/2014/main" id="{1C9604AB-B83E-43E9-AA24-0093E5024149}"/>
              </a:ext>
            </a:extLst>
          </p:cNvPr>
          <p:cNvSpPr>
            <a:spLocks noGrp="1"/>
          </p:cNvSpPr>
          <p:nvPr>
            <p:ph idx="1"/>
          </p:nvPr>
        </p:nvSpPr>
        <p:spPr>
          <a:xfrm>
            <a:off x="583880" y="1870713"/>
            <a:ext cx="8922027" cy="4034896"/>
          </a:xfrm>
        </p:spPr>
        <p:txBody>
          <a:bodyPr/>
          <a:lstStyle/>
          <a:p>
            <a:r>
              <a:rPr lang="en-US" dirty="0">
                <a:solidFill>
                  <a:srgbClr val="942481"/>
                </a:solidFill>
              </a:rPr>
              <a:t>Do you have a Rotary Sign when you enter your city?</a:t>
            </a:r>
          </a:p>
          <a:p>
            <a:r>
              <a:rPr lang="en-US" dirty="0">
                <a:solidFill>
                  <a:srgbClr val="942481"/>
                </a:solidFill>
              </a:rPr>
              <a:t>Is it the OLD Blue wheel?&gt;&gt;&gt;&gt;&gt;&gt;&gt;&gt;&gt;&gt;&gt;&gt;&gt;&gt;&gt;&gt;&gt;&gt;&gt;&gt;&gt;&gt;&gt;&gt;&gt;&gt;&gt;</a:t>
            </a:r>
          </a:p>
          <a:p>
            <a:r>
              <a:rPr lang="en-US" dirty="0">
                <a:solidFill>
                  <a:srgbClr val="942481"/>
                </a:solidFill>
              </a:rPr>
              <a:t>We are working on a program where the District may be able to  offset part of the cost for a new compliant sign for your club!</a:t>
            </a:r>
          </a:p>
          <a:p>
            <a:r>
              <a:rPr lang="en-US" dirty="0">
                <a:solidFill>
                  <a:srgbClr val="942481"/>
                </a:solidFill>
              </a:rPr>
              <a:t>We are working with a District 6110 Rotarian-owned company WiseChoiceawards.com, a Licensed Rotary vendor to make new signs for those that want to let people know ROTARY is active in their community!</a:t>
            </a:r>
          </a:p>
          <a:p>
            <a:endParaRPr lang="en-US" dirty="0">
              <a:solidFill>
                <a:srgbClr val="942481"/>
              </a:solidFill>
            </a:endParaRPr>
          </a:p>
        </p:txBody>
      </p:sp>
      <p:sp>
        <p:nvSpPr>
          <p:cNvPr id="4" name="Slide Number Placeholder 3">
            <a:extLst>
              <a:ext uri="{FF2B5EF4-FFF2-40B4-BE49-F238E27FC236}">
                <a16:creationId xmlns:a16="http://schemas.microsoft.com/office/drawing/2014/main" id="{D38B7651-C610-434E-BDF1-09C69EC80944}"/>
              </a:ext>
            </a:extLst>
          </p:cNvPr>
          <p:cNvSpPr>
            <a:spLocks noGrp="1"/>
          </p:cNvSpPr>
          <p:nvPr>
            <p:ph type="sldNum" sz="quarter" idx="12"/>
          </p:nvPr>
        </p:nvSpPr>
        <p:spPr/>
        <p:txBody>
          <a:bodyPr/>
          <a:lstStyle/>
          <a:p>
            <a:fld id="{97A94E25-127B-4C48-AF96-44BA7B823777}" type="slidenum">
              <a:rPr lang="en-US" smtClean="0"/>
              <a:pPr/>
              <a:t>21</a:t>
            </a:fld>
            <a:endParaRPr lang="en-US" dirty="0"/>
          </a:p>
        </p:txBody>
      </p:sp>
      <p:pic>
        <p:nvPicPr>
          <p:cNvPr id="8" name="Picture 7" descr="A yellow and blue sign&#10;&#10;Description automatically generated with low confidence">
            <a:extLst>
              <a:ext uri="{FF2B5EF4-FFF2-40B4-BE49-F238E27FC236}">
                <a16:creationId xmlns:a16="http://schemas.microsoft.com/office/drawing/2014/main" id="{98516241-2E9D-4439-B388-EFAAED095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680" y="2040641"/>
            <a:ext cx="2263140" cy="288036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24F5A903-86A4-447C-ABD5-4FC95CA22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61" y="4987287"/>
            <a:ext cx="2552700" cy="2065020"/>
          </a:xfrm>
          <a:prstGeom prst="rect">
            <a:avLst/>
          </a:prstGeom>
        </p:spPr>
      </p:pic>
      <p:cxnSp>
        <p:nvCxnSpPr>
          <p:cNvPr id="12" name="Straight Connector 11">
            <a:extLst>
              <a:ext uri="{FF2B5EF4-FFF2-40B4-BE49-F238E27FC236}">
                <a16:creationId xmlns:a16="http://schemas.microsoft.com/office/drawing/2014/main" id="{AEA8B872-8171-4178-BAB7-4FAB1C78FAA6}"/>
              </a:ext>
            </a:extLst>
          </p:cNvPr>
          <p:cNvCxnSpPr/>
          <p:nvPr/>
        </p:nvCxnSpPr>
        <p:spPr>
          <a:xfrm>
            <a:off x="9952221" y="2040641"/>
            <a:ext cx="2136913" cy="2880360"/>
          </a:xfrm>
          <a:prstGeom prst="line">
            <a:avLst/>
          </a:prstGeom>
          <a:ln w="825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CF9E1490-6D7B-4BFC-AE65-2D22D420C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427" y="4665184"/>
            <a:ext cx="2569542" cy="2065020"/>
          </a:xfrm>
          <a:prstGeom prst="rect">
            <a:avLst/>
          </a:prstGeom>
        </p:spPr>
      </p:pic>
      <p:pic>
        <p:nvPicPr>
          <p:cNvPr id="13" name="Picture 12" descr="Text&#10;&#10;Description automatically generated">
            <a:extLst>
              <a:ext uri="{FF2B5EF4-FFF2-40B4-BE49-F238E27FC236}">
                <a16:creationId xmlns:a16="http://schemas.microsoft.com/office/drawing/2014/main" id="{05B26012-F72F-4616-AEC2-ECBF9468C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4574" y="5365859"/>
            <a:ext cx="2984500" cy="1079500"/>
          </a:xfrm>
          <a:prstGeom prst="rect">
            <a:avLst/>
          </a:prstGeom>
        </p:spPr>
      </p:pic>
    </p:spTree>
    <p:extLst>
      <p:ext uri="{BB962C8B-B14F-4D97-AF65-F5344CB8AC3E}">
        <p14:creationId xmlns:p14="http://schemas.microsoft.com/office/powerpoint/2010/main" val="204364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DB21-CC20-4DCE-802D-4CD956E35209}"/>
              </a:ext>
            </a:extLst>
          </p:cNvPr>
          <p:cNvSpPr>
            <a:spLocks noGrp="1"/>
          </p:cNvSpPr>
          <p:nvPr>
            <p:ph type="title"/>
          </p:nvPr>
        </p:nvSpPr>
        <p:spPr/>
        <p:txBody>
          <a:bodyPr/>
          <a:lstStyle/>
          <a:p>
            <a:r>
              <a:rPr lang="en-US" sz="4400" dirty="0">
                <a:solidFill>
                  <a:schemeClr val="bg1"/>
                </a:solidFill>
              </a:rPr>
              <a:t>Guiding</a:t>
            </a:r>
            <a:r>
              <a:rPr lang="en-US" sz="3200" dirty="0">
                <a:solidFill>
                  <a:schemeClr val="bg1"/>
                </a:solidFill>
              </a:rPr>
              <a:t> </a:t>
            </a:r>
            <a:r>
              <a:rPr lang="en-US" sz="4400" dirty="0">
                <a:solidFill>
                  <a:schemeClr val="bg1"/>
                </a:solidFill>
              </a:rPr>
              <a:t>Principals</a:t>
            </a:r>
            <a:endParaRPr lang="en-US" dirty="0"/>
          </a:p>
        </p:txBody>
      </p:sp>
      <p:sp>
        <p:nvSpPr>
          <p:cNvPr id="3" name="Content Placeholder 2">
            <a:extLst>
              <a:ext uri="{FF2B5EF4-FFF2-40B4-BE49-F238E27FC236}">
                <a16:creationId xmlns:a16="http://schemas.microsoft.com/office/drawing/2014/main" id="{D2446F50-AF88-45F5-B15D-42C673D45973}"/>
              </a:ext>
            </a:extLst>
          </p:cNvPr>
          <p:cNvSpPr>
            <a:spLocks noGrp="1"/>
          </p:cNvSpPr>
          <p:nvPr>
            <p:ph idx="1"/>
          </p:nvPr>
        </p:nvSpPr>
        <p:spPr/>
        <p:txBody>
          <a:bodyPr>
            <a:normAutofit/>
          </a:bodyPr>
          <a:lstStyle/>
          <a:p>
            <a:r>
              <a:rPr lang="en-US" sz="2800" dirty="0">
                <a:solidFill>
                  <a:srgbClr val="8D237B"/>
                </a:solidFill>
              </a:rPr>
              <a:t>- Motto: Service Above Self (and One Profits Most Who Serves Best)</a:t>
            </a:r>
          </a:p>
          <a:p>
            <a:r>
              <a:rPr lang="en-US" sz="2800" dirty="0">
                <a:solidFill>
                  <a:srgbClr val="8D237B"/>
                </a:solidFill>
              </a:rPr>
              <a:t> - The Object </a:t>
            </a:r>
            <a:r>
              <a:rPr lang="en-US" sz="2800" b="0" i="0" dirty="0">
                <a:solidFill>
                  <a:srgbClr val="8D237B"/>
                </a:solidFill>
                <a:effectLst/>
                <a:latin typeface="Open Sans"/>
              </a:rPr>
              <a:t>of</a:t>
            </a:r>
            <a:r>
              <a:rPr lang="en-US" sz="2800" dirty="0">
                <a:solidFill>
                  <a:srgbClr val="8D237B"/>
                </a:solidFill>
              </a:rPr>
              <a:t> Rotary is to encourage and foster the ideal of service as a basis of worthy enterprise</a:t>
            </a:r>
          </a:p>
          <a:p>
            <a:r>
              <a:rPr lang="en-US" sz="2800" b="1" i="0" dirty="0">
                <a:solidFill>
                  <a:srgbClr val="8D237B"/>
                </a:solidFill>
                <a:effectLst/>
                <a:latin typeface="Open Sans"/>
              </a:rPr>
              <a:t> - </a:t>
            </a:r>
            <a:r>
              <a:rPr lang="en-US" sz="2800" dirty="0">
                <a:solidFill>
                  <a:srgbClr val="8D237B"/>
                </a:solidFill>
              </a:rPr>
              <a:t>The Four-Way Test</a:t>
            </a:r>
          </a:p>
          <a:p>
            <a:r>
              <a:rPr lang="en-US" sz="2800" dirty="0">
                <a:solidFill>
                  <a:srgbClr val="8D237B"/>
                </a:solidFill>
              </a:rPr>
              <a:t> - Avenues of Service</a:t>
            </a:r>
          </a:p>
          <a:p>
            <a:endParaRPr lang="en-US" sz="2800" dirty="0">
              <a:solidFill>
                <a:srgbClr val="8D237B"/>
              </a:solidFill>
            </a:endParaRPr>
          </a:p>
          <a:p>
            <a:r>
              <a:rPr lang="en-US" sz="2800" dirty="0">
                <a:solidFill>
                  <a:srgbClr val="8D237B"/>
                </a:solidFill>
              </a:rPr>
              <a:t>DO YOU KNOW THE NEW VISION STATEMENT:</a:t>
            </a:r>
          </a:p>
          <a:p>
            <a:endParaRPr lang="en-US" sz="2800" dirty="0">
              <a:solidFill>
                <a:srgbClr val="8D237B"/>
              </a:solidFill>
            </a:endParaRPr>
          </a:p>
        </p:txBody>
      </p:sp>
      <p:sp>
        <p:nvSpPr>
          <p:cNvPr id="4" name="Slide Number Placeholder 3">
            <a:extLst>
              <a:ext uri="{FF2B5EF4-FFF2-40B4-BE49-F238E27FC236}">
                <a16:creationId xmlns:a16="http://schemas.microsoft.com/office/drawing/2014/main" id="{634B8BDE-71AB-436C-A2C9-EBBAE72CB341}"/>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Tree>
    <p:extLst>
      <p:ext uri="{BB962C8B-B14F-4D97-AF65-F5344CB8AC3E}">
        <p14:creationId xmlns:p14="http://schemas.microsoft.com/office/powerpoint/2010/main" val="373065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772F-5F51-486A-833A-35A1E5D8EDB2}"/>
              </a:ext>
            </a:extLst>
          </p:cNvPr>
          <p:cNvSpPr>
            <a:spLocks noGrp="1"/>
          </p:cNvSpPr>
          <p:nvPr>
            <p:ph type="title"/>
          </p:nvPr>
        </p:nvSpPr>
        <p:spPr/>
        <p:txBody>
          <a:bodyPr/>
          <a:lstStyle/>
          <a:p>
            <a:r>
              <a:rPr lang="en-US" dirty="0"/>
              <a:t>Rotary Vision </a:t>
            </a:r>
            <a:r>
              <a:rPr lang="en-US" dirty="0" err="1"/>
              <a:t>STatement</a:t>
            </a:r>
            <a:endParaRPr lang="en-US" dirty="0"/>
          </a:p>
        </p:txBody>
      </p:sp>
      <p:sp>
        <p:nvSpPr>
          <p:cNvPr id="4" name="Slide Number Placeholder 3">
            <a:extLst>
              <a:ext uri="{FF2B5EF4-FFF2-40B4-BE49-F238E27FC236}">
                <a16:creationId xmlns:a16="http://schemas.microsoft.com/office/drawing/2014/main" id="{1717D6B9-52B0-412D-B9E1-403D60659CC7}"/>
              </a:ext>
            </a:extLst>
          </p:cNvPr>
          <p:cNvSpPr>
            <a:spLocks noGrp="1"/>
          </p:cNvSpPr>
          <p:nvPr>
            <p:ph type="sldNum" sz="quarter" idx="12"/>
          </p:nvPr>
        </p:nvSpPr>
        <p:spPr/>
        <p:txBody>
          <a:bodyPr/>
          <a:lstStyle/>
          <a:p>
            <a:fld id="{97A94E25-127B-4C48-AF96-44BA7B823777}" type="slidenum">
              <a:rPr lang="en-US" smtClean="0"/>
              <a:pPr/>
              <a:t>23</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B2FE7D84-3789-442A-AC76-D391341C9B8F}"/>
              </a:ext>
            </a:extLst>
          </p:cNvPr>
          <p:cNvPicPr>
            <a:picLocks noChangeAspect="1"/>
          </p:cNvPicPr>
          <p:nvPr/>
        </p:nvPicPr>
        <p:blipFill>
          <a:blip r:embed="rId2"/>
          <a:stretch>
            <a:fillRect/>
          </a:stretch>
        </p:blipFill>
        <p:spPr>
          <a:xfrm>
            <a:off x="851174" y="1738991"/>
            <a:ext cx="9584265" cy="3713902"/>
          </a:xfrm>
          <a:prstGeom prst="rect">
            <a:avLst/>
          </a:prstGeom>
        </p:spPr>
      </p:pic>
      <p:sp>
        <p:nvSpPr>
          <p:cNvPr id="6" name="TextBox 5">
            <a:extLst>
              <a:ext uri="{FF2B5EF4-FFF2-40B4-BE49-F238E27FC236}">
                <a16:creationId xmlns:a16="http://schemas.microsoft.com/office/drawing/2014/main" id="{2BE70D19-AC22-4C21-B77D-3D605691E939}"/>
              </a:ext>
            </a:extLst>
          </p:cNvPr>
          <p:cNvSpPr txBox="1"/>
          <p:nvPr/>
        </p:nvSpPr>
        <p:spPr>
          <a:xfrm>
            <a:off x="1292352" y="5830845"/>
            <a:ext cx="7766304" cy="584775"/>
          </a:xfrm>
          <a:prstGeom prst="rect">
            <a:avLst/>
          </a:prstGeom>
          <a:noFill/>
        </p:spPr>
        <p:txBody>
          <a:bodyPr wrap="square" rtlCol="0">
            <a:spAutoFit/>
          </a:bodyPr>
          <a:lstStyle/>
          <a:p>
            <a:r>
              <a:rPr lang="en-US" sz="3200" dirty="0">
                <a:solidFill>
                  <a:srgbClr val="8D237B"/>
                </a:solidFill>
              </a:rPr>
              <a:t>Why not recite this also?</a:t>
            </a:r>
          </a:p>
        </p:txBody>
      </p:sp>
    </p:spTree>
    <p:extLst>
      <p:ext uri="{BB962C8B-B14F-4D97-AF65-F5344CB8AC3E}">
        <p14:creationId xmlns:p14="http://schemas.microsoft.com/office/powerpoint/2010/main" val="426448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610F-D168-4123-9005-E6E9AE72B868}"/>
              </a:ext>
            </a:extLst>
          </p:cNvPr>
          <p:cNvSpPr>
            <a:spLocks noGrp="1"/>
          </p:cNvSpPr>
          <p:nvPr>
            <p:ph type="title"/>
          </p:nvPr>
        </p:nvSpPr>
        <p:spPr/>
        <p:txBody>
          <a:bodyPr/>
          <a:lstStyle/>
          <a:p>
            <a:r>
              <a:rPr lang="en-US" dirty="0"/>
              <a:t>Annual theme logo:</a:t>
            </a:r>
          </a:p>
        </p:txBody>
      </p:sp>
      <p:sp>
        <p:nvSpPr>
          <p:cNvPr id="3" name="Content Placeholder 2">
            <a:extLst>
              <a:ext uri="{FF2B5EF4-FFF2-40B4-BE49-F238E27FC236}">
                <a16:creationId xmlns:a16="http://schemas.microsoft.com/office/drawing/2014/main" id="{795D05FB-098E-4D64-9E41-CFCBD4ECDB56}"/>
              </a:ext>
            </a:extLst>
          </p:cNvPr>
          <p:cNvSpPr>
            <a:spLocks noGrp="1"/>
          </p:cNvSpPr>
          <p:nvPr>
            <p:ph idx="1"/>
          </p:nvPr>
        </p:nvSpPr>
        <p:spPr>
          <a:xfrm>
            <a:off x="342900" y="3482426"/>
            <a:ext cx="11506200" cy="2802711"/>
          </a:xfrm>
        </p:spPr>
        <p:txBody>
          <a:bodyPr>
            <a:noAutofit/>
          </a:bodyPr>
          <a:lstStyle/>
          <a:p>
            <a:pPr marL="0" indent="0">
              <a:buNone/>
            </a:pPr>
            <a:r>
              <a:rPr lang="en-US" sz="3500" dirty="0">
                <a:solidFill>
                  <a:srgbClr val="8D237B"/>
                </a:solidFill>
              </a:rPr>
              <a:t>- Selected by RI President to inspire existing Rotarians</a:t>
            </a:r>
            <a:br>
              <a:rPr lang="en-US" sz="3500" dirty="0">
                <a:solidFill>
                  <a:srgbClr val="8D237B"/>
                </a:solidFill>
              </a:rPr>
            </a:br>
            <a:r>
              <a:rPr lang="en-US" sz="3500" dirty="0">
                <a:solidFill>
                  <a:srgbClr val="8D237B"/>
                </a:solidFill>
              </a:rPr>
              <a:t>- Confusing: It changes every year – 8+ clubs have an older one on their FB page  </a:t>
            </a:r>
            <a:r>
              <a:rPr lang="en-US" sz="800" dirty="0">
                <a:solidFill>
                  <a:srgbClr val="8D237B"/>
                </a:solidFill>
              </a:rPr>
              <a:t>(Drumright, Muskogee, Poteau, </a:t>
            </a:r>
            <a:r>
              <a:rPr lang="en-US" sz="800" dirty="0" err="1">
                <a:solidFill>
                  <a:srgbClr val="8D237B"/>
                </a:solidFill>
              </a:rPr>
              <a:t>B’Ville</a:t>
            </a:r>
            <a:r>
              <a:rPr lang="en-US" sz="800" dirty="0">
                <a:solidFill>
                  <a:srgbClr val="8D237B"/>
                </a:solidFill>
              </a:rPr>
              <a:t> Daybreak, Chanute, Neodesha, Siloam,  </a:t>
            </a:r>
            <a:r>
              <a:rPr lang="en-US" sz="800" dirty="0" err="1">
                <a:solidFill>
                  <a:srgbClr val="8D237B"/>
                </a:solidFill>
              </a:rPr>
              <a:t>MtVernon</a:t>
            </a:r>
            <a:r>
              <a:rPr lang="en-US" sz="800" dirty="0">
                <a:solidFill>
                  <a:srgbClr val="8D237B"/>
                </a:solidFill>
              </a:rPr>
              <a:t>, )</a:t>
            </a:r>
            <a:br>
              <a:rPr lang="en-US" sz="3500" dirty="0">
                <a:solidFill>
                  <a:srgbClr val="8D237B"/>
                </a:solidFill>
              </a:rPr>
            </a:br>
            <a:r>
              <a:rPr lang="en-US" sz="3500" dirty="0">
                <a:solidFill>
                  <a:srgbClr val="8D237B"/>
                </a:solidFill>
              </a:rPr>
              <a:t>- Distracts from master brand</a:t>
            </a:r>
            <a:br>
              <a:rPr lang="en-US" sz="3500" dirty="0">
                <a:solidFill>
                  <a:srgbClr val="8D237B"/>
                </a:solidFill>
              </a:rPr>
            </a:br>
            <a:r>
              <a:rPr lang="en-US" sz="3500" dirty="0">
                <a:solidFill>
                  <a:srgbClr val="8D237B"/>
                </a:solidFill>
              </a:rPr>
              <a:t>- Should be used WITH the master brand – see above</a:t>
            </a:r>
          </a:p>
        </p:txBody>
      </p:sp>
      <p:sp>
        <p:nvSpPr>
          <p:cNvPr id="4" name="Slide Number Placeholder 3">
            <a:extLst>
              <a:ext uri="{FF2B5EF4-FFF2-40B4-BE49-F238E27FC236}">
                <a16:creationId xmlns:a16="http://schemas.microsoft.com/office/drawing/2014/main" id="{C6FF7FA0-A26C-46DE-95F2-3375B6288E0A}"/>
              </a:ext>
            </a:extLst>
          </p:cNvPr>
          <p:cNvSpPr>
            <a:spLocks noGrp="1"/>
          </p:cNvSpPr>
          <p:nvPr>
            <p:ph type="sldNum" sz="quarter" idx="12"/>
          </p:nvPr>
        </p:nvSpPr>
        <p:spPr/>
        <p:txBody>
          <a:bodyPr/>
          <a:lstStyle/>
          <a:p>
            <a:fld id="{97A94E25-127B-4C48-AF96-44BA7B823777}" type="slidenum">
              <a:rPr lang="en-US" smtClean="0"/>
              <a:pPr/>
              <a:t>24</a:t>
            </a:fld>
            <a:endParaRPr lang="en-US" dirty="0"/>
          </a:p>
        </p:txBody>
      </p:sp>
      <p:pic>
        <p:nvPicPr>
          <p:cNvPr id="7" name="Picture 6" descr="A picture containing company name&#10;&#10;Description automatically generated">
            <a:extLst>
              <a:ext uri="{FF2B5EF4-FFF2-40B4-BE49-F238E27FC236}">
                <a16:creationId xmlns:a16="http://schemas.microsoft.com/office/drawing/2014/main" id="{E7F4185B-5B3C-42D4-84BF-9BC83E03A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118" y="1593469"/>
            <a:ext cx="6346581" cy="1835531"/>
          </a:xfrm>
          <a:prstGeom prst="rect">
            <a:avLst/>
          </a:prstGeom>
        </p:spPr>
      </p:pic>
    </p:spTree>
    <p:extLst>
      <p:ext uri="{BB962C8B-B14F-4D97-AF65-F5344CB8AC3E}">
        <p14:creationId xmlns:p14="http://schemas.microsoft.com/office/powerpoint/2010/main" val="70481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1E48-EA5E-46C7-8612-4F57D194C1B3}"/>
              </a:ext>
            </a:extLst>
          </p:cNvPr>
          <p:cNvSpPr>
            <a:spLocks noGrp="1"/>
          </p:cNvSpPr>
          <p:nvPr>
            <p:ph type="title"/>
          </p:nvPr>
        </p:nvSpPr>
        <p:spPr>
          <a:xfrm>
            <a:off x="355600" y="-471889"/>
            <a:ext cx="11506200" cy="1540042"/>
          </a:xfrm>
        </p:spPr>
        <p:txBody>
          <a:bodyPr>
            <a:normAutofit/>
          </a:bodyPr>
          <a:lstStyle/>
          <a:p>
            <a:r>
              <a:rPr lang="en-US" sz="3800" dirty="0"/>
              <a:t>Themes – how many do you remember?</a:t>
            </a:r>
          </a:p>
        </p:txBody>
      </p:sp>
      <p:pic>
        <p:nvPicPr>
          <p:cNvPr id="6" name="Content Placeholder 5" descr="Graphical user interface, website&#10;&#10;Description automatically generated">
            <a:extLst>
              <a:ext uri="{FF2B5EF4-FFF2-40B4-BE49-F238E27FC236}">
                <a16:creationId xmlns:a16="http://schemas.microsoft.com/office/drawing/2014/main" id="{DDA3029E-2428-4568-9D4B-BCBBBEB7B7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238" y="1629474"/>
            <a:ext cx="9376386" cy="5365908"/>
          </a:xfrm>
        </p:spPr>
      </p:pic>
      <p:sp>
        <p:nvSpPr>
          <p:cNvPr id="4" name="Slide Number Placeholder 3">
            <a:extLst>
              <a:ext uri="{FF2B5EF4-FFF2-40B4-BE49-F238E27FC236}">
                <a16:creationId xmlns:a16="http://schemas.microsoft.com/office/drawing/2014/main" id="{24CE1682-97FE-4E3F-B70A-0CBE8294E1D7}"/>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Tree>
    <p:extLst>
      <p:ext uri="{BB962C8B-B14F-4D97-AF65-F5344CB8AC3E}">
        <p14:creationId xmlns:p14="http://schemas.microsoft.com/office/powerpoint/2010/main" val="356272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B0FA-CB48-40A7-8266-157F82BD83F2}"/>
              </a:ext>
            </a:extLst>
          </p:cNvPr>
          <p:cNvSpPr>
            <a:spLocks noGrp="1"/>
          </p:cNvSpPr>
          <p:nvPr>
            <p:ph type="title"/>
          </p:nvPr>
        </p:nvSpPr>
        <p:spPr/>
        <p:txBody>
          <a:bodyPr/>
          <a:lstStyle/>
          <a:p>
            <a:r>
              <a:rPr lang="en-US" dirty="0"/>
              <a:t>LOTS More resources – Rotary.org</a:t>
            </a:r>
          </a:p>
        </p:txBody>
      </p:sp>
      <p:sp>
        <p:nvSpPr>
          <p:cNvPr id="3" name="Content Placeholder 2">
            <a:extLst>
              <a:ext uri="{FF2B5EF4-FFF2-40B4-BE49-F238E27FC236}">
                <a16:creationId xmlns:a16="http://schemas.microsoft.com/office/drawing/2014/main" id="{064093F2-C7E7-497E-A090-FA18563BD30F}"/>
              </a:ext>
            </a:extLst>
          </p:cNvPr>
          <p:cNvSpPr>
            <a:spLocks noGrp="1"/>
          </p:cNvSpPr>
          <p:nvPr>
            <p:ph idx="1"/>
          </p:nvPr>
        </p:nvSpPr>
        <p:spPr/>
        <p:txBody>
          <a:bodyPr/>
          <a:lstStyle/>
          <a:p>
            <a:r>
              <a:rPr lang="en-US" sz="2400" dirty="0"/>
              <a:t>Rotary International really has 2 websites</a:t>
            </a:r>
          </a:p>
          <a:p>
            <a:r>
              <a:rPr lang="en-US" sz="2400" dirty="0"/>
              <a:t> - Rotary.org – </a:t>
            </a:r>
            <a:r>
              <a:rPr lang="en-US" sz="2400"/>
              <a:t>the public-facing </a:t>
            </a:r>
            <a:r>
              <a:rPr lang="en-US" sz="2400" dirty="0"/>
              <a:t>site</a:t>
            </a:r>
          </a:p>
          <a:p>
            <a:r>
              <a:rPr lang="en-US" sz="2400" dirty="0"/>
              <a:t> - My Rotary (My.Rotary.org)– the member facing website</a:t>
            </a:r>
          </a:p>
          <a:p>
            <a:r>
              <a:rPr lang="en-US" sz="2400" dirty="0"/>
              <a:t> - How to get to My Rotary – click “for members”:</a:t>
            </a:r>
          </a:p>
          <a:p>
            <a:endParaRPr lang="en-US" dirty="0"/>
          </a:p>
        </p:txBody>
      </p:sp>
      <p:sp>
        <p:nvSpPr>
          <p:cNvPr id="4" name="Slide Number Placeholder 3">
            <a:extLst>
              <a:ext uri="{FF2B5EF4-FFF2-40B4-BE49-F238E27FC236}">
                <a16:creationId xmlns:a16="http://schemas.microsoft.com/office/drawing/2014/main" id="{FFCD7E76-40F4-44EB-B196-796E8DC9C016}"/>
              </a:ext>
            </a:extLst>
          </p:cNvPr>
          <p:cNvSpPr>
            <a:spLocks noGrp="1"/>
          </p:cNvSpPr>
          <p:nvPr>
            <p:ph type="sldNum" sz="quarter" idx="12"/>
          </p:nvPr>
        </p:nvSpPr>
        <p:spPr/>
        <p:txBody>
          <a:bodyPr/>
          <a:lstStyle/>
          <a:p>
            <a:fld id="{97A94E25-127B-4C48-AF96-44BA7B823777}" type="slidenum">
              <a:rPr lang="en-US" smtClean="0"/>
              <a:pPr/>
              <a:t>26</a:t>
            </a:fld>
            <a:endParaRPr lang="en-US" dirty="0"/>
          </a:p>
        </p:txBody>
      </p:sp>
      <p:pic>
        <p:nvPicPr>
          <p:cNvPr id="9" name="Picture 8" descr="Graphical user interface, text, application, website&#10;&#10;Description automatically generated">
            <a:extLst>
              <a:ext uri="{FF2B5EF4-FFF2-40B4-BE49-F238E27FC236}">
                <a16:creationId xmlns:a16="http://schemas.microsoft.com/office/drawing/2014/main" id="{CC810D48-4D0A-4089-8A3C-4F88A1DF9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2" y="3863340"/>
            <a:ext cx="10972800" cy="2667000"/>
          </a:xfrm>
          <a:prstGeom prst="rect">
            <a:avLst/>
          </a:prstGeom>
        </p:spPr>
      </p:pic>
    </p:spTree>
    <p:extLst>
      <p:ext uri="{BB962C8B-B14F-4D97-AF65-F5344CB8AC3E}">
        <p14:creationId xmlns:p14="http://schemas.microsoft.com/office/powerpoint/2010/main" val="131349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91A5-1D46-4A2A-91D5-742E59F41D4E}"/>
              </a:ext>
            </a:extLst>
          </p:cNvPr>
          <p:cNvSpPr>
            <a:spLocks noGrp="1"/>
          </p:cNvSpPr>
          <p:nvPr>
            <p:ph type="title"/>
          </p:nvPr>
        </p:nvSpPr>
        <p:spPr/>
        <p:txBody>
          <a:bodyPr/>
          <a:lstStyle/>
          <a:p>
            <a:r>
              <a:rPr lang="en-US" dirty="0"/>
              <a:t>Sign into My </a:t>
            </a:r>
            <a:r>
              <a:rPr lang="en-US" dirty="0" err="1"/>
              <a:t>ROtary</a:t>
            </a:r>
            <a:endParaRPr lang="en-US" dirty="0"/>
          </a:p>
        </p:txBody>
      </p:sp>
      <p:pic>
        <p:nvPicPr>
          <p:cNvPr id="6" name="Content Placeholder 5" descr="A picture containing diagram&#10;&#10;Description automatically generated">
            <a:extLst>
              <a:ext uri="{FF2B5EF4-FFF2-40B4-BE49-F238E27FC236}">
                <a16:creationId xmlns:a16="http://schemas.microsoft.com/office/drawing/2014/main" id="{3A2FF708-3DB5-44A0-8D8D-F7DCD84679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749" y="1975104"/>
            <a:ext cx="11484865" cy="4401312"/>
          </a:xfrm>
        </p:spPr>
      </p:pic>
      <p:sp>
        <p:nvSpPr>
          <p:cNvPr id="4" name="Slide Number Placeholder 3">
            <a:extLst>
              <a:ext uri="{FF2B5EF4-FFF2-40B4-BE49-F238E27FC236}">
                <a16:creationId xmlns:a16="http://schemas.microsoft.com/office/drawing/2014/main" id="{DB453D5C-C4A9-49DC-B3B5-863C9E8D3B6C}"/>
              </a:ext>
            </a:extLst>
          </p:cNvPr>
          <p:cNvSpPr>
            <a:spLocks noGrp="1"/>
          </p:cNvSpPr>
          <p:nvPr>
            <p:ph type="sldNum" sz="quarter" idx="12"/>
          </p:nvPr>
        </p:nvSpPr>
        <p:spPr/>
        <p:txBody>
          <a:bodyPr/>
          <a:lstStyle/>
          <a:p>
            <a:fld id="{97A94E25-127B-4C48-AF96-44BA7B823777}" type="slidenum">
              <a:rPr lang="en-US" smtClean="0"/>
              <a:pPr/>
              <a:t>27</a:t>
            </a:fld>
            <a:endParaRPr lang="en-US" dirty="0"/>
          </a:p>
        </p:txBody>
      </p:sp>
    </p:spTree>
    <p:extLst>
      <p:ext uri="{BB962C8B-B14F-4D97-AF65-F5344CB8AC3E}">
        <p14:creationId xmlns:p14="http://schemas.microsoft.com/office/powerpoint/2010/main" val="65204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8B15-F38E-4C0A-90CF-A088DFDC8708}"/>
              </a:ext>
            </a:extLst>
          </p:cNvPr>
          <p:cNvSpPr>
            <a:spLocks noGrp="1"/>
          </p:cNvSpPr>
          <p:nvPr>
            <p:ph type="title"/>
          </p:nvPr>
        </p:nvSpPr>
        <p:spPr/>
        <p:txBody>
          <a:bodyPr/>
          <a:lstStyle/>
          <a:p>
            <a:r>
              <a:rPr lang="en-US" dirty="0"/>
              <a:t>The Rotary Brand Center</a:t>
            </a:r>
          </a:p>
        </p:txBody>
      </p:sp>
      <p:sp>
        <p:nvSpPr>
          <p:cNvPr id="4" name="Slide Number Placeholder 3">
            <a:extLst>
              <a:ext uri="{FF2B5EF4-FFF2-40B4-BE49-F238E27FC236}">
                <a16:creationId xmlns:a16="http://schemas.microsoft.com/office/drawing/2014/main" id="{5AD97CE4-63B1-492B-83A7-4E1A307D6402}"/>
              </a:ext>
            </a:extLst>
          </p:cNvPr>
          <p:cNvSpPr>
            <a:spLocks noGrp="1"/>
          </p:cNvSpPr>
          <p:nvPr>
            <p:ph type="sldNum" sz="quarter" idx="12"/>
          </p:nvPr>
        </p:nvSpPr>
        <p:spPr/>
        <p:txBody>
          <a:bodyPr/>
          <a:lstStyle/>
          <a:p>
            <a:fld id="{97A94E25-127B-4C48-AF96-44BA7B823777}" type="slidenum">
              <a:rPr lang="en-US" smtClean="0"/>
              <a:pPr/>
              <a:t>28</a:t>
            </a:fld>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939CB875-8F20-43DF-B2FA-5DCF7166F817}"/>
              </a:ext>
            </a:extLst>
          </p:cNvPr>
          <p:cNvPicPr>
            <a:picLocks noGrp="1" noChangeAspect="1"/>
          </p:cNvPicPr>
          <p:nvPr>
            <p:ph idx="1"/>
          </p:nvPr>
        </p:nvPicPr>
        <p:blipFill>
          <a:blip r:embed="rId2"/>
          <a:stretch>
            <a:fillRect/>
          </a:stretch>
        </p:blipFill>
        <p:spPr>
          <a:xfrm>
            <a:off x="1288832" y="1540043"/>
            <a:ext cx="9125167" cy="546014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1318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22BF-47C1-4DBB-9E7A-40B706FFAF23}"/>
              </a:ext>
            </a:extLst>
          </p:cNvPr>
          <p:cNvSpPr>
            <a:spLocks noGrp="1"/>
          </p:cNvSpPr>
          <p:nvPr>
            <p:ph type="title"/>
          </p:nvPr>
        </p:nvSpPr>
        <p:spPr/>
        <p:txBody>
          <a:bodyPr/>
          <a:lstStyle/>
          <a:p>
            <a:r>
              <a:rPr lang="en-US" dirty="0"/>
              <a:t>Lots to do: here:</a:t>
            </a:r>
          </a:p>
        </p:txBody>
      </p:sp>
      <p:sp>
        <p:nvSpPr>
          <p:cNvPr id="4" name="Slide Number Placeholder 3">
            <a:extLst>
              <a:ext uri="{FF2B5EF4-FFF2-40B4-BE49-F238E27FC236}">
                <a16:creationId xmlns:a16="http://schemas.microsoft.com/office/drawing/2014/main" id="{57DCDB0B-A0D4-499F-9765-453B231E20A7}"/>
              </a:ext>
            </a:extLst>
          </p:cNvPr>
          <p:cNvSpPr>
            <a:spLocks noGrp="1"/>
          </p:cNvSpPr>
          <p:nvPr>
            <p:ph type="sldNum" sz="quarter" idx="12"/>
          </p:nvPr>
        </p:nvSpPr>
        <p:spPr/>
        <p:txBody>
          <a:bodyPr/>
          <a:lstStyle/>
          <a:p>
            <a:fld id="{97A94E25-127B-4C48-AF96-44BA7B823777}" type="slidenum">
              <a:rPr lang="en-US" smtClean="0"/>
              <a:pPr/>
              <a:t>29</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1757F6F4-1696-402C-937A-1775C93605FB}"/>
              </a:ext>
            </a:extLst>
          </p:cNvPr>
          <p:cNvPicPr>
            <a:picLocks noChangeAspect="1"/>
          </p:cNvPicPr>
          <p:nvPr/>
        </p:nvPicPr>
        <p:blipFill>
          <a:blip r:embed="rId2"/>
          <a:stretch>
            <a:fillRect/>
          </a:stretch>
        </p:blipFill>
        <p:spPr>
          <a:xfrm>
            <a:off x="4074000" y="276349"/>
            <a:ext cx="7906333" cy="6305301"/>
          </a:xfrm>
          <a:prstGeom prst="rect">
            <a:avLst/>
          </a:prstGeom>
        </p:spPr>
      </p:pic>
    </p:spTree>
    <p:extLst>
      <p:ext uri="{BB962C8B-B14F-4D97-AF65-F5344CB8AC3E}">
        <p14:creationId xmlns:p14="http://schemas.microsoft.com/office/powerpoint/2010/main" val="321905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0B9E-2F77-4DB6-82AD-1963CE7B5E9E}"/>
              </a:ext>
            </a:extLst>
          </p:cNvPr>
          <p:cNvSpPr>
            <a:spLocks noGrp="1"/>
          </p:cNvSpPr>
          <p:nvPr>
            <p:ph type="title"/>
          </p:nvPr>
        </p:nvSpPr>
        <p:spPr/>
        <p:txBody>
          <a:bodyPr/>
          <a:lstStyle/>
          <a:p>
            <a:r>
              <a:rPr lang="en-US" dirty="0"/>
              <a:t>What are </a:t>
            </a:r>
            <a:r>
              <a:rPr lang="en-US" dirty="0" err="1"/>
              <a:t>rotarians</a:t>
            </a:r>
            <a:r>
              <a:rPr lang="en-US" dirty="0"/>
              <a:t>?</a:t>
            </a:r>
          </a:p>
        </p:txBody>
      </p:sp>
      <p:sp>
        <p:nvSpPr>
          <p:cNvPr id="4" name="Slide Number Placeholder 3">
            <a:extLst>
              <a:ext uri="{FF2B5EF4-FFF2-40B4-BE49-F238E27FC236}">
                <a16:creationId xmlns:a16="http://schemas.microsoft.com/office/drawing/2014/main" id="{2DD185AF-FEF7-4E6A-87C6-BA326CF5F158}"/>
              </a:ext>
            </a:extLst>
          </p:cNvPr>
          <p:cNvSpPr>
            <a:spLocks noGrp="1"/>
          </p:cNvSpPr>
          <p:nvPr>
            <p:ph type="sldNum" sz="quarter" idx="12"/>
          </p:nvPr>
        </p:nvSpPr>
        <p:spPr/>
        <p:txBody>
          <a:bodyPr/>
          <a:lstStyle/>
          <a:p>
            <a:fld id="{97A94E25-127B-4C48-AF96-44BA7B823777}" type="slidenum">
              <a:rPr lang="en-US" smtClean="0"/>
              <a:pPr/>
              <a:t>3</a:t>
            </a:fld>
            <a:endParaRPr lang="en-US" dirty="0"/>
          </a:p>
        </p:txBody>
      </p:sp>
      <p:pic>
        <p:nvPicPr>
          <p:cNvPr id="8" name="Picture 7" descr="Graphical user interface, application, website&#10;&#10;Description automatically generated">
            <a:extLst>
              <a:ext uri="{FF2B5EF4-FFF2-40B4-BE49-F238E27FC236}">
                <a16:creationId xmlns:a16="http://schemas.microsoft.com/office/drawing/2014/main" id="{6D7E6483-5B5E-416A-999B-AF33F73D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979" y="1540043"/>
            <a:ext cx="8905875" cy="5314950"/>
          </a:xfrm>
          <a:prstGeom prst="rect">
            <a:avLst/>
          </a:prstGeom>
        </p:spPr>
      </p:pic>
    </p:spTree>
    <p:extLst>
      <p:ext uri="{BB962C8B-B14F-4D97-AF65-F5344CB8AC3E}">
        <p14:creationId xmlns:p14="http://schemas.microsoft.com/office/powerpoint/2010/main" val="102226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F0A0-FC34-42FA-AC49-53AAD6A1BFE6}"/>
              </a:ext>
            </a:extLst>
          </p:cNvPr>
          <p:cNvSpPr>
            <a:spLocks noGrp="1"/>
          </p:cNvSpPr>
          <p:nvPr>
            <p:ph type="title"/>
          </p:nvPr>
        </p:nvSpPr>
        <p:spPr/>
        <p:txBody>
          <a:bodyPr/>
          <a:lstStyle/>
          <a:p>
            <a:r>
              <a:rPr lang="en-US" dirty="0"/>
              <a:t>Find Rotary, Interact, Rotaract Logos</a:t>
            </a:r>
          </a:p>
        </p:txBody>
      </p:sp>
      <p:sp>
        <p:nvSpPr>
          <p:cNvPr id="4" name="Slide Number Placeholder 3">
            <a:extLst>
              <a:ext uri="{FF2B5EF4-FFF2-40B4-BE49-F238E27FC236}">
                <a16:creationId xmlns:a16="http://schemas.microsoft.com/office/drawing/2014/main" id="{CA61B47E-FD73-4B19-AE19-89C51BE70D3A}"/>
              </a:ext>
            </a:extLst>
          </p:cNvPr>
          <p:cNvSpPr>
            <a:spLocks noGrp="1"/>
          </p:cNvSpPr>
          <p:nvPr>
            <p:ph type="sldNum" sz="quarter" idx="12"/>
          </p:nvPr>
        </p:nvSpPr>
        <p:spPr/>
        <p:txBody>
          <a:bodyPr/>
          <a:lstStyle/>
          <a:p>
            <a:fld id="{97A94E25-127B-4C48-AF96-44BA7B823777}" type="slidenum">
              <a:rPr lang="en-US" smtClean="0"/>
              <a:pPr/>
              <a:t>30</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C8E8904A-F5E9-4C4F-95A9-8A01C69459ED}"/>
              </a:ext>
            </a:extLst>
          </p:cNvPr>
          <p:cNvPicPr>
            <a:picLocks noChangeAspect="1"/>
          </p:cNvPicPr>
          <p:nvPr/>
        </p:nvPicPr>
        <p:blipFill>
          <a:blip r:embed="rId2"/>
          <a:stretch>
            <a:fillRect/>
          </a:stretch>
        </p:blipFill>
        <p:spPr>
          <a:xfrm>
            <a:off x="2514629" y="1855934"/>
            <a:ext cx="5849580" cy="4577297"/>
          </a:xfrm>
          <a:prstGeom prst="rect">
            <a:avLst/>
          </a:prstGeom>
        </p:spPr>
      </p:pic>
    </p:spTree>
    <p:extLst>
      <p:ext uri="{BB962C8B-B14F-4D97-AF65-F5344CB8AC3E}">
        <p14:creationId xmlns:p14="http://schemas.microsoft.com/office/powerpoint/2010/main" val="3320003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4C3B-8C9D-4335-B4F9-CBBD21623321}"/>
              </a:ext>
            </a:extLst>
          </p:cNvPr>
          <p:cNvSpPr>
            <a:spLocks noGrp="1"/>
          </p:cNvSpPr>
          <p:nvPr>
            <p:ph type="title"/>
          </p:nvPr>
        </p:nvSpPr>
        <p:spPr/>
        <p:txBody>
          <a:bodyPr/>
          <a:lstStyle/>
          <a:p>
            <a:r>
              <a:rPr lang="en-US" dirty="0"/>
              <a:t>Template section: design your Club’s Logo &amp; download it</a:t>
            </a:r>
          </a:p>
        </p:txBody>
      </p:sp>
      <p:sp>
        <p:nvSpPr>
          <p:cNvPr id="4" name="Slide Number Placeholder 3">
            <a:extLst>
              <a:ext uri="{FF2B5EF4-FFF2-40B4-BE49-F238E27FC236}">
                <a16:creationId xmlns:a16="http://schemas.microsoft.com/office/drawing/2014/main" id="{21CF4E4D-6925-4575-A643-0BC7D0268F75}"/>
              </a:ext>
            </a:extLst>
          </p:cNvPr>
          <p:cNvSpPr>
            <a:spLocks noGrp="1"/>
          </p:cNvSpPr>
          <p:nvPr>
            <p:ph type="sldNum" sz="quarter" idx="12"/>
          </p:nvPr>
        </p:nvSpPr>
        <p:spPr/>
        <p:txBody>
          <a:bodyPr/>
          <a:lstStyle/>
          <a:p>
            <a:fld id="{97A94E25-127B-4C48-AF96-44BA7B823777}" type="slidenum">
              <a:rPr lang="en-US" smtClean="0"/>
              <a:pPr/>
              <a:t>31</a:t>
            </a:fld>
            <a:endParaRPr lang="en-US" dirty="0"/>
          </a:p>
        </p:txBody>
      </p:sp>
      <p:pic>
        <p:nvPicPr>
          <p:cNvPr id="5" name="Picture 4" descr="A picture containing table&#10;&#10;Description automatically generated">
            <a:extLst>
              <a:ext uri="{FF2B5EF4-FFF2-40B4-BE49-F238E27FC236}">
                <a16:creationId xmlns:a16="http://schemas.microsoft.com/office/drawing/2014/main" id="{05A48CCD-3326-4D65-80DC-E0C68448BDAC}"/>
              </a:ext>
            </a:extLst>
          </p:cNvPr>
          <p:cNvPicPr>
            <a:picLocks noChangeAspect="1"/>
          </p:cNvPicPr>
          <p:nvPr/>
        </p:nvPicPr>
        <p:blipFill>
          <a:blip r:embed="rId2"/>
          <a:stretch>
            <a:fillRect/>
          </a:stretch>
        </p:blipFill>
        <p:spPr>
          <a:xfrm>
            <a:off x="5193346" y="3705780"/>
            <a:ext cx="6880121" cy="2551087"/>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 name="Picture 5" descr="A screenshot of a cell phone&#10;&#10;Description automatically generated">
            <a:extLst>
              <a:ext uri="{FF2B5EF4-FFF2-40B4-BE49-F238E27FC236}">
                <a16:creationId xmlns:a16="http://schemas.microsoft.com/office/drawing/2014/main" id="{8F4DA368-9E0A-44F1-BED4-E2025467DEDB}"/>
              </a:ext>
            </a:extLst>
          </p:cNvPr>
          <p:cNvPicPr>
            <a:picLocks noChangeAspect="1"/>
          </p:cNvPicPr>
          <p:nvPr/>
        </p:nvPicPr>
        <p:blipFill rotWithShape="1">
          <a:blip r:embed="rId3"/>
          <a:srcRect l="7922" r="6020" b="-1"/>
          <a:stretch/>
        </p:blipFill>
        <p:spPr>
          <a:xfrm>
            <a:off x="0" y="1676076"/>
            <a:ext cx="5254026" cy="355632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099402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64D6-49BE-4412-A732-C866F7D477BE}"/>
              </a:ext>
            </a:extLst>
          </p:cNvPr>
          <p:cNvSpPr>
            <a:spLocks noGrp="1"/>
          </p:cNvSpPr>
          <p:nvPr>
            <p:ph type="title"/>
          </p:nvPr>
        </p:nvSpPr>
        <p:spPr/>
        <p:txBody>
          <a:bodyPr/>
          <a:lstStyle/>
          <a:p>
            <a:r>
              <a:rPr lang="en-US" sz="4400" cap="all" dirty="0">
                <a:solidFill>
                  <a:srgbClr val="FFFFFF"/>
                </a:solidFill>
                <a:latin typeface="+mj-lt"/>
                <a:ea typeface="+mj-ea"/>
                <a:cs typeface="+mj-cs"/>
              </a:rPr>
              <a:t>PowerPoint templates, Even Zoom backgrounds!</a:t>
            </a:r>
            <a:endParaRPr lang="en-US" dirty="0"/>
          </a:p>
        </p:txBody>
      </p:sp>
      <p:sp>
        <p:nvSpPr>
          <p:cNvPr id="4" name="Slide Number Placeholder 3">
            <a:extLst>
              <a:ext uri="{FF2B5EF4-FFF2-40B4-BE49-F238E27FC236}">
                <a16:creationId xmlns:a16="http://schemas.microsoft.com/office/drawing/2014/main" id="{3A090B1C-3836-4397-AF41-E2CE532624E6}"/>
              </a:ext>
            </a:extLst>
          </p:cNvPr>
          <p:cNvSpPr>
            <a:spLocks noGrp="1"/>
          </p:cNvSpPr>
          <p:nvPr>
            <p:ph type="sldNum" sz="quarter" idx="12"/>
          </p:nvPr>
        </p:nvSpPr>
        <p:spPr/>
        <p:txBody>
          <a:bodyPr/>
          <a:lstStyle/>
          <a:p>
            <a:fld id="{97A94E25-127B-4C48-AF96-44BA7B823777}" type="slidenum">
              <a:rPr lang="en-US" smtClean="0"/>
              <a:pPr/>
              <a:t>32</a:t>
            </a:fld>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FA0DDD32-8EC4-40BC-B46F-9D3C89835907}"/>
              </a:ext>
            </a:extLst>
          </p:cNvPr>
          <p:cNvPicPr>
            <a:picLocks noGrp="1" noChangeAspect="1"/>
          </p:cNvPicPr>
          <p:nvPr>
            <p:ph idx="1"/>
          </p:nvPr>
        </p:nvPicPr>
        <p:blipFill>
          <a:blip r:embed="rId2"/>
          <a:stretch>
            <a:fillRect/>
          </a:stretch>
        </p:blipFill>
        <p:spPr>
          <a:xfrm>
            <a:off x="938882" y="1540043"/>
            <a:ext cx="6290973" cy="5151095"/>
          </a:xfrm>
          <a:prstGeom prst="rect">
            <a:avLst/>
          </a:prstGeom>
        </p:spPr>
      </p:pic>
    </p:spTree>
    <p:extLst>
      <p:ext uri="{BB962C8B-B14F-4D97-AF65-F5344CB8AC3E}">
        <p14:creationId xmlns:p14="http://schemas.microsoft.com/office/powerpoint/2010/main" val="147532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DA3A-9673-4596-A805-D2ACAF5B503E}"/>
              </a:ext>
            </a:extLst>
          </p:cNvPr>
          <p:cNvSpPr>
            <a:spLocks noGrp="1"/>
          </p:cNvSpPr>
          <p:nvPr>
            <p:ph type="title"/>
          </p:nvPr>
        </p:nvSpPr>
        <p:spPr/>
        <p:txBody>
          <a:bodyPr/>
          <a:lstStyle/>
          <a:p>
            <a:r>
              <a:rPr lang="en-US" dirty="0"/>
              <a:t>ZOOM!</a:t>
            </a:r>
          </a:p>
        </p:txBody>
      </p:sp>
      <p:sp>
        <p:nvSpPr>
          <p:cNvPr id="4" name="Slide Number Placeholder 3">
            <a:extLst>
              <a:ext uri="{FF2B5EF4-FFF2-40B4-BE49-F238E27FC236}">
                <a16:creationId xmlns:a16="http://schemas.microsoft.com/office/drawing/2014/main" id="{7540A0DF-3F21-44A6-AD3E-0FF272A78B11}"/>
              </a:ext>
            </a:extLst>
          </p:cNvPr>
          <p:cNvSpPr>
            <a:spLocks noGrp="1"/>
          </p:cNvSpPr>
          <p:nvPr>
            <p:ph type="sldNum" sz="quarter" idx="12"/>
          </p:nvPr>
        </p:nvSpPr>
        <p:spPr/>
        <p:txBody>
          <a:bodyPr/>
          <a:lstStyle/>
          <a:p>
            <a:fld id="{97A94E25-127B-4C48-AF96-44BA7B823777}" type="slidenum">
              <a:rPr lang="en-US" smtClean="0"/>
              <a:pPr/>
              <a:t>33</a:t>
            </a:fld>
            <a:endParaRPr lang="en-US" dirty="0"/>
          </a:p>
        </p:txBody>
      </p:sp>
      <p:pic>
        <p:nvPicPr>
          <p:cNvPr id="5" name="Content Placeholder 4">
            <a:extLst>
              <a:ext uri="{FF2B5EF4-FFF2-40B4-BE49-F238E27FC236}">
                <a16:creationId xmlns:a16="http://schemas.microsoft.com/office/drawing/2014/main" id="{2DB37CD5-EBF7-4397-B74F-3AC56A1BCDB9}"/>
              </a:ext>
            </a:extLst>
          </p:cNvPr>
          <p:cNvPicPr>
            <a:picLocks noGrp="1" noChangeAspect="1"/>
          </p:cNvPicPr>
          <p:nvPr>
            <p:ph idx="1"/>
          </p:nvPr>
        </p:nvPicPr>
        <p:blipFill rotWithShape="1">
          <a:blip r:embed="rId2"/>
          <a:srcRect r="1" b="15097"/>
          <a:stretch/>
        </p:blipFill>
        <p:spPr>
          <a:xfrm>
            <a:off x="1909268" y="2141538"/>
            <a:ext cx="8449663" cy="4035425"/>
          </a:xfrm>
          <a:prstGeom prst="rect">
            <a:avLst/>
          </a:prstGeom>
        </p:spPr>
      </p:pic>
    </p:spTree>
    <p:extLst>
      <p:ext uri="{BB962C8B-B14F-4D97-AF65-F5344CB8AC3E}">
        <p14:creationId xmlns:p14="http://schemas.microsoft.com/office/powerpoint/2010/main" val="384824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9E1D-F93E-411E-9334-ED9A6F00FC57}"/>
              </a:ext>
            </a:extLst>
          </p:cNvPr>
          <p:cNvSpPr>
            <a:spLocks noGrp="1"/>
          </p:cNvSpPr>
          <p:nvPr>
            <p:ph type="title"/>
          </p:nvPr>
        </p:nvSpPr>
        <p:spPr/>
        <p:txBody>
          <a:bodyPr/>
          <a:lstStyle/>
          <a:p>
            <a:r>
              <a:rPr lang="en-US" dirty="0"/>
              <a:t>Premade ads – you can customize</a:t>
            </a:r>
          </a:p>
        </p:txBody>
      </p:sp>
      <p:sp>
        <p:nvSpPr>
          <p:cNvPr id="4" name="Slide Number Placeholder 3">
            <a:extLst>
              <a:ext uri="{FF2B5EF4-FFF2-40B4-BE49-F238E27FC236}">
                <a16:creationId xmlns:a16="http://schemas.microsoft.com/office/drawing/2014/main" id="{C2011FC5-6C78-439B-86D6-CB75FC6C324B}"/>
              </a:ext>
            </a:extLst>
          </p:cNvPr>
          <p:cNvSpPr>
            <a:spLocks noGrp="1"/>
          </p:cNvSpPr>
          <p:nvPr>
            <p:ph type="sldNum" sz="quarter" idx="12"/>
          </p:nvPr>
        </p:nvSpPr>
        <p:spPr/>
        <p:txBody>
          <a:bodyPr/>
          <a:lstStyle/>
          <a:p>
            <a:fld id="{97A94E25-127B-4C48-AF96-44BA7B823777}" type="slidenum">
              <a:rPr lang="en-US" smtClean="0"/>
              <a:pPr/>
              <a:t>34</a:t>
            </a:fld>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ADF51C71-B8B8-4C55-81BA-A15E61F31E8D}"/>
              </a:ext>
            </a:extLst>
          </p:cNvPr>
          <p:cNvPicPr>
            <a:picLocks noChangeAspect="1"/>
          </p:cNvPicPr>
          <p:nvPr/>
        </p:nvPicPr>
        <p:blipFill>
          <a:blip r:embed="rId2"/>
          <a:stretch>
            <a:fillRect/>
          </a:stretch>
        </p:blipFill>
        <p:spPr>
          <a:xfrm>
            <a:off x="1118987" y="1530416"/>
            <a:ext cx="8592879" cy="5327584"/>
          </a:xfrm>
          <a:prstGeom prst="rect">
            <a:avLst/>
          </a:prstGeom>
        </p:spPr>
      </p:pic>
    </p:spTree>
    <p:extLst>
      <p:ext uri="{BB962C8B-B14F-4D97-AF65-F5344CB8AC3E}">
        <p14:creationId xmlns:p14="http://schemas.microsoft.com/office/powerpoint/2010/main" val="49586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0F38-4729-4C81-9FD9-945B1B5712EF}"/>
              </a:ext>
            </a:extLst>
          </p:cNvPr>
          <p:cNvSpPr>
            <a:spLocks noGrp="1"/>
          </p:cNvSpPr>
          <p:nvPr>
            <p:ph type="title"/>
          </p:nvPr>
        </p:nvSpPr>
        <p:spPr/>
        <p:txBody>
          <a:bodyPr/>
          <a:lstStyle/>
          <a:p>
            <a:r>
              <a:rPr lang="en-US" dirty="0"/>
              <a:t>How about a club billboard?</a:t>
            </a:r>
          </a:p>
        </p:txBody>
      </p:sp>
      <p:sp>
        <p:nvSpPr>
          <p:cNvPr id="4" name="Slide Number Placeholder 3">
            <a:extLst>
              <a:ext uri="{FF2B5EF4-FFF2-40B4-BE49-F238E27FC236}">
                <a16:creationId xmlns:a16="http://schemas.microsoft.com/office/drawing/2014/main" id="{DCFCC3CD-83FA-475B-8BF0-88F8670D2F3A}"/>
              </a:ext>
            </a:extLst>
          </p:cNvPr>
          <p:cNvSpPr>
            <a:spLocks noGrp="1"/>
          </p:cNvSpPr>
          <p:nvPr>
            <p:ph type="sldNum" sz="quarter" idx="12"/>
          </p:nvPr>
        </p:nvSpPr>
        <p:spPr/>
        <p:txBody>
          <a:bodyPr/>
          <a:lstStyle/>
          <a:p>
            <a:fld id="{97A94E25-127B-4C48-AF96-44BA7B823777}" type="slidenum">
              <a:rPr lang="en-US" smtClean="0"/>
              <a:pPr/>
              <a:t>35</a:t>
            </a:fld>
            <a:endParaRPr lang="en-US" dirty="0"/>
          </a:p>
        </p:txBody>
      </p:sp>
      <p:pic>
        <p:nvPicPr>
          <p:cNvPr id="5" name="Picture 4" descr="A picture containing computer, sitting, computer, table&#10;&#10;Description automatically generated">
            <a:extLst>
              <a:ext uri="{FF2B5EF4-FFF2-40B4-BE49-F238E27FC236}">
                <a16:creationId xmlns:a16="http://schemas.microsoft.com/office/drawing/2014/main" id="{B45F4535-014C-4819-9B47-C300897C8E2F}"/>
              </a:ext>
            </a:extLst>
          </p:cNvPr>
          <p:cNvPicPr>
            <a:picLocks noChangeAspect="1"/>
          </p:cNvPicPr>
          <p:nvPr/>
        </p:nvPicPr>
        <p:blipFill>
          <a:blip r:embed="rId2"/>
          <a:stretch>
            <a:fillRect/>
          </a:stretch>
        </p:blipFill>
        <p:spPr>
          <a:xfrm>
            <a:off x="119742" y="2684376"/>
            <a:ext cx="12159301" cy="3569467"/>
          </a:xfrm>
          <a:prstGeom prst="rect">
            <a:avLst/>
          </a:prstGeom>
        </p:spPr>
      </p:pic>
    </p:spTree>
    <p:extLst>
      <p:ext uri="{BB962C8B-B14F-4D97-AF65-F5344CB8AC3E}">
        <p14:creationId xmlns:p14="http://schemas.microsoft.com/office/powerpoint/2010/main" val="253825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2906-2375-4D5D-AF69-003DFB80949E}"/>
              </a:ext>
            </a:extLst>
          </p:cNvPr>
          <p:cNvSpPr>
            <a:spLocks noGrp="1"/>
          </p:cNvSpPr>
          <p:nvPr>
            <p:ph type="title"/>
          </p:nvPr>
        </p:nvSpPr>
        <p:spPr/>
        <p:txBody>
          <a:bodyPr/>
          <a:lstStyle/>
          <a:p>
            <a:r>
              <a:rPr lang="en-US" dirty="0"/>
              <a:t>Ready-made Facebook images</a:t>
            </a:r>
          </a:p>
        </p:txBody>
      </p:sp>
      <p:sp>
        <p:nvSpPr>
          <p:cNvPr id="4" name="Slide Number Placeholder 3">
            <a:extLst>
              <a:ext uri="{FF2B5EF4-FFF2-40B4-BE49-F238E27FC236}">
                <a16:creationId xmlns:a16="http://schemas.microsoft.com/office/drawing/2014/main" id="{4DBCEDC2-F6AB-47EB-BCD5-C10A233C50CE}"/>
              </a:ext>
            </a:extLst>
          </p:cNvPr>
          <p:cNvSpPr>
            <a:spLocks noGrp="1"/>
          </p:cNvSpPr>
          <p:nvPr>
            <p:ph type="sldNum" sz="quarter" idx="12"/>
          </p:nvPr>
        </p:nvSpPr>
        <p:spPr/>
        <p:txBody>
          <a:bodyPr/>
          <a:lstStyle/>
          <a:p>
            <a:fld id="{97A94E25-127B-4C48-AF96-44BA7B823777}" type="slidenum">
              <a:rPr lang="en-US" smtClean="0"/>
              <a:pPr/>
              <a:t>36</a:t>
            </a:fld>
            <a:endParaRPr lang="en-US" dirty="0"/>
          </a:p>
        </p:txBody>
      </p:sp>
      <p:pic>
        <p:nvPicPr>
          <p:cNvPr id="5" name="Picture 4" descr="A picture containing person, person, looking, holding&#10;&#10;Description automatically generated">
            <a:extLst>
              <a:ext uri="{FF2B5EF4-FFF2-40B4-BE49-F238E27FC236}">
                <a16:creationId xmlns:a16="http://schemas.microsoft.com/office/drawing/2014/main" id="{83BDFB4E-AC4C-47CC-9E8F-C707D4F1AA5B}"/>
              </a:ext>
            </a:extLst>
          </p:cNvPr>
          <p:cNvPicPr>
            <a:picLocks noChangeAspect="1"/>
          </p:cNvPicPr>
          <p:nvPr/>
        </p:nvPicPr>
        <p:blipFill>
          <a:blip r:embed="rId2"/>
          <a:stretch>
            <a:fillRect/>
          </a:stretch>
        </p:blipFill>
        <p:spPr>
          <a:xfrm>
            <a:off x="38100" y="1857756"/>
            <a:ext cx="12192000" cy="4191000"/>
          </a:xfrm>
          <a:prstGeom prst="rect">
            <a:avLst/>
          </a:prstGeom>
        </p:spPr>
      </p:pic>
    </p:spTree>
    <p:extLst>
      <p:ext uri="{BB962C8B-B14F-4D97-AF65-F5344CB8AC3E}">
        <p14:creationId xmlns:p14="http://schemas.microsoft.com/office/powerpoint/2010/main" val="1989247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50F9-7606-4DB4-8CA8-4A965FE25669}"/>
              </a:ext>
            </a:extLst>
          </p:cNvPr>
          <p:cNvSpPr>
            <a:spLocks noGrp="1"/>
          </p:cNvSpPr>
          <p:nvPr>
            <p:ph type="title"/>
          </p:nvPr>
        </p:nvSpPr>
        <p:spPr/>
        <p:txBody>
          <a:bodyPr/>
          <a:lstStyle/>
          <a:p>
            <a:r>
              <a:rPr lang="en-US" dirty="0"/>
              <a:t>free at Rotary.org brand center</a:t>
            </a:r>
          </a:p>
        </p:txBody>
      </p:sp>
      <p:sp>
        <p:nvSpPr>
          <p:cNvPr id="4" name="Slide Number Placeholder 3">
            <a:extLst>
              <a:ext uri="{FF2B5EF4-FFF2-40B4-BE49-F238E27FC236}">
                <a16:creationId xmlns:a16="http://schemas.microsoft.com/office/drawing/2014/main" id="{EA6F97B7-8918-4996-9EAC-6F9EC98F3A2C}"/>
              </a:ext>
            </a:extLst>
          </p:cNvPr>
          <p:cNvSpPr>
            <a:spLocks noGrp="1"/>
          </p:cNvSpPr>
          <p:nvPr>
            <p:ph type="sldNum" sz="quarter" idx="12"/>
          </p:nvPr>
        </p:nvSpPr>
        <p:spPr/>
        <p:txBody>
          <a:bodyPr/>
          <a:lstStyle/>
          <a:p>
            <a:fld id="{97A94E25-127B-4C48-AF96-44BA7B823777}" type="slidenum">
              <a:rPr lang="en-US" smtClean="0"/>
              <a:pPr/>
              <a:t>37</a:t>
            </a:fld>
            <a:endParaRPr lang="en-US" dirty="0"/>
          </a:p>
        </p:txBody>
      </p:sp>
      <p:pic>
        <p:nvPicPr>
          <p:cNvPr id="5" name="Picture 4" descr="A group of people standing next to a person&#10;&#10;Description automatically generated">
            <a:extLst>
              <a:ext uri="{FF2B5EF4-FFF2-40B4-BE49-F238E27FC236}">
                <a16:creationId xmlns:a16="http://schemas.microsoft.com/office/drawing/2014/main" id="{05D4B8C2-D7C2-436B-8EE5-3A6845C69FB6}"/>
              </a:ext>
            </a:extLst>
          </p:cNvPr>
          <p:cNvPicPr>
            <a:picLocks noChangeAspect="1"/>
          </p:cNvPicPr>
          <p:nvPr/>
        </p:nvPicPr>
        <p:blipFill rotWithShape="1">
          <a:blip r:embed="rId2"/>
          <a:srcRect t="439" b="3070"/>
          <a:stretch/>
        </p:blipFill>
        <p:spPr>
          <a:xfrm>
            <a:off x="381000" y="2362875"/>
            <a:ext cx="10945898" cy="3643840"/>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951956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F67CB5-ABBD-477E-A6FE-AE5CD8ECE9DA}"/>
              </a:ext>
            </a:extLst>
          </p:cNvPr>
          <p:cNvSpPr>
            <a:spLocks noGrp="1"/>
          </p:cNvSpPr>
          <p:nvPr>
            <p:ph type="sldNum" sz="quarter" idx="12"/>
          </p:nvPr>
        </p:nvSpPr>
        <p:spPr/>
        <p:txBody>
          <a:bodyPr/>
          <a:lstStyle/>
          <a:p>
            <a:fld id="{97A94E25-127B-4C48-AF96-44BA7B823777}" type="slidenum">
              <a:rPr lang="en-US" smtClean="0"/>
              <a:t>38</a:t>
            </a:fld>
            <a:endParaRPr lang="en-US" dirty="0"/>
          </a:p>
        </p:txBody>
      </p:sp>
      <p:sp>
        <p:nvSpPr>
          <p:cNvPr id="3" name="Title 2">
            <a:extLst>
              <a:ext uri="{FF2B5EF4-FFF2-40B4-BE49-F238E27FC236}">
                <a16:creationId xmlns:a16="http://schemas.microsoft.com/office/drawing/2014/main" id="{683B03A5-67CB-4A3B-B9A8-3787222720A1}"/>
              </a:ext>
            </a:extLst>
          </p:cNvPr>
          <p:cNvSpPr>
            <a:spLocks noGrp="1"/>
          </p:cNvSpPr>
          <p:nvPr>
            <p:ph type="title"/>
          </p:nvPr>
        </p:nvSpPr>
        <p:spPr/>
        <p:txBody>
          <a:bodyPr/>
          <a:lstStyle/>
          <a:p>
            <a:r>
              <a:rPr lang="en-US" dirty="0"/>
              <a:t>Extra Credit: (try it!)</a:t>
            </a:r>
          </a:p>
        </p:txBody>
      </p:sp>
      <p:sp>
        <p:nvSpPr>
          <p:cNvPr id="4" name="TextBox 3">
            <a:extLst>
              <a:ext uri="{FF2B5EF4-FFF2-40B4-BE49-F238E27FC236}">
                <a16:creationId xmlns:a16="http://schemas.microsoft.com/office/drawing/2014/main" id="{A43BFA4A-0CC6-4209-B086-23D8C2CF60E9}"/>
              </a:ext>
            </a:extLst>
          </p:cNvPr>
          <p:cNvSpPr txBox="1"/>
          <p:nvPr/>
        </p:nvSpPr>
        <p:spPr>
          <a:xfrm>
            <a:off x="712177" y="1732085"/>
            <a:ext cx="10937956" cy="969496"/>
          </a:xfrm>
          <a:prstGeom prst="rect">
            <a:avLst/>
          </a:prstGeom>
          <a:noFill/>
        </p:spPr>
        <p:txBody>
          <a:bodyPr wrap="square" rtlCol="0">
            <a:spAutoFit/>
          </a:bodyPr>
          <a:lstStyle/>
          <a:p>
            <a:r>
              <a:rPr lang="en-US" sz="2400" dirty="0"/>
              <a:t>Turn your own action photos into a “Together We” at </a:t>
            </a:r>
            <a:r>
              <a:rPr lang="en-US" sz="3300" dirty="0">
                <a:hlinkClick r:id="rId2"/>
              </a:rPr>
              <a:t>https://www.poaphotos.com/</a:t>
            </a:r>
            <a:r>
              <a:rPr lang="en-US" sz="3300" dirty="0"/>
              <a:t> </a:t>
            </a:r>
          </a:p>
        </p:txBody>
      </p:sp>
      <p:pic>
        <p:nvPicPr>
          <p:cNvPr id="8" name="Picture 7" descr="A group of people posing for a photo&#10;&#10;Description automatically generated">
            <a:extLst>
              <a:ext uri="{FF2B5EF4-FFF2-40B4-BE49-F238E27FC236}">
                <a16:creationId xmlns:a16="http://schemas.microsoft.com/office/drawing/2014/main" id="{C5A22105-29FD-4532-8AF1-4F30799F4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248" y="2800603"/>
            <a:ext cx="5093677" cy="3820258"/>
          </a:xfrm>
          <a:prstGeom prst="rect">
            <a:avLst/>
          </a:prstGeom>
        </p:spPr>
      </p:pic>
      <p:sp>
        <p:nvSpPr>
          <p:cNvPr id="9" name="TextBox 8">
            <a:extLst>
              <a:ext uri="{FF2B5EF4-FFF2-40B4-BE49-F238E27FC236}">
                <a16:creationId xmlns:a16="http://schemas.microsoft.com/office/drawing/2014/main" id="{2CFC0275-3BE9-45BC-A523-36DBD663CF08}"/>
              </a:ext>
            </a:extLst>
          </p:cNvPr>
          <p:cNvSpPr txBox="1"/>
          <p:nvPr/>
        </p:nvSpPr>
        <p:spPr>
          <a:xfrm>
            <a:off x="7543800" y="3602736"/>
            <a:ext cx="3044952" cy="1107996"/>
          </a:xfrm>
          <a:prstGeom prst="rect">
            <a:avLst/>
          </a:prstGeom>
          <a:noFill/>
        </p:spPr>
        <p:txBody>
          <a:bodyPr wrap="square" rtlCol="0">
            <a:spAutoFit/>
          </a:bodyPr>
          <a:lstStyle/>
          <a:p>
            <a:r>
              <a:rPr lang="en-US" sz="3300" dirty="0"/>
              <a:t>Joplin Club at MSNI</a:t>
            </a:r>
          </a:p>
        </p:txBody>
      </p:sp>
    </p:spTree>
    <p:extLst>
      <p:ext uri="{BB962C8B-B14F-4D97-AF65-F5344CB8AC3E}">
        <p14:creationId xmlns:p14="http://schemas.microsoft.com/office/powerpoint/2010/main" val="4065441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8680FE-C487-40FD-A992-F401DB651C37}"/>
              </a:ext>
            </a:extLst>
          </p:cNvPr>
          <p:cNvSpPr>
            <a:spLocks noGrp="1"/>
          </p:cNvSpPr>
          <p:nvPr>
            <p:ph type="sldNum" sz="quarter" idx="12"/>
          </p:nvPr>
        </p:nvSpPr>
        <p:spPr/>
        <p:txBody>
          <a:bodyPr/>
          <a:lstStyle/>
          <a:p>
            <a:fld id="{97A94E25-127B-4C48-AF96-44BA7B823777}" type="slidenum">
              <a:rPr lang="en-US" smtClean="0"/>
              <a:t>39</a:t>
            </a:fld>
            <a:endParaRPr lang="en-US" dirty="0"/>
          </a:p>
        </p:txBody>
      </p:sp>
      <p:sp>
        <p:nvSpPr>
          <p:cNvPr id="3" name="Title 2">
            <a:extLst>
              <a:ext uri="{FF2B5EF4-FFF2-40B4-BE49-F238E27FC236}">
                <a16:creationId xmlns:a16="http://schemas.microsoft.com/office/drawing/2014/main" id="{4D935C06-EFB3-4FC5-B370-52C11F33C7C8}"/>
              </a:ext>
            </a:extLst>
          </p:cNvPr>
          <p:cNvSpPr>
            <a:spLocks noGrp="1"/>
          </p:cNvSpPr>
          <p:nvPr>
            <p:ph type="title"/>
          </p:nvPr>
        </p:nvSpPr>
        <p:spPr/>
        <p:txBody>
          <a:bodyPr/>
          <a:lstStyle/>
          <a:p>
            <a:r>
              <a:rPr lang="en-US" dirty="0"/>
              <a:t>POA photo editor </a:t>
            </a:r>
          </a:p>
        </p:txBody>
      </p:sp>
      <p:pic>
        <p:nvPicPr>
          <p:cNvPr id="5" name="Picture 4" descr="Graphical user interface, website&#10;&#10;Description automatically generated">
            <a:extLst>
              <a:ext uri="{FF2B5EF4-FFF2-40B4-BE49-F238E27FC236}">
                <a16:creationId xmlns:a16="http://schemas.microsoft.com/office/drawing/2014/main" id="{C4BEC3AD-5590-43C2-9E74-7D61112DC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3" y="2757892"/>
            <a:ext cx="12192000" cy="3367668"/>
          </a:xfrm>
          <a:prstGeom prst="rect">
            <a:avLst/>
          </a:prstGeom>
        </p:spPr>
      </p:pic>
      <p:sp>
        <p:nvSpPr>
          <p:cNvPr id="6" name="TextBox 5">
            <a:extLst>
              <a:ext uri="{FF2B5EF4-FFF2-40B4-BE49-F238E27FC236}">
                <a16:creationId xmlns:a16="http://schemas.microsoft.com/office/drawing/2014/main" id="{0817E679-6B47-47B7-AFC9-29DD44B78D20}"/>
              </a:ext>
            </a:extLst>
          </p:cNvPr>
          <p:cNvSpPr txBox="1"/>
          <p:nvPr/>
        </p:nvSpPr>
        <p:spPr>
          <a:xfrm>
            <a:off x="606287" y="1649896"/>
            <a:ext cx="11668539" cy="1107996"/>
          </a:xfrm>
          <a:prstGeom prst="rect">
            <a:avLst/>
          </a:prstGeom>
          <a:noFill/>
        </p:spPr>
        <p:txBody>
          <a:bodyPr wrap="square" rtlCol="0">
            <a:spAutoFit/>
          </a:bodyPr>
          <a:lstStyle/>
          <a:p>
            <a:r>
              <a:rPr lang="en-US" sz="3300" dirty="0"/>
              <a:t>First read the short “Help and How to” then click on the Photo Ap and do it!</a:t>
            </a:r>
          </a:p>
        </p:txBody>
      </p:sp>
      <p:sp>
        <p:nvSpPr>
          <p:cNvPr id="7" name="Arrow: Right 6">
            <a:extLst>
              <a:ext uri="{FF2B5EF4-FFF2-40B4-BE49-F238E27FC236}">
                <a16:creationId xmlns:a16="http://schemas.microsoft.com/office/drawing/2014/main" id="{2AF838E8-8121-4F4F-8ABE-5F11DE47323F}"/>
              </a:ext>
            </a:extLst>
          </p:cNvPr>
          <p:cNvSpPr/>
          <p:nvPr/>
        </p:nvSpPr>
        <p:spPr>
          <a:xfrm rot="20958292">
            <a:off x="6019624" y="4673345"/>
            <a:ext cx="1517374"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95417A62-35A2-41F4-8722-D5BBA6747728}"/>
              </a:ext>
            </a:extLst>
          </p:cNvPr>
          <p:cNvSpPr/>
          <p:nvPr/>
        </p:nvSpPr>
        <p:spPr>
          <a:xfrm>
            <a:off x="9267092" y="3947746"/>
            <a:ext cx="527539" cy="677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81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096000" y="2141538"/>
            <a:ext cx="5791200" cy="3141662"/>
          </a:xfrm>
        </p:spPr>
        <p:txBody>
          <a:bodyPr/>
          <a:lstStyle/>
          <a:p>
            <a:r>
              <a:rPr lang="en-US" sz="2400" dirty="0"/>
              <a:t>What I am going to talk about:</a:t>
            </a:r>
          </a:p>
          <a:p>
            <a:endParaRPr lang="en-US" sz="2400" dirty="0"/>
          </a:p>
          <a:p>
            <a:r>
              <a:rPr lang="en-US" sz="2400" dirty="0"/>
              <a:t> - What is the image of Rotary</a:t>
            </a:r>
          </a:p>
          <a:p>
            <a:r>
              <a:rPr lang="en-US" sz="2400" dirty="0"/>
              <a:t> - What resources are available for your club – maybe a new program</a:t>
            </a:r>
          </a:p>
          <a:p>
            <a:r>
              <a:rPr lang="en-US" sz="2400" dirty="0"/>
              <a:t> - Social media thoughts</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Rotary</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People in Action...</a:t>
            </a:r>
          </a:p>
          <a:p>
            <a:endParaRPr lang="en-US" dirty="0"/>
          </a:p>
          <a:p>
            <a:r>
              <a:rPr lang="en-US" dirty="0"/>
              <a:t>but does anyone know about us?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1FC61-9FEF-4985-BE87-E55277295B26}"/>
              </a:ext>
            </a:extLst>
          </p:cNvPr>
          <p:cNvSpPr>
            <a:spLocks noGrp="1"/>
          </p:cNvSpPr>
          <p:nvPr>
            <p:ph type="sldNum" sz="quarter" idx="12"/>
          </p:nvPr>
        </p:nvSpPr>
        <p:spPr/>
        <p:txBody>
          <a:bodyPr/>
          <a:lstStyle/>
          <a:p>
            <a:fld id="{97A94E25-127B-4C48-AF96-44BA7B823777}" type="slidenum">
              <a:rPr lang="en-US" smtClean="0"/>
              <a:t>40</a:t>
            </a:fld>
            <a:endParaRPr lang="en-US" dirty="0"/>
          </a:p>
        </p:txBody>
      </p:sp>
      <p:sp>
        <p:nvSpPr>
          <p:cNvPr id="3" name="Title 2">
            <a:extLst>
              <a:ext uri="{FF2B5EF4-FFF2-40B4-BE49-F238E27FC236}">
                <a16:creationId xmlns:a16="http://schemas.microsoft.com/office/drawing/2014/main" id="{5DA30B08-8EAB-4602-B2E5-23B5079B3A36}"/>
              </a:ext>
            </a:extLst>
          </p:cNvPr>
          <p:cNvSpPr>
            <a:spLocks noGrp="1"/>
          </p:cNvSpPr>
          <p:nvPr>
            <p:ph type="title"/>
          </p:nvPr>
        </p:nvSpPr>
        <p:spPr/>
        <p:txBody>
          <a:bodyPr/>
          <a:lstStyle/>
          <a:p>
            <a:r>
              <a:rPr lang="en-US" dirty="0"/>
              <a:t>Be proud of what you do!</a:t>
            </a:r>
          </a:p>
        </p:txBody>
      </p:sp>
      <p:pic>
        <p:nvPicPr>
          <p:cNvPr id="7" name="Picture 6">
            <a:extLst>
              <a:ext uri="{FF2B5EF4-FFF2-40B4-BE49-F238E27FC236}">
                <a16:creationId xmlns:a16="http://schemas.microsoft.com/office/drawing/2014/main" id="{00DB5E85-6057-4A2C-9BD5-DDA61F56D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019" y="2162259"/>
            <a:ext cx="4762500" cy="3571875"/>
          </a:xfrm>
          <a:prstGeom prst="rect">
            <a:avLst/>
          </a:prstGeom>
        </p:spPr>
      </p:pic>
      <p:sp>
        <p:nvSpPr>
          <p:cNvPr id="8" name="TextBox 7">
            <a:extLst>
              <a:ext uri="{FF2B5EF4-FFF2-40B4-BE49-F238E27FC236}">
                <a16:creationId xmlns:a16="http://schemas.microsoft.com/office/drawing/2014/main" id="{A56DBB08-2BE5-4C60-A467-37F4B658BC71}"/>
              </a:ext>
            </a:extLst>
          </p:cNvPr>
          <p:cNvSpPr txBox="1"/>
          <p:nvPr/>
        </p:nvSpPr>
        <p:spPr>
          <a:xfrm>
            <a:off x="8090452" y="2484783"/>
            <a:ext cx="2971800" cy="2123658"/>
          </a:xfrm>
          <a:prstGeom prst="rect">
            <a:avLst/>
          </a:prstGeom>
          <a:noFill/>
        </p:spPr>
        <p:txBody>
          <a:bodyPr wrap="square" rtlCol="0">
            <a:spAutoFit/>
          </a:bodyPr>
          <a:lstStyle/>
          <a:p>
            <a:r>
              <a:rPr lang="en-US" sz="4400" dirty="0"/>
              <a:t>Joplin’s Miracle Field</a:t>
            </a:r>
          </a:p>
        </p:txBody>
      </p:sp>
    </p:spTree>
    <p:extLst>
      <p:ext uri="{BB962C8B-B14F-4D97-AF65-F5344CB8AC3E}">
        <p14:creationId xmlns:p14="http://schemas.microsoft.com/office/powerpoint/2010/main" val="34432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AE855-8C4E-469E-AAA7-90D66FA0156C}"/>
              </a:ext>
            </a:extLst>
          </p:cNvPr>
          <p:cNvSpPr>
            <a:spLocks noGrp="1"/>
          </p:cNvSpPr>
          <p:nvPr>
            <p:ph type="sldNum" sz="quarter" idx="12"/>
          </p:nvPr>
        </p:nvSpPr>
        <p:spPr/>
        <p:txBody>
          <a:bodyPr/>
          <a:lstStyle/>
          <a:p>
            <a:fld id="{97A94E25-127B-4C48-AF96-44BA7B823777}" type="slidenum">
              <a:rPr lang="en-US" smtClean="0"/>
              <a:t>41</a:t>
            </a:fld>
            <a:endParaRPr lang="en-US" dirty="0"/>
          </a:p>
        </p:txBody>
      </p:sp>
      <p:sp>
        <p:nvSpPr>
          <p:cNvPr id="3" name="Title 2">
            <a:extLst>
              <a:ext uri="{FF2B5EF4-FFF2-40B4-BE49-F238E27FC236}">
                <a16:creationId xmlns:a16="http://schemas.microsoft.com/office/drawing/2014/main" id="{E8843CBD-A620-4A26-95AC-D3919DF62569}"/>
              </a:ext>
            </a:extLst>
          </p:cNvPr>
          <p:cNvSpPr>
            <a:spLocks noGrp="1"/>
          </p:cNvSpPr>
          <p:nvPr>
            <p:ph type="title"/>
          </p:nvPr>
        </p:nvSpPr>
        <p:spPr/>
        <p:txBody>
          <a:bodyPr/>
          <a:lstStyle/>
          <a:p>
            <a:r>
              <a:rPr lang="en-US" dirty="0"/>
              <a:t>Thoughts re Social Media</a:t>
            </a:r>
          </a:p>
        </p:txBody>
      </p:sp>
      <p:sp>
        <p:nvSpPr>
          <p:cNvPr id="5" name="TextBox 4">
            <a:extLst>
              <a:ext uri="{FF2B5EF4-FFF2-40B4-BE49-F238E27FC236}">
                <a16:creationId xmlns:a16="http://schemas.microsoft.com/office/drawing/2014/main" id="{03DAFA1B-AB17-4FD0-8D5F-9EE5B935CBB5}"/>
              </a:ext>
            </a:extLst>
          </p:cNvPr>
          <p:cNvSpPr txBox="1"/>
          <p:nvPr/>
        </p:nvSpPr>
        <p:spPr>
          <a:xfrm>
            <a:off x="718456" y="2367643"/>
            <a:ext cx="10181191" cy="2939266"/>
          </a:xfrm>
          <a:prstGeom prst="rect">
            <a:avLst/>
          </a:prstGeom>
          <a:noFill/>
        </p:spPr>
        <p:txBody>
          <a:bodyPr wrap="square">
            <a:spAutoFit/>
          </a:bodyPr>
          <a:lstStyle/>
          <a:p>
            <a:pPr algn="ctr" defTabSz="914400">
              <a:lnSpc>
                <a:spcPct val="90000"/>
              </a:lnSpc>
              <a:spcBef>
                <a:spcPct val="0"/>
              </a:spcBef>
              <a:spcAft>
                <a:spcPts val="600"/>
              </a:spcAft>
            </a:pPr>
            <a:r>
              <a:rPr lang="en-US" sz="5000" cap="all" dirty="0">
                <a:solidFill>
                  <a:srgbClr val="942481"/>
                </a:solidFill>
                <a:latin typeface="+mj-lt"/>
                <a:ea typeface="+mj-ea"/>
                <a:cs typeface="+mj-cs"/>
              </a:rPr>
              <a:t>Using Facebook and other Social Media to advance your Rotary Club’s </a:t>
            </a:r>
          </a:p>
          <a:p>
            <a:pPr algn="ctr" defTabSz="914400">
              <a:lnSpc>
                <a:spcPct val="90000"/>
              </a:lnSpc>
              <a:spcBef>
                <a:spcPct val="0"/>
              </a:spcBef>
              <a:spcAft>
                <a:spcPts val="600"/>
              </a:spcAft>
            </a:pPr>
            <a:r>
              <a:rPr lang="en-US" sz="5000" cap="all" dirty="0">
                <a:solidFill>
                  <a:srgbClr val="942481"/>
                </a:solidFill>
                <a:latin typeface="+mj-lt"/>
                <a:ea typeface="+mj-ea"/>
                <a:cs typeface="+mj-cs"/>
              </a:rPr>
              <a:t>Public Image</a:t>
            </a:r>
          </a:p>
        </p:txBody>
      </p:sp>
    </p:spTree>
    <p:extLst>
      <p:ext uri="{BB962C8B-B14F-4D97-AF65-F5344CB8AC3E}">
        <p14:creationId xmlns:p14="http://schemas.microsoft.com/office/powerpoint/2010/main" val="3373370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EF7C7-274C-47FE-B87D-E49733CE6CA3}"/>
              </a:ext>
            </a:extLst>
          </p:cNvPr>
          <p:cNvSpPr>
            <a:spLocks noGrp="1"/>
          </p:cNvSpPr>
          <p:nvPr>
            <p:ph type="sldNum" sz="quarter" idx="12"/>
          </p:nvPr>
        </p:nvSpPr>
        <p:spPr/>
        <p:txBody>
          <a:bodyPr/>
          <a:lstStyle/>
          <a:p>
            <a:fld id="{97A94E25-127B-4C48-AF96-44BA7B823777}" type="slidenum">
              <a:rPr lang="en-US" smtClean="0"/>
              <a:t>42</a:t>
            </a:fld>
            <a:endParaRPr lang="en-US" dirty="0"/>
          </a:p>
        </p:txBody>
      </p:sp>
      <p:sp>
        <p:nvSpPr>
          <p:cNvPr id="3" name="Title 2">
            <a:extLst>
              <a:ext uri="{FF2B5EF4-FFF2-40B4-BE49-F238E27FC236}">
                <a16:creationId xmlns:a16="http://schemas.microsoft.com/office/drawing/2014/main" id="{AADEFBEB-9DAA-4E9A-B3EB-E07166C26B73}"/>
              </a:ext>
            </a:extLst>
          </p:cNvPr>
          <p:cNvSpPr>
            <a:spLocks noGrp="1"/>
          </p:cNvSpPr>
          <p:nvPr>
            <p:ph type="title"/>
          </p:nvPr>
        </p:nvSpPr>
        <p:spPr/>
        <p:txBody>
          <a:bodyPr/>
          <a:lstStyle/>
          <a:p>
            <a:endParaRPr lang="en-US"/>
          </a:p>
        </p:txBody>
      </p:sp>
      <p:pic>
        <p:nvPicPr>
          <p:cNvPr id="5" name="Picture 4" descr="Graphical user interface, text&#10;&#10;Description automatically generated">
            <a:extLst>
              <a:ext uri="{FF2B5EF4-FFF2-40B4-BE49-F238E27FC236}">
                <a16:creationId xmlns:a16="http://schemas.microsoft.com/office/drawing/2014/main" id="{C8C002B2-2729-4945-A661-B73A3521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6815138" cy="6858000"/>
          </a:xfrm>
          <a:prstGeom prst="rect">
            <a:avLst/>
          </a:prstGeom>
        </p:spPr>
      </p:pic>
    </p:spTree>
    <p:extLst>
      <p:ext uri="{BB962C8B-B14F-4D97-AF65-F5344CB8AC3E}">
        <p14:creationId xmlns:p14="http://schemas.microsoft.com/office/powerpoint/2010/main" val="3113726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45BE-3611-49FF-A31A-355C65B4130B}"/>
              </a:ext>
            </a:extLst>
          </p:cNvPr>
          <p:cNvSpPr>
            <a:spLocks noGrp="1"/>
          </p:cNvSpPr>
          <p:nvPr>
            <p:ph type="title"/>
          </p:nvPr>
        </p:nvSpPr>
        <p:spPr/>
        <p:txBody>
          <a:bodyPr/>
          <a:lstStyle/>
          <a:p>
            <a:r>
              <a:rPr lang="en-US" dirty="0"/>
              <a:t>Social media’s value</a:t>
            </a:r>
          </a:p>
        </p:txBody>
      </p:sp>
      <p:sp>
        <p:nvSpPr>
          <p:cNvPr id="4" name="Slide Number Placeholder 3">
            <a:extLst>
              <a:ext uri="{FF2B5EF4-FFF2-40B4-BE49-F238E27FC236}">
                <a16:creationId xmlns:a16="http://schemas.microsoft.com/office/drawing/2014/main" id="{941D9C72-87C1-4E2C-8923-AF29DF3C4AE5}"/>
              </a:ext>
            </a:extLst>
          </p:cNvPr>
          <p:cNvSpPr>
            <a:spLocks noGrp="1"/>
          </p:cNvSpPr>
          <p:nvPr>
            <p:ph type="sldNum" sz="quarter" idx="12"/>
          </p:nvPr>
        </p:nvSpPr>
        <p:spPr/>
        <p:txBody>
          <a:bodyPr/>
          <a:lstStyle/>
          <a:p>
            <a:fld id="{97A94E25-127B-4C48-AF96-44BA7B823777}" type="slidenum">
              <a:rPr lang="en-US" smtClean="0"/>
              <a:pPr/>
              <a:t>43</a:t>
            </a:fld>
            <a:endParaRPr lang="en-US" dirty="0"/>
          </a:p>
        </p:txBody>
      </p:sp>
      <p:sp>
        <p:nvSpPr>
          <p:cNvPr id="6" name="TextBox 5">
            <a:extLst>
              <a:ext uri="{FF2B5EF4-FFF2-40B4-BE49-F238E27FC236}">
                <a16:creationId xmlns:a16="http://schemas.microsoft.com/office/drawing/2014/main" id="{3B7CA410-DF7D-487F-B9AC-AF9F327DE9C7}"/>
              </a:ext>
            </a:extLst>
          </p:cNvPr>
          <p:cNvSpPr txBox="1"/>
          <p:nvPr/>
        </p:nvSpPr>
        <p:spPr>
          <a:xfrm>
            <a:off x="804672" y="2590884"/>
            <a:ext cx="8461248" cy="3016210"/>
          </a:xfrm>
          <a:prstGeom prst="rect">
            <a:avLst/>
          </a:prstGeom>
          <a:noFill/>
        </p:spPr>
        <p:txBody>
          <a:bodyPr wrap="square">
            <a:spAutoFit/>
          </a:bodyPr>
          <a:lstStyle/>
          <a:p>
            <a:pPr defTabSz="914400">
              <a:lnSpc>
                <a:spcPct val="90000"/>
              </a:lnSpc>
              <a:spcBef>
                <a:spcPct val="0"/>
              </a:spcBef>
              <a:spcAft>
                <a:spcPts val="600"/>
              </a:spcAft>
            </a:pPr>
            <a:r>
              <a:rPr lang="en-US" sz="4000" cap="all" dirty="0">
                <a:solidFill>
                  <a:srgbClr val="942481"/>
                </a:solidFill>
                <a:latin typeface="+mj-lt"/>
                <a:ea typeface="+mj-ea"/>
                <a:cs typeface="+mj-cs"/>
              </a:rPr>
              <a:t>Your Club can Use Social Media as another channel to let members </a:t>
            </a:r>
          </a:p>
          <a:p>
            <a:pPr defTabSz="914400">
              <a:lnSpc>
                <a:spcPct val="90000"/>
              </a:lnSpc>
              <a:spcBef>
                <a:spcPct val="0"/>
              </a:spcBef>
              <a:spcAft>
                <a:spcPts val="600"/>
              </a:spcAft>
            </a:pPr>
            <a:r>
              <a:rPr lang="en-US" sz="4000" cap="all" dirty="0">
                <a:solidFill>
                  <a:srgbClr val="FF0000"/>
                </a:solidFill>
                <a:latin typeface="+mj-lt"/>
                <a:ea typeface="+mj-ea"/>
                <a:cs typeface="+mj-cs"/>
              </a:rPr>
              <a:t>AND PROSPECTS </a:t>
            </a:r>
          </a:p>
          <a:p>
            <a:pPr defTabSz="914400">
              <a:lnSpc>
                <a:spcPct val="90000"/>
              </a:lnSpc>
              <a:spcBef>
                <a:spcPct val="0"/>
              </a:spcBef>
              <a:spcAft>
                <a:spcPts val="600"/>
              </a:spcAft>
            </a:pPr>
            <a:r>
              <a:rPr lang="en-US" sz="4000" cap="all" dirty="0">
                <a:solidFill>
                  <a:srgbClr val="942481"/>
                </a:solidFill>
                <a:latin typeface="+mj-lt"/>
                <a:ea typeface="+mj-ea"/>
                <a:cs typeface="+mj-cs"/>
              </a:rPr>
              <a:t>know about your club</a:t>
            </a:r>
          </a:p>
        </p:txBody>
      </p:sp>
    </p:spTree>
    <p:extLst>
      <p:ext uri="{BB962C8B-B14F-4D97-AF65-F5344CB8AC3E}">
        <p14:creationId xmlns:p14="http://schemas.microsoft.com/office/powerpoint/2010/main" val="2371929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B57C-FDB1-4F6B-ADC2-9F412268766F}"/>
              </a:ext>
            </a:extLst>
          </p:cNvPr>
          <p:cNvSpPr>
            <a:spLocks noGrp="1"/>
          </p:cNvSpPr>
          <p:nvPr>
            <p:ph type="title"/>
          </p:nvPr>
        </p:nvSpPr>
        <p:spPr/>
        <p:txBody>
          <a:bodyPr/>
          <a:lstStyle/>
          <a:p>
            <a:r>
              <a:rPr lang="en-US" dirty="0"/>
              <a:t>Facebook Followers = prospects</a:t>
            </a:r>
          </a:p>
        </p:txBody>
      </p:sp>
      <p:sp>
        <p:nvSpPr>
          <p:cNvPr id="3" name="Content Placeholder 2">
            <a:extLst>
              <a:ext uri="{FF2B5EF4-FFF2-40B4-BE49-F238E27FC236}">
                <a16:creationId xmlns:a16="http://schemas.microsoft.com/office/drawing/2014/main" id="{3720D1D5-7048-4098-820D-24C86E5972EA}"/>
              </a:ext>
            </a:extLst>
          </p:cNvPr>
          <p:cNvSpPr>
            <a:spLocks noGrp="1"/>
          </p:cNvSpPr>
          <p:nvPr>
            <p:ph idx="1"/>
          </p:nvPr>
        </p:nvSpPr>
        <p:spPr>
          <a:xfrm>
            <a:off x="380999" y="2142066"/>
            <a:ext cx="11506199" cy="4600363"/>
          </a:xfrm>
        </p:spPr>
        <p:txBody>
          <a:bodyPr>
            <a:normAutofit lnSpcReduction="10000"/>
          </a:bodyPr>
          <a:lstStyle/>
          <a:p>
            <a:r>
              <a:rPr lang="en-US" sz="4400" dirty="0">
                <a:solidFill>
                  <a:srgbClr val="8D237B"/>
                </a:solidFill>
              </a:rPr>
              <a:t>Joplin Rotary FB Page has 433 “Followers” for a 80-member club - that’s 353 Prospects!</a:t>
            </a:r>
          </a:p>
          <a:p>
            <a:pPr marL="0" indent="0">
              <a:buNone/>
            </a:pPr>
            <a:r>
              <a:rPr lang="en-US" dirty="0">
                <a:solidFill>
                  <a:srgbClr val="8D237B"/>
                </a:solidFill>
              </a:rPr>
              <a:t>     </a:t>
            </a:r>
          </a:p>
          <a:p>
            <a:r>
              <a:rPr lang="en-US" sz="4400" dirty="0">
                <a:solidFill>
                  <a:srgbClr val="8D237B"/>
                </a:solidFill>
              </a:rPr>
              <a:t>District 6110’s FB Page has 1689 “Followers” for 3750 members – need MORE!</a:t>
            </a:r>
          </a:p>
          <a:p>
            <a:endParaRPr lang="en-US" sz="2400" dirty="0">
              <a:solidFill>
                <a:srgbClr val="FF0000"/>
              </a:solidFill>
            </a:endParaRPr>
          </a:p>
          <a:p>
            <a:r>
              <a:rPr lang="en-US" sz="4400" dirty="0">
                <a:solidFill>
                  <a:srgbClr val="FF0000"/>
                </a:solidFill>
                <a:hlinkClick r:id="rId2">
                  <a:extLst>
                    <a:ext uri="{A12FA001-AC4F-418D-AE19-62706E023703}">
                      <ahyp:hlinkClr xmlns:ahyp="http://schemas.microsoft.com/office/drawing/2018/hyperlinkcolor" val="tx"/>
                    </a:ext>
                  </a:extLst>
                </a:hlinkClick>
              </a:rPr>
              <a:t>facebook.com/District6110/</a:t>
            </a:r>
            <a:endParaRPr lang="en-US" sz="4400"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B3E177F4-EA50-42B9-AFD3-0AF4E22B0812}"/>
              </a:ext>
            </a:extLst>
          </p:cNvPr>
          <p:cNvSpPr>
            <a:spLocks noGrp="1"/>
          </p:cNvSpPr>
          <p:nvPr>
            <p:ph type="sldNum" sz="quarter" idx="12"/>
          </p:nvPr>
        </p:nvSpPr>
        <p:spPr/>
        <p:txBody>
          <a:bodyPr/>
          <a:lstStyle/>
          <a:p>
            <a:fld id="{97A94E25-127B-4C48-AF96-44BA7B823777}" type="slidenum">
              <a:rPr lang="en-US" smtClean="0"/>
              <a:pPr/>
              <a:t>44</a:t>
            </a:fld>
            <a:endParaRPr lang="en-US" dirty="0"/>
          </a:p>
        </p:txBody>
      </p:sp>
    </p:spTree>
    <p:extLst>
      <p:ext uri="{BB962C8B-B14F-4D97-AF65-F5344CB8AC3E}">
        <p14:creationId xmlns:p14="http://schemas.microsoft.com/office/powerpoint/2010/main" val="1436279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7F05-7548-4CD2-903C-328DB60414CB}"/>
              </a:ext>
            </a:extLst>
          </p:cNvPr>
          <p:cNvSpPr>
            <a:spLocks noGrp="1"/>
          </p:cNvSpPr>
          <p:nvPr>
            <p:ph type="title"/>
          </p:nvPr>
        </p:nvSpPr>
        <p:spPr/>
        <p:txBody>
          <a:bodyPr/>
          <a:lstStyle/>
          <a:p>
            <a:r>
              <a:rPr lang="en-US" dirty="0"/>
              <a:t>How do we get more followers?	</a:t>
            </a:r>
          </a:p>
        </p:txBody>
      </p:sp>
      <p:sp>
        <p:nvSpPr>
          <p:cNvPr id="3" name="Content Placeholder 2">
            <a:extLst>
              <a:ext uri="{FF2B5EF4-FFF2-40B4-BE49-F238E27FC236}">
                <a16:creationId xmlns:a16="http://schemas.microsoft.com/office/drawing/2014/main" id="{367A9CEC-67E4-4A87-9DF1-EC4935185A7A}"/>
              </a:ext>
            </a:extLst>
          </p:cNvPr>
          <p:cNvSpPr>
            <a:spLocks noGrp="1"/>
          </p:cNvSpPr>
          <p:nvPr>
            <p:ph idx="1"/>
          </p:nvPr>
        </p:nvSpPr>
        <p:spPr/>
        <p:txBody>
          <a:bodyPr>
            <a:normAutofit/>
          </a:bodyPr>
          <a:lstStyle/>
          <a:p>
            <a:r>
              <a:rPr lang="en-US" sz="4400" u="sng" dirty="0">
                <a:solidFill>
                  <a:srgbClr val="8D237B"/>
                </a:solidFill>
              </a:rPr>
              <a:t>Post often:</a:t>
            </a:r>
          </a:p>
          <a:p>
            <a:r>
              <a:rPr lang="en-US" sz="4400" u="sng" dirty="0">
                <a:solidFill>
                  <a:srgbClr val="8D237B"/>
                </a:solidFill>
              </a:rPr>
              <a:t> - 1 or 2 times a day if possible</a:t>
            </a:r>
          </a:p>
          <a:p>
            <a:r>
              <a:rPr lang="en-US" sz="4400" u="sng" dirty="0">
                <a:solidFill>
                  <a:srgbClr val="8D237B"/>
                </a:solidFill>
              </a:rPr>
              <a:t> - Use FB’s built in Scheduler</a:t>
            </a:r>
          </a:p>
          <a:p>
            <a:r>
              <a:rPr lang="en-US" sz="4400" u="sng" dirty="0">
                <a:solidFill>
                  <a:srgbClr val="8D237B"/>
                </a:solidFill>
              </a:rPr>
              <a:t> - Post 1/3 “real stuff”</a:t>
            </a:r>
          </a:p>
          <a:p>
            <a:r>
              <a:rPr lang="en-US" sz="4400" u="sng" dirty="0">
                <a:solidFill>
                  <a:srgbClr val="8D237B"/>
                </a:solidFill>
              </a:rPr>
              <a:t>      - and 2/3 “fun stuff</a:t>
            </a:r>
            <a:endParaRPr lang="en-US" sz="4400" dirty="0">
              <a:solidFill>
                <a:srgbClr val="8D237B"/>
              </a:solidFill>
            </a:endParaRPr>
          </a:p>
        </p:txBody>
      </p:sp>
      <p:sp>
        <p:nvSpPr>
          <p:cNvPr id="4" name="Slide Number Placeholder 3">
            <a:extLst>
              <a:ext uri="{FF2B5EF4-FFF2-40B4-BE49-F238E27FC236}">
                <a16:creationId xmlns:a16="http://schemas.microsoft.com/office/drawing/2014/main" id="{E7253289-6634-4F63-99FB-C56B6E6A9A4A}"/>
              </a:ext>
            </a:extLst>
          </p:cNvPr>
          <p:cNvSpPr>
            <a:spLocks noGrp="1"/>
          </p:cNvSpPr>
          <p:nvPr>
            <p:ph type="sldNum" sz="quarter" idx="12"/>
          </p:nvPr>
        </p:nvSpPr>
        <p:spPr/>
        <p:txBody>
          <a:bodyPr/>
          <a:lstStyle/>
          <a:p>
            <a:fld id="{97A94E25-127B-4C48-AF96-44BA7B823777}" type="slidenum">
              <a:rPr lang="en-US" smtClean="0"/>
              <a:pPr/>
              <a:t>45</a:t>
            </a:fld>
            <a:endParaRPr lang="en-US" dirty="0"/>
          </a:p>
        </p:txBody>
      </p:sp>
    </p:spTree>
    <p:extLst>
      <p:ext uri="{BB962C8B-B14F-4D97-AF65-F5344CB8AC3E}">
        <p14:creationId xmlns:p14="http://schemas.microsoft.com/office/powerpoint/2010/main" val="273343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D8CC-9F2A-4D62-B0FE-DB4068757A4A}"/>
              </a:ext>
            </a:extLst>
          </p:cNvPr>
          <p:cNvSpPr>
            <a:spLocks noGrp="1"/>
          </p:cNvSpPr>
          <p:nvPr>
            <p:ph type="title"/>
          </p:nvPr>
        </p:nvSpPr>
        <p:spPr/>
        <p:txBody>
          <a:bodyPr/>
          <a:lstStyle/>
          <a:p>
            <a:r>
              <a:rPr lang="en-US" dirty="0"/>
              <a:t>1/3 Real stuff</a:t>
            </a:r>
          </a:p>
        </p:txBody>
      </p:sp>
      <p:sp>
        <p:nvSpPr>
          <p:cNvPr id="4" name="Slide Number Placeholder 3">
            <a:extLst>
              <a:ext uri="{FF2B5EF4-FFF2-40B4-BE49-F238E27FC236}">
                <a16:creationId xmlns:a16="http://schemas.microsoft.com/office/drawing/2014/main" id="{70AF444A-B5D8-424B-B3E7-8D869A22C142}"/>
              </a:ext>
            </a:extLst>
          </p:cNvPr>
          <p:cNvSpPr>
            <a:spLocks noGrp="1"/>
          </p:cNvSpPr>
          <p:nvPr>
            <p:ph type="sldNum" sz="quarter" idx="12"/>
          </p:nvPr>
        </p:nvSpPr>
        <p:spPr/>
        <p:txBody>
          <a:bodyPr/>
          <a:lstStyle/>
          <a:p>
            <a:fld id="{97A94E25-127B-4C48-AF96-44BA7B823777}" type="slidenum">
              <a:rPr lang="en-US" smtClean="0"/>
              <a:pPr/>
              <a:t>46</a:t>
            </a:fld>
            <a:endParaRPr lang="en-US" dirty="0"/>
          </a:p>
        </p:txBody>
      </p:sp>
      <p:pic>
        <p:nvPicPr>
          <p:cNvPr id="6" name="Picture 5" descr="Text&#10;&#10;Description automatically generated">
            <a:extLst>
              <a:ext uri="{FF2B5EF4-FFF2-40B4-BE49-F238E27FC236}">
                <a16:creationId xmlns:a16="http://schemas.microsoft.com/office/drawing/2014/main" id="{B7046FB1-CF0E-49FC-954E-E755F36E1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772" y="1699358"/>
            <a:ext cx="7322227" cy="4845766"/>
          </a:xfrm>
          <a:prstGeom prst="rect">
            <a:avLst/>
          </a:prstGeom>
        </p:spPr>
      </p:pic>
    </p:spTree>
    <p:extLst>
      <p:ext uri="{BB962C8B-B14F-4D97-AF65-F5344CB8AC3E}">
        <p14:creationId xmlns:p14="http://schemas.microsoft.com/office/powerpoint/2010/main" val="1578936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2DE7-F9AB-4192-B561-FCC1CA273D28}"/>
              </a:ext>
            </a:extLst>
          </p:cNvPr>
          <p:cNvSpPr>
            <a:spLocks noGrp="1"/>
          </p:cNvSpPr>
          <p:nvPr>
            <p:ph type="title"/>
          </p:nvPr>
        </p:nvSpPr>
        <p:spPr/>
        <p:txBody>
          <a:bodyPr/>
          <a:lstStyle/>
          <a:p>
            <a:r>
              <a:rPr lang="en-US" dirty="0"/>
              <a:t>Be Bold!</a:t>
            </a:r>
          </a:p>
        </p:txBody>
      </p:sp>
      <p:sp>
        <p:nvSpPr>
          <p:cNvPr id="3" name="Content Placeholder 2">
            <a:extLst>
              <a:ext uri="{FF2B5EF4-FFF2-40B4-BE49-F238E27FC236}">
                <a16:creationId xmlns:a16="http://schemas.microsoft.com/office/drawing/2014/main" id="{1347D380-BF89-49C5-9F86-F16EF2AFB123}"/>
              </a:ext>
            </a:extLst>
          </p:cNvPr>
          <p:cNvSpPr>
            <a:spLocks noGrp="1"/>
          </p:cNvSpPr>
          <p:nvPr>
            <p:ph idx="1"/>
          </p:nvPr>
        </p:nvSpPr>
        <p:spPr/>
        <p:txBody>
          <a:bodyPr/>
          <a:lstStyle/>
          <a:p>
            <a:r>
              <a:rPr lang="en-US" dirty="0"/>
              <a:t>Trick: Want bold or italic text in a Facebook post?</a:t>
            </a:r>
          </a:p>
          <a:p>
            <a:endParaRPr lang="en-US" dirty="0"/>
          </a:p>
          <a:p>
            <a:r>
              <a:rPr lang="en-US" dirty="0"/>
              <a:t>Copy the words you want to be bold and go to </a:t>
            </a:r>
          </a:p>
          <a:p>
            <a:pPr marL="0" indent="0">
              <a:buNone/>
            </a:pPr>
            <a:r>
              <a:rPr lang="en-US" dirty="0"/>
              <a:t>    </a:t>
            </a:r>
            <a:r>
              <a:rPr lang="en-US" dirty="0">
                <a:hlinkClick r:id="rId2"/>
              </a:rPr>
              <a:t>https://yaytext.com/bold-italic/</a:t>
            </a:r>
            <a:endParaRPr lang="en-US" dirty="0"/>
          </a:p>
          <a:p>
            <a:pPr marL="0" indent="0">
              <a:buNone/>
            </a:pPr>
            <a:r>
              <a:rPr lang="en-US" dirty="0"/>
              <a:t>Insert, copy and replace!</a:t>
            </a:r>
          </a:p>
          <a:p>
            <a:pPr marL="0" indent="0">
              <a:buNone/>
            </a:pPr>
            <a:endParaRPr lang="en-US" dirty="0"/>
          </a:p>
        </p:txBody>
      </p:sp>
      <p:sp>
        <p:nvSpPr>
          <p:cNvPr id="4" name="Slide Number Placeholder 3">
            <a:extLst>
              <a:ext uri="{FF2B5EF4-FFF2-40B4-BE49-F238E27FC236}">
                <a16:creationId xmlns:a16="http://schemas.microsoft.com/office/drawing/2014/main" id="{04A10CFF-2472-4CD5-9584-03F34B554E3D}"/>
              </a:ext>
            </a:extLst>
          </p:cNvPr>
          <p:cNvSpPr>
            <a:spLocks noGrp="1"/>
          </p:cNvSpPr>
          <p:nvPr>
            <p:ph type="sldNum" sz="quarter" idx="12"/>
          </p:nvPr>
        </p:nvSpPr>
        <p:spPr/>
        <p:txBody>
          <a:bodyPr/>
          <a:lstStyle/>
          <a:p>
            <a:fld id="{97A94E25-127B-4C48-AF96-44BA7B823777}" type="slidenum">
              <a:rPr lang="en-US" smtClean="0"/>
              <a:pPr/>
              <a:t>47</a:t>
            </a:fld>
            <a:endParaRPr lang="en-US" dirty="0"/>
          </a:p>
        </p:txBody>
      </p:sp>
      <p:pic>
        <p:nvPicPr>
          <p:cNvPr id="6" name="Picture 5" descr="Text&#10;&#10;Description automatically generated">
            <a:extLst>
              <a:ext uri="{FF2B5EF4-FFF2-40B4-BE49-F238E27FC236}">
                <a16:creationId xmlns:a16="http://schemas.microsoft.com/office/drawing/2014/main" id="{4F16BD0E-63D5-4E21-AE41-EF0CB6C1D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22" y="4826170"/>
            <a:ext cx="8925502" cy="1193630"/>
          </a:xfrm>
          <a:prstGeom prst="rect">
            <a:avLst/>
          </a:prstGeom>
        </p:spPr>
      </p:pic>
    </p:spTree>
    <p:extLst>
      <p:ext uri="{BB962C8B-B14F-4D97-AF65-F5344CB8AC3E}">
        <p14:creationId xmlns:p14="http://schemas.microsoft.com/office/powerpoint/2010/main" val="3650059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8263-A341-4BEA-88BF-1F619527FE36}"/>
              </a:ext>
            </a:extLst>
          </p:cNvPr>
          <p:cNvSpPr>
            <a:spLocks noGrp="1"/>
          </p:cNvSpPr>
          <p:nvPr>
            <p:ph type="title"/>
          </p:nvPr>
        </p:nvSpPr>
        <p:spPr/>
        <p:txBody>
          <a:bodyPr/>
          <a:lstStyle/>
          <a:p>
            <a:r>
              <a:rPr lang="en-US" dirty="0"/>
              <a:t>2/3 Fun Stuff</a:t>
            </a:r>
          </a:p>
        </p:txBody>
      </p:sp>
      <p:sp>
        <p:nvSpPr>
          <p:cNvPr id="4" name="Slide Number Placeholder 3">
            <a:extLst>
              <a:ext uri="{FF2B5EF4-FFF2-40B4-BE49-F238E27FC236}">
                <a16:creationId xmlns:a16="http://schemas.microsoft.com/office/drawing/2014/main" id="{26D4FF02-44EA-4D72-8AEF-0C452F6A987C}"/>
              </a:ext>
            </a:extLst>
          </p:cNvPr>
          <p:cNvSpPr>
            <a:spLocks noGrp="1"/>
          </p:cNvSpPr>
          <p:nvPr>
            <p:ph type="sldNum" sz="quarter" idx="12"/>
          </p:nvPr>
        </p:nvSpPr>
        <p:spPr/>
        <p:txBody>
          <a:bodyPr/>
          <a:lstStyle/>
          <a:p>
            <a:fld id="{97A94E25-127B-4C48-AF96-44BA7B823777}" type="slidenum">
              <a:rPr lang="en-US" smtClean="0"/>
              <a:pPr/>
              <a:t>48</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5FDFFB89-3EB3-4168-A155-139903719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48790"/>
            <a:ext cx="4815840" cy="4213860"/>
          </a:xfrm>
          <a:prstGeom prst="rect">
            <a:avLst/>
          </a:prstGeom>
        </p:spPr>
      </p:pic>
      <p:pic>
        <p:nvPicPr>
          <p:cNvPr id="7" name="Picture 6" descr="A close up of a fire&#10;&#10;Description automatically generated">
            <a:extLst>
              <a:ext uri="{FF2B5EF4-FFF2-40B4-BE49-F238E27FC236}">
                <a16:creationId xmlns:a16="http://schemas.microsoft.com/office/drawing/2014/main" id="{6735E511-3182-44E0-9BE6-C7D9E3BAD019}"/>
              </a:ext>
            </a:extLst>
          </p:cNvPr>
          <p:cNvPicPr>
            <a:picLocks noChangeAspect="1"/>
          </p:cNvPicPr>
          <p:nvPr/>
        </p:nvPicPr>
        <p:blipFill>
          <a:blip r:embed="rId3"/>
          <a:stretch>
            <a:fillRect/>
          </a:stretch>
        </p:blipFill>
        <p:spPr>
          <a:xfrm>
            <a:off x="6130418" y="2316580"/>
            <a:ext cx="6112382" cy="4080014"/>
          </a:xfrm>
          <a:prstGeom prst="rect">
            <a:avLst/>
          </a:prstGeom>
        </p:spPr>
      </p:pic>
    </p:spTree>
    <p:extLst>
      <p:ext uri="{BB962C8B-B14F-4D97-AF65-F5344CB8AC3E}">
        <p14:creationId xmlns:p14="http://schemas.microsoft.com/office/powerpoint/2010/main" val="824640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5FE6-5FBD-4932-B874-8F170059FBC2}"/>
              </a:ext>
            </a:extLst>
          </p:cNvPr>
          <p:cNvSpPr>
            <a:spLocks noGrp="1"/>
          </p:cNvSpPr>
          <p:nvPr>
            <p:ph type="title"/>
          </p:nvPr>
        </p:nvSpPr>
        <p:spPr/>
        <p:txBody>
          <a:bodyPr/>
          <a:lstStyle/>
          <a:p>
            <a:r>
              <a:rPr lang="en-US" dirty="0"/>
              <a:t>Fun stuff</a:t>
            </a:r>
          </a:p>
        </p:txBody>
      </p:sp>
      <p:sp>
        <p:nvSpPr>
          <p:cNvPr id="4" name="Slide Number Placeholder 3">
            <a:extLst>
              <a:ext uri="{FF2B5EF4-FFF2-40B4-BE49-F238E27FC236}">
                <a16:creationId xmlns:a16="http://schemas.microsoft.com/office/drawing/2014/main" id="{C5051A6B-FE4C-4178-B9F9-D1FEAC06CBA8}"/>
              </a:ext>
            </a:extLst>
          </p:cNvPr>
          <p:cNvSpPr>
            <a:spLocks noGrp="1"/>
          </p:cNvSpPr>
          <p:nvPr>
            <p:ph type="sldNum" sz="quarter" idx="12"/>
          </p:nvPr>
        </p:nvSpPr>
        <p:spPr/>
        <p:txBody>
          <a:bodyPr/>
          <a:lstStyle/>
          <a:p>
            <a:fld id="{97A94E25-127B-4C48-AF96-44BA7B823777}" type="slidenum">
              <a:rPr lang="en-US" smtClean="0"/>
              <a:pPr/>
              <a:t>49</a:t>
            </a:fld>
            <a:endParaRPr lang="en-US" dirty="0"/>
          </a:p>
        </p:txBody>
      </p:sp>
      <p:pic>
        <p:nvPicPr>
          <p:cNvPr id="5" name="Picture 4" descr="A close up of a bottle&#10;&#10;Description automatically generated">
            <a:extLst>
              <a:ext uri="{FF2B5EF4-FFF2-40B4-BE49-F238E27FC236}">
                <a16:creationId xmlns:a16="http://schemas.microsoft.com/office/drawing/2014/main" id="{779ADBA4-EA31-42EC-AC18-2AF4B5DB6320}"/>
              </a:ext>
            </a:extLst>
          </p:cNvPr>
          <p:cNvPicPr>
            <a:picLocks noChangeAspect="1"/>
          </p:cNvPicPr>
          <p:nvPr/>
        </p:nvPicPr>
        <p:blipFill>
          <a:blip r:embed="rId2"/>
          <a:stretch>
            <a:fillRect/>
          </a:stretch>
        </p:blipFill>
        <p:spPr>
          <a:xfrm>
            <a:off x="1097252" y="1813192"/>
            <a:ext cx="3679416" cy="4672275"/>
          </a:xfrm>
          <a:prstGeom prst="rect">
            <a:avLst/>
          </a:prstGeom>
        </p:spPr>
      </p:pic>
      <p:sp>
        <p:nvSpPr>
          <p:cNvPr id="6" name="TextBox 5">
            <a:extLst>
              <a:ext uri="{FF2B5EF4-FFF2-40B4-BE49-F238E27FC236}">
                <a16:creationId xmlns:a16="http://schemas.microsoft.com/office/drawing/2014/main" id="{FDD1C881-1254-49C2-AD46-DF79460180E7}"/>
              </a:ext>
            </a:extLst>
          </p:cNvPr>
          <p:cNvSpPr txBox="1"/>
          <p:nvPr/>
        </p:nvSpPr>
        <p:spPr>
          <a:xfrm>
            <a:off x="5145024" y="1725168"/>
            <a:ext cx="5949724" cy="4490460"/>
          </a:xfrm>
          <a:prstGeom prst="rect">
            <a:avLst/>
          </a:prstGeom>
          <a:noFill/>
        </p:spPr>
        <p:txBody>
          <a:bodyPr wrap="square" rtlCol="0">
            <a:spAutoFit/>
          </a:bodyPr>
          <a:lstStyle/>
          <a:p>
            <a:pPr defTabSz="914400">
              <a:lnSpc>
                <a:spcPct val="90000"/>
              </a:lnSpc>
              <a:spcBef>
                <a:spcPct val="0"/>
              </a:spcBef>
              <a:spcAft>
                <a:spcPts val="600"/>
              </a:spcAft>
            </a:pPr>
            <a:r>
              <a:rPr lang="en-US" sz="3900" cap="all" dirty="0">
                <a:solidFill>
                  <a:srgbClr val="8D237B"/>
                </a:solidFill>
                <a:latin typeface="+mj-lt"/>
                <a:ea typeface="+mj-ea"/>
                <a:cs typeface="+mj-cs"/>
              </a:rPr>
              <a:t>FUN or Inspirational STUFF – it drives people to the page and then they see the “real” stuff -1,100 reach!</a:t>
            </a:r>
          </a:p>
          <a:p>
            <a:pPr defTabSz="914400">
              <a:lnSpc>
                <a:spcPct val="90000"/>
              </a:lnSpc>
              <a:spcBef>
                <a:spcPct val="0"/>
              </a:spcBef>
              <a:spcAft>
                <a:spcPts val="600"/>
              </a:spcAft>
            </a:pPr>
            <a:r>
              <a:rPr lang="en-US" sz="3900" cap="all" dirty="0">
                <a:solidFill>
                  <a:srgbClr val="8D237B"/>
                </a:solidFill>
                <a:latin typeface="+mj-lt"/>
                <a:ea typeface="+mj-ea"/>
                <a:cs typeface="+mj-cs"/>
              </a:rPr>
              <a:t>they see the “real” stuff -1,100 reach!</a:t>
            </a:r>
          </a:p>
        </p:txBody>
      </p:sp>
    </p:spTree>
    <p:extLst>
      <p:ext uri="{BB962C8B-B14F-4D97-AF65-F5344CB8AC3E}">
        <p14:creationId xmlns:p14="http://schemas.microsoft.com/office/powerpoint/2010/main" val="13118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497FAE-A4E4-40D9-9529-16791A552045}"/>
              </a:ext>
            </a:extLst>
          </p:cNvPr>
          <p:cNvSpPr>
            <a:spLocks noGrp="1"/>
          </p:cNvSpPr>
          <p:nvPr>
            <p:ph type="body" sz="quarter" idx="14"/>
          </p:nvPr>
        </p:nvSpPr>
        <p:spPr/>
        <p:txBody>
          <a:bodyPr/>
          <a:lstStyle/>
          <a:p>
            <a:r>
              <a:rPr lang="en-US" dirty="0"/>
              <a:t>Rotary</a:t>
            </a:r>
          </a:p>
        </p:txBody>
      </p:sp>
      <p:sp>
        <p:nvSpPr>
          <p:cNvPr id="5" name="Slide Number Placeholder 4">
            <a:extLst>
              <a:ext uri="{FF2B5EF4-FFF2-40B4-BE49-F238E27FC236}">
                <a16:creationId xmlns:a16="http://schemas.microsoft.com/office/drawing/2014/main" id="{6E4166C6-839E-40EF-98AD-A9C0478D3706}"/>
              </a:ext>
            </a:extLst>
          </p:cNvPr>
          <p:cNvSpPr>
            <a:spLocks noGrp="1"/>
          </p:cNvSpPr>
          <p:nvPr>
            <p:ph type="sldNum" sz="quarter" idx="15"/>
          </p:nvPr>
        </p:nvSpPr>
        <p:spPr/>
        <p:txBody>
          <a:bodyPr/>
          <a:lstStyle/>
          <a:p>
            <a:fld id="{97A94E25-127B-4C48-AF96-44BA7B823777}" type="slidenum">
              <a:rPr lang="en-US" smtClean="0"/>
              <a:pPr/>
              <a:t>5</a:t>
            </a:fld>
            <a:endParaRPr lang="en-US" dirty="0"/>
          </a:p>
        </p:txBody>
      </p:sp>
      <p:pic>
        <p:nvPicPr>
          <p:cNvPr id="7" name="Picture 6" descr="A picture containing text, person, person, sign&#10;&#10;Description automatically generated">
            <a:extLst>
              <a:ext uri="{FF2B5EF4-FFF2-40B4-BE49-F238E27FC236}">
                <a16:creationId xmlns:a16="http://schemas.microsoft.com/office/drawing/2014/main" id="{7C254961-8D5C-4FB2-B63E-DDD90D950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605" y="1121897"/>
            <a:ext cx="5138226" cy="5138226"/>
          </a:xfrm>
          <a:prstGeom prst="rect">
            <a:avLst/>
          </a:prstGeom>
        </p:spPr>
      </p:pic>
    </p:spTree>
    <p:extLst>
      <p:ext uri="{BB962C8B-B14F-4D97-AF65-F5344CB8AC3E}">
        <p14:creationId xmlns:p14="http://schemas.microsoft.com/office/powerpoint/2010/main" val="1135659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9617-B64F-4C12-92FE-10E6500F8DF1}"/>
              </a:ext>
            </a:extLst>
          </p:cNvPr>
          <p:cNvSpPr>
            <a:spLocks noGrp="1"/>
          </p:cNvSpPr>
          <p:nvPr>
            <p:ph type="title"/>
          </p:nvPr>
        </p:nvSpPr>
        <p:spPr/>
        <p:txBody>
          <a:bodyPr/>
          <a:lstStyle/>
          <a:p>
            <a:r>
              <a:rPr lang="en-US" dirty="0"/>
              <a:t>More fun/inspirational stuff</a:t>
            </a:r>
          </a:p>
        </p:txBody>
      </p:sp>
      <p:sp>
        <p:nvSpPr>
          <p:cNvPr id="4" name="Slide Number Placeholder 3">
            <a:extLst>
              <a:ext uri="{FF2B5EF4-FFF2-40B4-BE49-F238E27FC236}">
                <a16:creationId xmlns:a16="http://schemas.microsoft.com/office/drawing/2014/main" id="{8BBE6617-EF28-444A-AF32-1504C726481A}"/>
              </a:ext>
            </a:extLst>
          </p:cNvPr>
          <p:cNvSpPr>
            <a:spLocks noGrp="1"/>
          </p:cNvSpPr>
          <p:nvPr>
            <p:ph type="sldNum" sz="quarter" idx="12"/>
          </p:nvPr>
        </p:nvSpPr>
        <p:spPr/>
        <p:txBody>
          <a:bodyPr/>
          <a:lstStyle/>
          <a:p>
            <a:fld id="{97A94E25-127B-4C48-AF96-44BA7B823777}" type="slidenum">
              <a:rPr lang="en-US" smtClean="0"/>
              <a:pPr/>
              <a:t>50</a:t>
            </a:fld>
            <a:endParaRPr lang="en-US" dirty="0"/>
          </a:p>
        </p:txBody>
      </p:sp>
      <p:pic>
        <p:nvPicPr>
          <p:cNvPr id="6" name="Picture 5" descr="Graphical user interface&#10;&#10;Description automatically generated">
            <a:extLst>
              <a:ext uri="{FF2B5EF4-FFF2-40B4-BE49-F238E27FC236}">
                <a16:creationId xmlns:a16="http://schemas.microsoft.com/office/drawing/2014/main" id="{1C00304A-E7B5-4102-A1CB-053E95941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276" y="1547285"/>
            <a:ext cx="7072994" cy="5310715"/>
          </a:xfrm>
          <a:prstGeom prst="rect">
            <a:avLst/>
          </a:prstGeom>
        </p:spPr>
      </p:pic>
    </p:spTree>
    <p:extLst>
      <p:ext uri="{BB962C8B-B14F-4D97-AF65-F5344CB8AC3E}">
        <p14:creationId xmlns:p14="http://schemas.microsoft.com/office/powerpoint/2010/main" val="619740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762A-64FA-4F69-AC1E-495B2AC384C8}"/>
              </a:ext>
            </a:extLst>
          </p:cNvPr>
          <p:cNvSpPr>
            <a:spLocks noGrp="1"/>
          </p:cNvSpPr>
          <p:nvPr>
            <p:ph type="title"/>
          </p:nvPr>
        </p:nvSpPr>
        <p:spPr/>
        <p:txBody>
          <a:bodyPr/>
          <a:lstStyle/>
          <a:p>
            <a:pPr algn="ctr"/>
            <a:r>
              <a:rPr lang="en-US" dirty="0"/>
              <a:t>The RI Brand center </a:t>
            </a:r>
            <a:br>
              <a:rPr lang="en-US" dirty="0"/>
            </a:br>
            <a:r>
              <a:rPr lang="en-US" dirty="0"/>
              <a:t>has lots you can use</a:t>
            </a:r>
          </a:p>
        </p:txBody>
      </p:sp>
      <p:sp>
        <p:nvSpPr>
          <p:cNvPr id="4" name="Slide Number Placeholder 3">
            <a:extLst>
              <a:ext uri="{FF2B5EF4-FFF2-40B4-BE49-F238E27FC236}">
                <a16:creationId xmlns:a16="http://schemas.microsoft.com/office/drawing/2014/main" id="{D51D9A28-CE89-4DA9-91E3-9F4E642E81B0}"/>
              </a:ext>
            </a:extLst>
          </p:cNvPr>
          <p:cNvSpPr>
            <a:spLocks noGrp="1"/>
          </p:cNvSpPr>
          <p:nvPr>
            <p:ph type="sldNum" sz="quarter" idx="12"/>
          </p:nvPr>
        </p:nvSpPr>
        <p:spPr/>
        <p:txBody>
          <a:bodyPr/>
          <a:lstStyle/>
          <a:p>
            <a:fld id="{97A94E25-127B-4C48-AF96-44BA7B823777}" type="slidenum">
              <a:rPr lang="en-US" smtClean="0"/>
              <a:pPr/>
              <a:t>51</a:t>
            </a:fld>
            <a:endParaRPr lang="en-US" dirty="0"/>
          </a:p>
        </p:txBody>
      </p:sp>
      <p:pic>
        <p:nvPicPr>
          <p:cNvPr id="5" name="Picture 4">
            <a:extLst>
              <a:ext uri="{FF2B5EF4-FFF2-40B4-BE49-F238E27FC236}">
                <a16:creationId xmlns:a16="http://schemas.microsoft.com/office/drawing/2014/main" id="{18260D04-1A43-444B-B23F-C880EE3BCD44}"/>
              </a:ext>
            </a:extLst>
          </p:cNvPr>
          <p:cNvPicPr>
            <a:picLocks noChangeAspect="1"/>
          </p:cNvPicPr>
          <p:nvPr/>
        </p:nvPicPr>
        <p:blipFill rotWithShape="1">
          <a:blip r:embed="rId2"/>
          <a:srcRect l="4637" r="6225" b="-3"/>
          <a:stretch/>
        </p:blipFill>
        <p:spPr>
          <a:xfrm>
            <a:off x="1982588" y="1883305"/>
            <a:ext cx="6112382" cy="4577297"/>
          </a:xfrm>
          <a:prstGeom prst="rect">
            <a:avLst/>
          </a:prstGeom>
        </p:spPr>
      </p:pic>
    </p:spTree>
    <p:extLst>
      <p:ext uri="{BB962C8B-B14F-4D97-AF65-F5344CB8AC3E}">
        <p14:creationId xmlns:p14="http://schemas.microsoft.com/office/powerpoint/2010/main" val="3026392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1861-9FF3-49BF-A804-2220782EB670}"/>
              </a:ext>
            </a:extLst>
          </p:cNvPr>
          <p:cNvSpPr>
            <a:spLocks noGrp="1"/>
          </p:cNvSpPr>
          <p:nvPr>
            <p:ph type="title"/>
          </p:nvPr>
        </p:nvSpPr>
        <p:spPr/>
        <p:txBody>
          <a:bodyPr/>
          <a:lstStyle/>
          <a:p>
            <a:r>
              <a:rPr lang="en-US" dirty="0"/>
              <a:t>Or make your own</a:t>
            </a:r>
          </a:p>
        </p:txBody>
      </p:sp>
      <p:sp>
        <p:nvSpPr>
          <p:cNvPr id="4" name="Slide Number Placeholder 3">
            <a:extLst>
              <a:ext uri="{FF2B5EF4-FFF2-40B4-BE49-F238E27FC236}">
                <a16:creationId xmlns:a16="http://schemas.microsoft.com/office/drawing/2014/main" id="{19FD66EA-EC2C-49DC-B93C-352B0C547DCE}"/>
              </a:ext>
            </a:extLst>
          </p:cNvPr>
          <p:cNvSpPr>
            <a:spLocks noGrp="1"/>
          </p:cNvSpPr>
          <p:nvPr>
            <p:ph type="sldNum" sz="quarter" idx="12"/>
          </p:nvPr>
        </p:nvSpPr>
        <p:spPr/>
        <p:txBody>
          <a:bodyPr/>
          <a:lstStyle/>
          <a:p>
            <a:fld id="{97A94E25-127B-4C48-AF96-44BA7B823777}" type="slidenum">
              <a:rPr lang="en-US" smtClean="0"/>
              <a:pPr/>
              <a:t>52</a:t>
            </a:fld>
            <a:endParaRPr lang="en-US" dirty="0"/>
          </a:p>
        </p:txBody>
      </p:sp>
      <p:pic>
        <p:nvPicPr>
          <p:cNvPr id="6" name="Picture 5" descr="A group of people holding cups&#10;&#10;Description automatically generated with low confidence">
            <a:extLst>
              <a:ext uri="{FF2B5EF4-FFF2-40B4-BE49-F238E27FC236}">
                <a16:creationId xmlns:a16="http://schemas.microsoft.com/office/drawing/2014/main" id="{07A84663-A50D-4484-92B3-97B11A973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46" y="1654648"/>
            <a:ext cx="6844749" cy="5133562"/>
          </a:xfrm>
          <a:prstGeom prst="rect">
            <a:avLst/>
          </a:prstGeom>
        </p:spPr>
      </p:pic>
      <p:sp>
        <p:nvSpPr>
          <p:cNvPr id="7" name="TextBox 6">
            <a:extLst>
              <a:ext uri="{FF2B5EF4-FFF2-40B4-BE49-F238E27FC236}">
                <a16:creationId xmlns:a16="http://schemas.microsoft.com/office/drawing/2014/main" id="{371CD7D4-42D2-419D-9851-9A22ECA9369F}"/>
              </a:ext>
            </a:extLst>
          </p:cNvPr>
          <p:cNvSpPr txBox="1"/>
          <p:nvPr/>
        </p:nvSpPr>
        <p:spPr>
          <a:xfrm>
            <a:off x="8130209" y="2892287"/>
            <a:ext cx="2792895" cy="1107996"/>
          </a:xfrm>
          <a:prstGeom prst="rect">
            <a:avLst/>
          </a:prstGeom>
          <a:noFill/>
        </p:spPr>
        <p:txBody>
          <a:bodyPr wrap="square" rtlCol="0">
            <a:spAutoFit/>
          </a:bodyPr>
          <a:lstStyle/>
          <a:p>
            <a:r>
              <a:rPr lang="en-US" sz="3300" dirty="0"/>
              <a:t>Coweta Dictionaries</a:t>
            </a:r>
          </a:p>
        </p:txBody>
      </p:sp>
    </p:spTree>
    <p:extLst>
      <p:ext uri="{BB962C8B-B14F-4D97-AF65-F5344CB8AC3E}">
        <p14:creationId xmlns:p14="http://schemas.microsoft.com/office/powerpoint/2010/main" val="3076889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7AEE-AC46-4143-8434-71DE6562BBBC}"/>
              </a:ext>
            </a:extLst>
          </p:cNvPr>
          <p:cNvSpPr>
            <a:spLocks noGrp="1"/>
          </p:cNvSpPr>
          <p:nvPr>
            <p:ph type="title"/>
          </p:nvPr>
        </p:nvSpPr>
        <p:spPr/>
        <p:txBody>
          <a:bodyPr/>
          <a:lstStyle/>
          <a:p>
            <a:r>
              <a:rPr lang="en-US" dirty="0"/>
              <a:t>Fun/Inspirational drives people</a:t>
            </a:r>
          </a:p>
        </p:txBody>
      </p:sp>
      <p:sp>
        <p:nvSpPr>
          <p:cNvPr id="4" name="Slide Number Placeholder 3">
            <a:extLst>
              <a:ext uri="{FF2B5EF4-FFF2-40B4-BE49-F238E27FC236}">
                <a16:creationId xmlns:a16="http://schemas.microsoft.com/office/drawing/2014/main" id="{4E34AE5A-81E7-4A0D-AD8E-7F3C4DCF7C8D}"/>
              </a:ext>
            </a:extLst>
          </p:cNvPr>
          <p:cNvSpPr>
            <a:spLocks noGrp="1"/>
          </p:cNvSpPr>
          <p:nvPr>
            <p:ph type="sldNum" sz="quarter" idx="12"/>
          </p:nvPr>
        </p:nvSpPr>
        <p:spPr/>
        <p:txBody>
          <a:bodyPr/>
          <a:lstStyle/>
          <a:p>
            <a:fld id="{97A94E25-127B-4C48-AF96-44BA7B823777}" type="slidenum">
              <a:rPr lang="en-US" smtClean="0"/>
              <a:pPr/>
              <a:t>53</a:t>
            </a:fld>
            <a:endParaRPr lang="en-US" dirty="0"/>
          </a:p>
        </p:txBody>
      </p:sp>
      <p:pic>
        <p:nvPicPr>
          <p:cNvPr id="5" name="Picture 4" descr="A close up of a sign&#10;&#10;Description automatically generated">
            <a:extLst>
              <a:ext uri="{FF2B5EF4-FFF2-40B4-BE49-F238E27FC236}">
                <a16:creationId xmlns:a16="http://schemas.microsoft.com/office/drawing/2014/main" id="{A191EE75-7AF2-4A08-89C3-D01F4782A43D}"/>
              </a:ext>
            </a:extLst>
          </p:cNvPr>
          <p:cNvPicPr>
            <a:picLocks noChangeAspect="1"/>
          </p:cNvPicPr>
          <p:nvPr/>
        </p:nvPicPr>
        <p:blipFill>
          <a:blip r:embed="rId2"/>
          <a:stretch>
            <a:fillRect/>
          </a:stretch>
        </p:blipFill>
        <p:spPr>
          <a:xfrm>
            <a:off x="2422664" y="1710266"/>
            <a:ext cx="6863644" cy="5147733"/>
          </a:xfrm>
          <a:prstGeom prst="rect">
            <a:avLst/>
          </a:prstGeom>
        </p:spPr>
      </p:pic>
    </p:spTree>
    <p:extLst>
      <p:ext uri="{BB962C8B-B14F-4D97-AF65-F5344CB8AC3E}">
        <p14:creationId xmlns:p14="http://schemas.microsoft.com/office/powerpoint/2010/main" val="276664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8693-F564-4540-AF69-22660DBF8B88}"/>
              </a:ext>
            </a:extLst>
          </p:cNvPr>
          <p:cNvSpPr>
            <a:spLocks noGrp="1"/>
          </p:cNvSpPr>
          <p:nvPr>
            <p:ph type="title"/>
          </p:nvPr>
        </p:nvSpPr>
        <p:spPr/>
        <p:txBody>
          <a:bodyPr/>
          <a:lstStyle/>
          <a:p>
            <a:r>
              <a:rPr lang="en-US" dirty="0"/>
              <a:t>E club options – info!</a:t>
            </a:r>
          </a:p>
        </p:txBody>
      </p:sp>
      <p:sp>
        <p:nvSpPr>
          <p:cNvPr id="4" name="Slide Number Placeholder 3">
            <a:extLst>
              <a:ext uri="{FF2B5EF4-FFF2-40B4-BE49-F238E27FC236}">
                <a16:creationId xmlns:a16="http://schemas.microsoft.com/office/drawing/2014/main" id="{F98AC0FA-CBD2-4DA8-91C0-F46743969F8D}"/>
              </a:ext>
            </a:extLst>
          </p:cNvPr>
          <p:cNvSpPr>
            <a:spLocks noGrp="1"/>
          </p:cNvSpPr>
          <p:nvPr>
            <p:ph type="sldNum" sz="quarter" idx="12"/>
          </p:nvPr>
        </p:nvSpPr>
        <p:spPr/>
        <p:txBody>
          <a:bodyPr/>
          <a:lstStyle/>
          <a:p>
            <a:fld id="{97A94E25-127B-4C48-AF96-44BA7B823777}" type="slidenum">
              <a:rPr lang="en-US" smtClean="0"/>
              <a:pPr/>
              <a:t>54</a:t>
            </a:fld>
            <a:endParaRPr lang="en-US" dirty="0"/>
          </a:p>
        </p:txBody>
      </p:sp>
      <p:pic>
        <p:nvPicPr>
          <p:cNvPr id="6" name="Picture 5" descr="Text&#10;&#10;Description automatically generated">
            <a:extLst>
              <a:ext uri="{FF2B5EF4-FFF2-40B4-BE49-F238E27FC236}">
                <a16:creationId xmlns:a16="http://schemas.microsoft.com/office/drawing/2014/main" id="{D14DDAC8-10F4-4452-9E90-B8B998D03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278" y="1854736"/>
            <a:ext cx="6890535" cy="4635451"/>
          </a:xfrm>
          <a:prstGeom prst="rect">
            <a:avLst/>
          </a:prstGeom>
        </p:spPr>
      </p:pic>
    </p:spTree>
    <p:extLst>
      <p:ext uri="{BB962C8B-B14F-4D97-AF65-F5344CB8AC3E}">
        <p14:creationId xmlns:p14="http://schemas.microsoft.com/office/powerpoint/2010/main" val="767133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34DA-86E8-4577-859A-D3A44D06D711}"/>
              </a:ext>
            </a:extLst>
          </p:cNvPr>
          <p:cNvSpPr>
            <a:spLocks noGrp="1"/>
          </p:cNvSpPr>
          <p:nvPr>
            <p:ph type="title"/>
          </p:nvPr>
        </p:nvSpPr>
        <p:spPr/>
        <p:txBody>
          <a:bodyPr/>
          <a:lstStyle/>
          <a:p>
            <a:r>
              <a:rPr lang="en-US" dirty="0"/>
              <a:t>Brand center– sized for </a:t>
            </a:r>
            <a:r>
              <a:rPr lang="en-US" dirty="0" err="1"/>
              <a:t>facebook</a:t>
            </a:r>
            <a:endParaRPr lang="en-US" dirty="0"/>
          </a:p>
        </p:txBody>
      </p:sp>
      <p:sp>
        <p:nvSpPr>
          <p:cNvPr id="4" name="Slide Number Placeholder 3">
            <a:extLst>
              <a:ext uri="{FF2B5EF4-FFF2-40B4-BE49-F238E27FC236}">
                <a16:creationId xmlns:a16="http://schemas.microsoft.com/office/drawing/2014/main" id="{7CD0F2EE-727F-40F9-8FA6-4D424DF1675B}"/>
              </a:ext>
            </a:extLst>
          </p:cNvPr>
          <p:cNvSpPr>
            <a:spLocks noGrp="1"/>
          </p:cNvSpPr>
          <p:nvPr>
            <p:ph type="sldNum" sz="quarter" idx="12"/>
          </p:nvPr>
        </p:nvSpPr>
        <p:spPr/>
        <p:txBody>
          <a:bodyPr/>
          <a:lstStyle/>
          <a:p>
            <a:fld id="{97A94E25-127B-4C48-AF96-44BA7B823777}" type="slidenum">
              <a:rPr lang="en-US" smtClean="0"/>
              <a:pPr/>
              <a:t>55</a:t>
            </a:fld>
            <a:endParaRPr lang="en-US" dirty="0"/>
          </a:p>
        </p:txBody>
      </p:sp>
      <p:pic>
        <p:nvPicPr>
          <p:cNvPr id="5" name="Content Placeholder 4" descr="A group of people standing next to a person&#10;&#10;Description automatically generated">
            <a:extLst>
              <a:ext uri="{FF2B5EF4-FFF2-40B4-BE49-F238E27FC236}">
                <a16:creationId xmlns:a16="http://schemas.microsoft.com/office/drawing/2014/main" id="{DD04BC13-40AF-4411-B727-487E34F06F8C}"/>
              </a:ext>
            </a:extLst>
          </p:cNvPr>
          <p:cNvPicPr>
            <a:picLocks noGrp="1" noChangeAspect="1"/>
          </p:cNvPicPr>
          <p:nvPr>
            <p:ph idx="1"/>
          </p:nvPr>
        </p:nvPicPr>
        <p:blipFill>
          <a:blip r:embed="rId2"/>
          <a:stretch>
            <a:fillRect/>
          </a:stretch>
        </p:blipFill>
        <p:spPr>
          <a:xfrm>
            <a:off x="381000" y="2181622"/>
            <a:ext cx="11506200" cy="3955256"/>
          </a:xfrm>
          <a:prstGeom prst="rect">
            <a:avLst/>
          </a:prstGeom>
        </p:spPr>
      </p:pic>
    </p:spTree>
    <p:extLst>
      <p:ext uri="{BB962C8B-B14F-4D97-AF65-F5344CB8AC3E}">
        <p14:creationId xmlns:p14="http://schemas.microsoft.com/office/powerpoint/2010/main" val="664277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DA68-6830-415B-B9E4-3A3A380E3849}"/>
              </a:ext>
            </a:extLst>
          </p:cNvPr>
          <p:cNvSpPr>
            <a:spLocks noGrp="1"/>
          </p:cNvSpPr>
          <p:nvPr>
            <p:ph type="title"/>
          </p:nvPr>
        </p:nvSpPr>
        <p:spPr/>
        <p:txBody>
          <a:bodyPr/>
          <a:lstStyle/>
          <a:p>
            <a:r>
              <a:rPr lang="en-US" dirty="0"/>
              <a:t>Post doing service – not static</a:t>
            </a:r>
          </a:p>
        </p:txBody>
      </p:sp>
      <p:sp>
        <p:nvSpPr>
          <p:cNvPr id="4" name="Slide Number Placeholder 3">
            <a:extLst>
              <a:ext uri="{FF2B5EF4-FFF2-40B4-BE49-F238E27FC236}">
                <a16:creationId xmlns:a16="http://schemas.microsoft.com/office/drawing/2014/main" id="{DCC5D8E2-7735-44F9-85E5-24A97CBFF3CD}"/>
              </a:ext>
            </a:extLst>
          </p:cNvPr>
          <p:cNvSpPr>
            <a:spLocks noGrp="1"/>
          </p:cNvSpPr>
          <p:nvPr>
            <p:ph type="sldNum" sz="quarter" idx="12"/>
          </p:nvPr>
        </p:nvSpPr>
        <p:spPr/>
        <p:txBody>
          <a:bodyPr/>
          <a:lstStyle/>
          <a:p>
            <a:fld id="{97A94E25-127B-4C48-AF96-44BA7B823777}" type="slidenum">
              <a:rPr lang="en-US" smtClean="0"/>
              <a:pPr/>
              <a:t>56</a:t>
            </a:fld>
            <a:endParaRPr lang="en-US" dirty="0"/>
          </a:p>
        </p:txBody>
      </p:sp>
      <p:pic>
        <p:nvPicPr>
          <p:cNvPr id="6" name="Picture 5" descr="A group of people in a warehouse&#10;&#10;Description automatically generated">
            <a:extLst>
              <a:ext uri="{FF2B5EF4-FFF2-40B4-BE49-F238E27FC236}">
                <a16:creationId xmlns:a16="http://schemas.microsoft.com/office/drawing/2014/main" id="{5FCE58B3-8513-4D8C-A5EF-14702A44E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34" y="1972733"/>
            <a:ext cx="6096000" cy="4572000"/>
          </a:xfrm>
          <a:prstGeom prst="rect">
            <a:avLst/>
          </a:prstGeom>
        </p:spPr>
      </p:pic>
      <p:sp>
        <p:nvSpPr>
          <p:cNvPr id="7" name="TextBox 6">
            <a:extLst>
              <a:ext uri="{FF2B5EF4-FFF2-40B4-BE49-F238E27FC236}">
                <a16:creationId xmlns:a16="http://schemas.microsoft.com/office/drawing/2014/main" id="{DA2AC7B2-1752-4844-A6B2-5A0614C37430}"/>
              </a:ext>
            </a:extLst>
          </p:cNvPr>
          <p:cNvSpPr txBox="1"/>
          <p:nvPr/>
        </p:nvSpPr>
        <p:spPr>
          <a:xfrm>
            <a:off x="8382000" y="2878667"/>
            <a:ext cx="3268133" cy="2308324"/>
          </a:xfrm>
          <a:prstGeom prst="rect">
            <a:avLst/>
          </a:prstGeom>
          <a:noFill/>
        </p:spPr>
        <p:txBody>
          <a:bodyPr wrap="square" rtlCol="0">
            <a:spAutoFit/>
          </a:bodyPr>
          <a:lstStyle/>
          <a:p>
            <a:r>
              <a:rPr lang="en-US" sz="3600" dirty="0">
                <a:solidFill>
                  <a:srgbClr val="8D237B"/>
                </a:solidFill>
              </a:rPr>
              <a:t>Bartlesville Rotary @ MSNI – doing SERVICE!</a:t>
            </a:r>
          </a:p>
        </p:txBody>
      </p:sp>
    </p:spTree>
    <p:extLst>
      <p:ext uri="{BB962C8B-B14F-4D97-AF65-F5344CB8AC3E}">
        <p14:creationId xmlns:p14="http://schemas.microsoft.com/office/powerpoint/2010/main" val="2796900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13CF-1B4C-4F76-AB8B-4D7CA2FA0B14}"/>
              </a:ext>
            </a:extLst>
          </p:cNvPr>
          <p:cNvSpPr>
            <a:spLocks noGrp="1"/>
          </p:cNvSpPr>
          <p:nvPr>
            <p:ph type="title"/>
          </p:nvPr>
        </p:nvSpPr>
        <p:spPr/>
        <p:txBody>
          <a:bodyPr/>
          <a:lstStyle/>
          <a:p>
            <a:r>
              <a:rPr lang="en-US" dirty="0"/>
              <a:t>Have Fun!</a:t>
            </a:r>
          </a:p>
        </p:txBody>
      </p:sp>
      <p:sp>
        <p:nvSpPr>
          <p:cNvPr id="4" name="Slide Number Placeholder 3">
            <a:extLst>
              <a:ext uri="{FF2B5EF4-FFF2-40B4-BE49-F238E27FC236}">
                <a16:creationId xmlns:a16="http://schemas.microsoft.com/office/drawing/2014/main" id="{4EC978D9-6913-462B-974C-88241C3BA8B7}"/>
              </a:ext>
            </a:extLst>
          </p:cNvPr>
          <p:cNvSpPr>
            <a:spLocks noGrp="1"/>
          </p:cNvSpPr>
          <p:nvPr>
            <p:ph type="sldNum" sz="quarter" idx="12"/>
          </p:nvPr>
        </p:nvSpPr>
        <p:spPr/>
        <p:txBody>
          <a:bodyPr/>
          <a:lstStyle/>
          <a:p>
            <a:fld id="{97A94E25-127B-4C48-AF96-44BA7B823777}" type="slidenum">
              <a:rPr lang="en-US" smtClean="0"/>
              <a:pPr/>
              <a:t>57</a:t>
            </a:fld>
            <a:endParaRPr lang="en-US" dirty="0"/>
          </a:p>
        </p:txBody>
      </p:sp>
      <p:pic>
        <p:nvPicPr>
          <p:cNvPr id="6" name="Picture 5" descr="Diagram&#10;&#10;Description automatically generated">
            <a:extLst>
              <a:ext uri="{FF2B5EF4-FFF2-40B4-BE49-F238E27FC236}">
                <a16:creationId xmlns:a16="http://schemas.microsoft.com/office/drawing/2014/main" id="{A6D729E2-4327-4EA3-AAA7-C9F52EF0D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16" y="360840"/>
            <a:ext cx="6234071" cy="6497160"/>
          </a:xfrm>
          <a:prstGeom prst="rect">
            <a:avLst/>
          </a:prstGeom>
        </p:spPr>
      </p:pic>
    </p:spTree>
    <p:extLst>
      <p:ext uri="{BB962C8B-B14F-4D97-AF65-F5344CB8AC3E}">
        <p14:creationId xmlns:p14="http://schemas.microsoft.com/office/powerpoint/2010/main" val="2491041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C3D0-8BF8-41CB-B93B-2CE304531107}"/>
              </a:ext>
            </a:extLst>
          </p:cNvPr>
          <p:cNvSpPr>
            <a:spLocks noGrp="1"/>
          </p:cNvSpPr>
          <p:nvPr>
            <p:ph type="title"/>
          </p:nvPr>
        </p:nvSpPr>
        <p:spPr/>
        <p:txBody>
          <a:bodyPr/>
          <a:lstStyle/>
          <a:p>
            <a:r>
              <a:rPr lang="en-US" dirty="0"/>
              <a:t>Doing service</a:t>
            </a:r>
          </a:p>
        </p:txBody>
      </p:sp>
      <p:sp>
        <p:nvSpPr>
          <p:cNvPr id="4" name="Slide Number Placeholder 3">
            <a:extLst>
              <a:ext uri="{FF2B5EF4-FFF2-40B4-BE49-F238E27FC236}">
                <a16:creationId xmlns:a16="http://schemas.microsoft.com/office/drawing/2014/main" id="{08373CB3-FC5F-4803-B77F-EE44553C2256}"/>
              </a:ext>
            </a:extLst>
          </p:cNvPr>
          <p:cNvSpPr>
            <a:spLocks noGrp="1"/>
          </p:cNvSpPr>
          <p:nvPr>
            <p:ph type="sldNum" sz="quarter" idx="12"/>
          </p:nvPr>
        </p:nvSpPr>
        <p:spPr/>
        <p:txBody>
          <a:bodyPr/>
          <a:lstStyle/>
          <a:p>
            <a:fld id="{97A94E25-127B-4C48-AF96-44BA7B823777}" type="slidenum">
              <a:rPr lang="en-US" smtClean="0"/>
              <a:pPr/>
              <a:t>58</a:t>
            </a:fld>
            <a:endParaRPr lang="en-US" dirty="0"/>
          </a:p>
        </p:txBody>
      </p:sp>
      <p:pic>
        <p:nvPicPr>
          <p:cNvPr id="6" name="Picture 5" descr="A picture containing outdoor, sky, person&#10;&#10;Description automatically generated">
            <a:extLst>
              <a:ext uri="{FF2B5EF4-FFF2-40B4-BE49-F238E27FC236}">
                <a16:creationId xmlns:a16="http://schemas.microsoft.com/office/drawing/2014/main" id="{970BC33C-64A9-4DDA-883F-EE41BDF4A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307" y="1714754"/>
            <a:ext cx="6976533" cy="5232400"/>
          </a:xfrm>
          <a:prstGeom prst="rect">
            <a:avLst/>
          </a:prstGeom>
        </p:spPr>
      </p:pic>
      <p:sp>
        <p:nvSpPr>
          <p:cNvPr id="7" name="TextBox 6">
            <a:extLst>
              <a:ext uri="{FF2B5EF4-FFF2-40B4-BE49-F238E27FC236}">
                <a16:creationId xmlns:a16="http://schemas.microsoft.com/office/drawing/2014/main" id="{0BE92A67-0FB1-4F70-B967-8F4F4FA2D8B9}"/>
              </a:ext>
            </a:extLst>
          </p:cNvPr>
          <p:cNvSpPr txBox="1"/>
          <p:nvPr/>
        </p:nvSpPr>
        <p:spPr>
          <a:xfrm>
            <a:off x="8607552" y="2913888"/>
            <a:ext cx="3042581" cy="2492990"/>
          </a:xfrm>
          <a:prstGeom prst="rect">
            <a:avLst/>
          </a:prstGeom>
          <a:noFill/>
        </p:spPr>
        <p:txBody>
          <a:bodyPr wrap="square" rtlCol="0">
            <a:spAutoFit/>
          </a:bodyPr>
          <a:lstStyle/>
          <a:p>
            <a:r>
              <a:rPr lang="en-US" sz="3900" dirty="0">
                <a:solidFill>
                  <a:srgbClr val="8D237B"/>
                </a:solidFill>
              </a:rPr>
              <a:t>Thanks, Broken Arrow Rotary</a:t>
            </a:r>
          </a:p>
        </p:txBody>
      </p:sp>
    </p:spTree>
    <p:extLst>
      <p:ext uri="{BB962C8B-B14F-4D97-AF65-F5344CB8AC3E}">
        <p14:creationId xmlns:p14="http://schemas.microsoft.com/office/powerpoint/2010/main" val="869722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1F40-14E3-4008-AC70-E203030C6835}"/>
              </a:ext>
            </a:extLst>
          </p:cNvPr>
          <p:cNvSpPr>
            <a:spLocks noGrp="1"/>
          </p:cNvSpPr>
          <p:nvPr>
            <p:ph type="title"/>
          </p:nvPr>
        </p:nvSpPr>
        <p:spPr/>
        <p:txBody>
          <a:bodyPr/>
          <a:lstStyle/>
          <a:p>
            <a:r>
              <a:rPr lang="en-US" dirty="0"/>
              <a:t>Service  </a:t>
            </a:r>
            <a:r>
              <a:rPr lang="en-US" dirty="0" err="1"/>
              <a:t>service</a:t>
            </a:r>
            <a:r>
              <a:rPr lang="en-US" dirty="0"/>
              <a:t>  </a:t>
            </a:r>
            <a:r>
              <a:rPr lang="en-US" dirty="0" err="1"/>
              <a:t>service</a:t>
            </a:r>
            <a:endParaRPr lang="en-US" dirty="0"/>
          </a:p>
        </p:txBody>
      </p:sp>
      <p:sp>
        <p:nvSpPr>
          <p:cNvPr id="4" name="Slide Number Placeholder 3">
            <a:extLst>
              <a:ext uri="{FF2B5EF4-FFF2-40B4-BE49-F238E27FC236}">
                <a16:creationId xmlns:a16="http://schemas.microsoft.com/office/drawing/2014/main" id="{609BA5BD-9A91-4310-A962-9B4011178C02}"/>
              </a:ext>
            </a:extLst>
          </p:cNvPr>
          <p:cNvSpPr>
            <a:spLocks noGrp="1"/>
          </p:cNvSpPr>
          <p:nvPr>
            <p:ph type="sldNum" sz="quarter" idx="12"/>
          </p:nvPr>
        </p:nvSpPr>
        <p:spPr/>
        <p:txBody>
          <a:bodyPr/>
          <a:lstStyle/>
          <a:p>
            <a:fld id="{97A94E25-127B-4C48-AF96-44BA7B823777}" type="slidenum">
              <a:rPr lang="en-US" smtClean="0"/>
              <a:pPr/>
              <a:t>59</a:t>
            </a:fld>
            <a:endParaRPr lang="en-US" dirty="0"/>
          </a:p>
        </p:txBody>
      </p:sp>
      <p:pic>
        <p:nvPicPr>
          <p:cNvPr id="6" name="Picture 5" descr="A group of people in a warehouse&#10;&#10;Description automatically generated with low confidence">
            <a:extLst>
              <a:ext uri="{FF2B5EF4-FFF2-40B4-BE49-F238E27FC236}">
                <a16:creationId xmlns:a16="http://schemas.microsoft.com/office/drawing/2014/main" id="{C297ED34-1247-4383-BD42-AB23828F6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73" y="1597594"/>
            <a:ext cx="6663427" cy="5260405"/>
          </a:xfrm>
          <a:prstGeom prst="rect">
            <a:avLst/>
          </a:prstGeom>
        </p:spPr>
      </p:pic>
      <p:sp>
        <p:nvSpPr>
          <p:cNvPr id="7" name="TextBox 6">
            <a:extLst>
              <a:ext uri="{FF2B5EF4-FFF2-40B4-BE49-F238E27FC236}">
                <a16:creationId xmlns:a16="http://schemas.microsoft.com/office/drawing/2014/main" id="{8D1B9E34-712B-4013-A400-9D99910F6DE0}"/>
              </a:ext>
            </a:extLst>
          </p:cNvPr>
          <p:cNvSpPr txBox="1"/>
          <p:nvPr/>
        </p:nvSpPr>
        <p:spPr>
          <a:xfrm>
            <a:off x="8280400" y="2929467"/>
            <a:ext cx="3251200" cy="646331"/>
          </a:xfrm>
          <a:prstGeom prst="rect">
            <a:avLst/>
          </a:prstGeom>
          <a:noFill/>
        </p:spPr>
        <p:txBody>
          <a:bodyPr wrap="square" rtlCol="0">
            <a:spAutoFit/>
          </a:bodyPr>
          <a:lstStyle/>
          <a:p>
            <a:r>
              <a:rPr lang="en-US" sz="3600" dirty="0">
                <a:solidFill>
                  <a:srgbClr val="8D237B"/>
                </a:solidFill>
              </a:rPr>
              <a:t>Thanks, Pryor!</a:t>
            </a:r>
          </a:p>
        </p:txBody>
      </p:sp>
    </p:spTree>
    <p:extLst>
      <p:ext uri="{BB962C8B-B14F-4D97-AF65-F5344CB8AC3E}">
        <p14:creationId xmlns:p14="http://schemas.microsoft.com/office/powerpoint/2010/main" val="387275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71A1EF-A639-44A0-B30E-E2903E9F6C04}"/>
              </a:ext>
            </a:extLst>
          </p:cNvPr>
          <p:cNvSpPr>
            <a:spLocks noGrp="1"/>
          </p:cNvSpPr>
          <p:nvPr>
            <p:ph type="body" sz="quarter" idx="14"/>
          </p:nvPr>
        </p:nvSpPr>
        <p:spPr>
          <a:xfrm>
            <a:off x="474394" y="2861469"/>
            <a:ext cx="4978400" cy="1135062"/>
          </a:xfrm>
        </p:spPr>
        <p:txBody>
          <a:bodyPr/>
          <a:lstStyle/>
          <a:p>
            <a:r>
              <a:rPr lang="en-US" dirty="0"/>
              <a:t>Houston, we have a problem</a:t>
            </a:r>
          </a:p>
        </p:txBody>
      </p:sp>
      <p:sp>
        <p:nvSpPr>
          <p:cNvPr id="5" name="Slide Number Placeholder 4">
            <a:extLst>
              <a:ext uri="{FF2B5EF4-FFF2-40B4-BE49-F238E27FC236}">
                <a16:creationId xmlns:a16="http://schemas.microsoft.com/office/drawing/2014/main" id="{B5E0FCE1-A21F-4138-B85A-C9558C6C153C}"/>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
        <p:nvSpPr>
          <p:cNvPr id="6" name="TextBox 5">
            <a:extLst>
              <a:ext uri="{FF2B5EF4-FFF2-40B4-BE49-F238E27FC236}">
                <a16:creationId xmlns:a16="http://schemas.microsoft.com/office/drawing/2014/main" id="{7E40C4E7-74B2-4DD2-A375-FCF19474237C}"/>
              </a:ext>
            </a:extLst>
          </p:cNvPr>
          <p:cNvSpPr txBox="1"/>
          <p:nvPr/>
        </p:nvSpPr>
        <p:spPr>
          <a:xfrm>
            <a:off x="6497164" y="1076155"/>
            <a:ext cx="6013703" cy="4149724"/>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5600" b="0" i="0" cap="all" dirty="0">
                <a:effectLst/>
                <a:latin typeface="+mj-lt"/>
                <a:ea typeface="+mj-ea"/>
                <a:cs typeface="+mj-cs"/>
              </a:rPr>
              <a:t>The public is aware of Rotary, but unsure of what we do</a:t>
            </a:r>
          </a:p>
          <a:p>
            <a:pPr defTabSz="914400">
              <a:lnSpc>
                <a:spcPct val="90000"/>
              </a:lnSpc>
              <a:spcBef>
                <a:spcPct val="0"/>
              </a:spcBef>
              <a:spcAft>
                <a:spcPts val="600"/>
              </a:spcAft>
            </a:pPr>
            <a:r>
              <a:rPr lang="en-US" sz="2200" cap="all" dirty="0">
                <a:latin typeface="+mj-lt"/>
                <a:ea typeface="+mj-ea"/>
                <a:cs typeface="+mj-cs"/>
              </a:rPr>
              <a:t>(RI Survey 2010 by </a:t>
            </a:r>
            <a:r>
              <a:rPr lang="en-US" sz="2200" cap="all" dirty="0" err="1">
                <a:latin typeface="+mj-lt"/>
                <a:ea typeface="+mj-ea"/>
                <a:cs typeface="+mj-cs"/>
              </a:rPr>
              <a:t>Siegel+Gale</a:t>
            </a:r>
            <a:r>
              <a:rPr lang="en-US" sz="2200" cap="all" dirty="0">
                <a:latin typeface="+mj-lt"/>
                <a:ea typeface="+mj-ea"/>
                <a:cs typeface="+mj-cs"/>
              </a:rPr>
              <a:t>)</a:t>
            </a:r>
            <a:endParaRPr lang="en-US" sz="2200" b="0" i="0" cap="all" dirty="0">
              <a:effectLst/>
              <a:latin typeface="+mj-lt"/>
              <a:ea typeface="+mj-ea"/>
              <a:cs typeface="+mj-cs"/>
            </a:endParaRPr>
          </a:p>
        </p:txBody>
      </p:sp>
    </p:spTree>
    <p:extLst>
      <p:ext uri="{BB962C8B-B14F-4D97-AF65-F5344CB8AC3E}">
        <p14:creationId xmlns:p14="http://schemas.microsoft.com/office/powerpoint/2010/main" val="3400154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80FF-CC52-4E8D-8590-29CEE439AA03}"/>
              </a:ext>
            </a:extLst>
          </p:cNvPr>
          <p:cNvSpPr>
            <a:spLocks noGrp="1"/>
          </p:cNvSpPr>
          <p:nvPr>
            <p:ph type="title"/>
          </p:nvPr>
        </p:nvSpPr>
        <p:spPr/>
        <p:txBody>
          <a:bodyPr/>
          <a:lstStyle/>
          <a:p>
            <a:r>
              <a:rPr lang="en-US" dirty="0"/>
              <a:t>Inspirational</a:t>
            </a:r>
          </a:p>
        </p:txBody>
      </p:sp>
      <p:sp>
        <p:nvSpPr>
          <p:cNvPr id="4" name="Slide Number Placeholder 3">
            <a:extLst>
              <a:ext uri="{FF2B5EF4-FFF2-40B4-BE49-F238E27FC236}">
                <a16:creationId xmlns:a16="http://schemas.microsoft.com/office/drawing/2014/main" id="{B15E507A-97BE-4FA0-B9D2-A43E9E5AB452}"/>
              </a:ext>
            </a:extLst>
          </p:cNvPr>
          <p:cNvSpPr>
            <a:spLocks noGrp="1"/>
          </p:cNvSpPr>
          <p:nvPr>
            <p:ph type="sldNum" sz="quarter" idx="12"/>
          </p:nvPr>
        </p:nvSpPr>
        <p:spPr/>
        <p:txBody>
          <a:bodyPr/>
          <a:lstStyle/>
          <a:p>
            <a:fld id="{97A94E25-127B-4C48-AF96-44BA7B823777}" type="slidenum">
              <a:rPr lang="en-US" smtClean="0"/>
              <a:pPr/>
              <a:t>60</a:t>
            </a:fld>
            <a:endParaRPr lang="en-US" dirty="0"/>
          </a:p>
        </p:txBody>
      </p:sp>
      <p:pic>
        <p:nvPicPr>
          <p:cNvPr id="5" name="Picture 4" descr="A bird flying in the air&#10;&#10;Description automatically generated">
            <a:extLst>
              <a:ext uri="{FF2B5EF4-FFF2-40B4-BE49-F238E27FC236}">
                <a16:creationId xmlns:a16="http://schemas.microsoft.com/office/drawing/2014/main" id="{BB5CD4DC-83DF-42A9-92C9-ACBD12490A81}"/>
              </a:ext>
            </a:extLst>
          </p:cNvPr>
          <p:cNvPicPr>
            <a:picLocks noChangeAspect="1"/>
          </p:cNvPicPr>
          <p:nvPr/>
        </p:nvPicPr>
        <p:blipFill>
          <a:blip r:embed="rId2"/>
          <a:stretch>
            <a:fillRect/>
          </a:stretch>
        </p:blipFill>
        <p:spPr>
          <a:xfrm>
            <a:off x="2861733" y="1813302"/>
            <a:ext cx="6200774" cy="5044698"/>
          </a:xfrm>
          <a:prstGeom prst="rect">
            <a:avLst/>
          </a:prstGeom>
        </p:spPr>
      </p:pic>
    </p:spTree>
    <p:extLst>
      <p:ext uri="{BB962C8B-B14F-4D97-AF65-F5344CB8AC3E}">
        <p14:creationId xmlns:p14="http://schemas.microsoft.com/office/powerpoint/2010/main" val="938234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7E7D-7F9E-48DB-879D-17B4CD4A4BB7}"/>
              </a:ext>
            </a:extLst>
          </p:cNvPr>
          <p:cNvSpPr>
            <a:spLocks noGrp="1"/>
          </p:cNvSpPr>
          <p:nvPr>
            <p:ph type="title"/>
          </p:nvPr>
        </p:nvSpPr>
        <p:spPr/>
        <p:txBody>
          <a:bodyPr/>
          <a:lstStyle/>
          <a:p>
            <a:r>
              <a:rPr lang="en-US" dirty="0"/>
              <a:t>Humor!</a:t>
            </a:r>
          </a:p>
        </p:txBody>
      </p:sp>
      <p:sp>
        <p:nvSpPr>
          <p:cNvPr id="4" name="Slide Number Placeholder 3">
            <a:extLst>
              <a:ext uri="{FF2B5EF4-FFF2-40B4-BE49-F238E27FC236}">
                <a16:creationId xmlns:a16="http://schemas.microsoft.com/office/drawing/2014/main" id="{AA56F6E9-D0ED-4711-A811-E745C6525677}"/>
              </a:ext>
            </a:extLst>
          </p:cNvPr>
          <p:cNvSpPr>
            <a:spLocks noGrp="1"/>
          </p:cNvSpPr>
          <p:nvPr>
            <p:ph type="sldNum" sz="quarter" idx="12"/>
          </p:nvPr>
        </p:nvSpPr>
        <p:spPr/>
        <p:txBody>
          <a:bodyPr/>
          <a:lstStyle/>
          <a:p>
            <a:fld id="{97A94E25-127B-4C48-AF96-44BA7B823777}" type="slidenum">
              <a:rPr lang="en-US" smtClean="0"/>
              <a:pPr/>
              <a:t>61</a:t>
            </a:fld>
            <a:endParaRPr lang="en-US" dirty="0"/>
          </a:p>
        </p:txBody>
      </p:sp>
      <p:pic>
        <p:nvPicPr>
          <p:cNvPr id="5" name="Picture 4" descr="A person sitting at a table&#10;&#10;Description automatically generated">
            <a:extLst>
              <a:ext uri="{FF2B5EF4-FFF2-40B4-BE49-F238E27FC236}">
                <a16:creationId xmlns:a16="http://schemas.microsoft.com/office/drawing/2014/main" id="{9A9FBCFD-CFFD-47CC-BE76-0EF6F49471A3}"/>
              </a:ext>
            </a:extLst>
          </p:cNvPr>
          <p:cNvPicPr>
            <a:picLocks noChangeAspect="1"/>
          </p:cNvPicPr>
          <p:nvPr/>
        </p:nvPicPr>
        <p:blipFill>
          <a:blip r:embed="rId2"/>
          <a:stretch>
            <a:fillRect/>
          </a:stretch>
        </p:blipFill>
        <p:spPr>
          <a:xfrm>
            <a:off x="3415242" y="298132"/>
            <a:ext cx="5200650" cy="6522664"/>
          </a:xfrm>
          <a:prstGeom prst="rect">
            <a:avLst/>
          </a:prstGeom>
        </p:spPr>
      </p:pic>
    </p:spTree>
    <p:extLst>
      <p:ext uri="{BB962C8B-B14F-4D97-AF65-F5344CB8AC3E}">
        <p14:creationId xmlns:p14="http://schemas.microsoft.com/office/powerpoint/2010/main" val="2557772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7F84-8926-4CA4-9DF5-722BA0D25923}"/>
              </a:ext>
            </a:extLst>
          </p:cNvPr>
          <p:cNvSpPr>
            <a:spLocks noGrp="1"/>
          </p:cNvSpPr>
          <p:nvPr>
            <p:ph type="title"/>
          </p:nvPr>
        </p:nvSpPr>
        <p:spPr/>
        <p:txBody>
          <a:bodyPr/>
          <a:lstStyle/>
          <a:p>
            <a:r>
              <a:rPr lang="en-US" dirty="0"/>
              <a:t>There’s LOTS to use</a:t>
            </a:r>
          </a:p>
        </p:txBody>
      </p:sp>
      <p:sp>
        <p:nvSpPr>
          <p:cNvPr id="4" name="Slide Number Placeholder 3">
            <a:extLst>
              <a:ext uri="{FF2B5EF4-FFF2-40B4-BE49-F238E27FC236}">
                <a16:creationId xmlns:a16="http://schemas.microsoft.com/office/drawing/2014/main" id="{490954E1-5125-49A9-9F1E-9604C9970F5F}"/>
              </a:ext>
            </a:extLst>
          </p:cNvPr>
          <p:cNvSpPr>
            <a:spLocks noGrp="1"/>
          </p:cNvSpPr>
          <p:nvPr>
            <p:ph type="sldNum" sz="quarter" idx="12"/>
          </p:nvPr>
        </p:nvSpPr>
        <p:spPr/>
        <p:txBody>
          <a:bodyPr/>
          <a:lstStyle/>
          <a:p>
            <a:fld id="{97A94E25-127B-4C48-AF96-44BA7B823777}" type="slidenum">
              <a:rPr lang="en-US" smtClean="0"/>
              <a:pPr/>
              <a:t>62</a:t>
            </a:fld>
            <a:endParaRPr lang="en-US" dirty="0"/>
          </a:p>
        </p:txBody>
      </p:sp>
      <p:pic>
        <p:nvPicPr>
          <p:cNvPr id="5" name="Picture 4">
            <a:extLst>
              <a:ext uri="{FF2B5EF4-FFF2-40B4-BE49-F238E27FC236}">
                <a16:creationId xmlns:a16="http://schemas.microsoft.com/office/drawing/2014/main" id="{EC3B8E1A-CFAA-401E-9B9C-8F8A216D8E6E}"/>
              </a:ext>
            </a:extLst>
          </p:cNvPr>
          <p:cNvPicPr>
            <a:picLocks noChangeAspect="1"/>
          </p:cNvPicPr>
          <p:nvPr/>
        </p:nvPicPr>
        <p:blipFill>
          <a:blip r:embed="rId2"/>
          <a:stretch>
            <a:fillRect/>
          </a:stretch>
        </p:blipFill>
        <p:spPr>
          <a:xfrm>
            <a:off x="1594542" y="1540043"/>
            <a:ext cx="7684190" cy="5122793"/>
          </a:xfrm>
          <a:prstGeom prst="rect">
            <a:avLst/>
          </a:prstGeom>
        </p:spPr>
      </p:pic>
    </p:spTree>
    <p:extLst>
      <p:ext uri="{BB962C8B-B14F-4D97-AF65-F5344CB8AC3E}">
        <p14:creationId xmlns:p14="http://schemas.microsoft.com/office/powerpoint/2010/main" val="2969118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7BED-7C85-42DA-A31A-61F1076AB188}"/>
              </a:ext>
            </a:extLst>
          </p:cNvPr>
          <p:cNvSpPr>
            <a:spLocks noGrp="1"/>
          </p:cNvSpPr>
          <p:nvPr>
            <p:ph type="title"/>
          </p:nvPr>
        </p:nvSpPr>
        <p:spPr/>
        <p:txBody>
          <a:bodyPr/>
          <a:lstStyle/>
          <a:p>
            <a:r>
              <a:rPr lang="en-US" dirty="0"/>
              <a:t>Share Info</a:t>
            </a:r>
          </a:p>
        </p:txBody>
      </p:sp>
      <p:sp>
        <p:nvSpPr>
          <p:cNvPr id="4" name="Slide Number Placeholder 3">
            <a:extLst>
              <a:ext uri="{FF2B5EF4-FFF2-40B4-BE49-F238E27FC236}">
                <a16:creationId xmlns:a16="http://schemas.microsoft.com/office/drawing/2014/main" id="{AE0550EA-752E-4635-A6F0-311B2C367EDC}"/>
              </a:ext>
            </a:extLst>
          </p:cNvPr>
          <p:cNvSpPr>
            <a:spLocks noGrp="1"/>
          </p:cNvSpPr>
          <p:nvPr>
            <p:ph type="sldNum" sz="quarter" idx="12"/>
          </p:nvPr>
        </p:nvSpPr>
        <p:spPr/>
        <p:txBody>
          <a:bodyPr/>
          <a:lstStyle/>
          <a:p>
            <a:fld id="{97A94E25-127B-4C48-AF96-44BA7B823777}" type="slidenum">
              <a:rPr lang="en-US" smtClean="0"/>
              <a:pPr/>
              <a:t>63</a:t>
            </a:fld>
            <a:endParaRPr lang="en-US" dirty="0"/>
          </a:p>
        </p:txBody>
      </p:sp>
      <p:pic>
        <p:nvPicPr>
          <p:cNvPr id="5" name="Picture 4">
            <a:extLst>
              <a:ext uri="{FF2B5EF4-FFF2-40B4-BE49-F238E27FC236}">
                <a16:creationId xmlns:a16="http://schemas.microsoft.com/office/drawing/2014/main" id="{230E5494-B72E-4C38-BA4F-0ED1627465AA}"/>
              </a:ext>
            </a:extLst>
          </p:cNvPr>
          <p:cNvPicPr>
            <a:picLocks noChangeAspect="1"/>
          </p:cNvPicPr>
          <p:nvPr/>
        </p:nvPicPr>
        <p:blipFill>
          <a:blip r:embed="rId2"/>
          <a:stretch>
            <a:fillRect/>
          </a:stretch>
        </p:blipFill>
        <p:spPr>
          <a:xfrm>
            <a:off x="6134100" y="-1"/>
            <a:ext cx="4697767" cy="6858000"/>
          </a:xfrm>
          <a:prstGeom prst="rect">
            <a:avLst/>
          </a:prstGeom>
        </p:spPr>
      </p:pic>
    </p:spTree>
    <p:extLst>
      <p:ext uri="{BB962C8B-B14F-4D97-AF65-F5344CB8AC3E}">
        <p14:creationId xmlns:p14="http://schemas.microsoft.com/office/powerpoint/2010/main" val="2106661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9E59-4D59-4CE2-A0E1-53CCA3C1DA28}"/>
              </a:ext>
            </a:extLst>
          </p:cNvPr>
          <p:cNvSpPr>
            <a:spLocks noGrp="1"/>
          </p:cNvSpPr>
          <p:nvPr>
            <p:ph type="title"/>
          </p:nvPr>
        </p:nvSpPr>
        <p:spPr/>
        <p:txBody>
          <a:bodyPr/>
          <a:lstStyle/>
          <a:p>
            <a:r>
              <a:rPr lang="en-US" dirty="0"/>
              <a:t>Rotary Voices – link to the blog</a:t>
            </a:r>
          </a:p>
        </p:txBody>
      </p:sp>
      <p:sp>
        <p:nvSpPr>
          <p:cNvPr id="4" name="Slide Number Placeholder 3">
            <a:extLst>
              <a:ext uri="{FF2B5EF4-FFF2-40B4-BE49-F238E27FC236}">
                <a16:creationId xmlns:a16="http://schemas.microsoft.com/office/drawing/2014/main" id="{0D30064C-EA42-4898-981B-E8D16339A4E1}"/>
              </a:ext>
            </a:extLst>
          </p:cNvPr>
          <p:cNvSpPr>
            <a:spLocks noGrp="1"/>
          </p:cNvSpPr>
          <p:nvPr>
            <p:ph type="sldNum" sz="quarter" idx="12"/>
          </p:nvPr>
        </p:nvSpPr>
        <p:spPr/>
        <p:txBody>
          <a:bodyPr/>
          <a:lstStyle/>
          <a:p>
            <a:fld id="{97A94E25-127B-4C48-AF96-44BA7B823777}" type="slidenum">
              <a:rPr lang="en-US" smtClean="0"/>
              <a:pPr/>
              <a:t>64</a:t>
            </a:fld>
            <a:endParaRPr lang="en-US" dirty="0"/>
          </a:p>
        </p:txBody>
      </p:sp>
      <p:pic>
        <p:nvPicPr>
          <p:cNvPr id="6" name="Picture 5" descr="A picture containing text, posing&#10;&#10;Description automatically generated">
            <a:extLst>
              <a:ext uri="{FF2B5EF4-FFF2-40B4-BE49-F238E27FC236}">
                <a16:creationId xmlns:a16="http://schemas.microsoft.com/office/drawing/2014/main" id="{7C797FBB-CA4F-44CA-AA09-98807A7C2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743" y="1855323"/>
            <a:ext cx="8736257" cy="4988769"/>
          </a:xfrm>
          <a:prstGeom prst="rect">
            <a:avLst/>
          </a:prstGeom>
        </p:spPr>
      </p:pic>
    </p:spTree>
    <p:extLst>
      <p:ext uri="{BB962C8B-B14F-4D97-AF65-F5344CB8AC3E}">
        <p14:creationId xmlns:p14="http://schemas.microsoft.com/office/powerpoint/2010/main" val="3045477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8CD9-10AB-4BBA-9763-D5996F3C083E}"/>
              </a:ext>
            </a:extLst>
          </p:cNvPr>
          <p:cNvSpPr>
            <a:spLocks noGrp="1"/>
          </p:cNvSpPr>
          <p:nvPr>
            <p:ph type="title"/>
          </p:nvPr>
        </p:nvSpPr>
        <p:spPr/>
        <p:txBody>
          <a:bodyPr/>
          <a:lstStyle/>
          <a:p>
            <a:r>
              <a:rPr lang="en-US" dirty="0"/>
              <a:t>Talk about rotary</a:t>
            </a:r>
          </a:p>
        </p:txBody>
      </p:sp>
      <p:sp>
        <p:nvSpPr>
          <p:cNvPr id="4" name="Slide Number Placeholder 3">
            <a:extLst>
              <a:ext uri="{FF2B5EF4-FFF2-40B4-BE49-F238E27FC236}">
                <a16:creationId xmlns:a16="http://schemas.microsoft.com/office/drawing/2014/main" id="{F207BF5D-8D2D-4D41-86CF-1377D5B8FBB1}"/>
              </a:ext>
            </a:extLst>
          </p:cNvPr>
          <p:cNvSpPr>
            <a:spLocks noGrp="1"/>
          </p:cNvSpPr>
          <p:nvPr>
            <p:ph type="sldNum" sz="quarter" idx="12"/>
          </p:nvPr>
        </p:nvSpPr>
        <p:spPr/>
        <p:txBody>
          <a:bodyPr/>
          <a:lstStyle/>
          <a:p>
            <a:fld id="{97A94E25-127B-4C48-AF96-44BA7B823777}" type="slidenum">
              <a:rPr lang="en-US" smtClean="0"/>
              <a:pPr/>
              <a:t>65</a:t>
            </a:fld>
            <a:endParaRPr lang="en-US" dirty="0"/>
          </a:p>
        </p:txBody>
      </p:sp>
      <p:pic>
        <p:nvPicPr>
          <p:cNvPr id="6" name="Picture 5" descr="A picture containing text&#10;&#10;Description automatically generated">
            <a:extLst>
              <a:ext uri="{FF2B5EF4-FFF2-40B4-BE49-F238E27FC236}">
                <a16:creationId xmlns:a16="http://schemas.microsoft.com/office/drawing/2014/main" id="{683395C5-7664-4AB8-A935-64B7EEAF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363" y="1844533"/>
            <a:ext cx="8204189" cy="4774315"/>
          </a:xfrm>
          <a:prstGeom prst="rect">
            <a:avLst/>
          </a:prstGeom>
        </p:spPr>
      </p:pic>
    </p:spTree>
    <p:extLst>
      <p:ext uri="{BB962C8B-B14F-4D97-AF65-F5344CB8AC3E}">
        <p14:creationId xmlns:p14="http://schemas.microsoft.com/office/powerpoint/2010/main" val="2320826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9B34-3206-4017-A106-8E539235B096}"/>
              </a:ext>
            </a:extLst>
          </p:cNvPr>
          <p:cNvSpPr>
            <a:spLocks noGrp="1"/>
          </p:cNvSpPr>
          <p:nvPr>
            <p:ph type="title"/>
          </p:nvPr>
        </p:nvSpPr>
        <p:spPr/>
        <p:txBody>
          <a:bodyPr/>
          <a:lstStyle/>
          <a:p>
            <a:r>
              <a:rPr lang="en-US" dirty="0"/>
              <a:t>Highlight your members</a:t>
            </a:r>
          </a:p>
        </p:txBody>
      </p:sp>
      <p:sp>
        <p:nvSpPr>
          <p:cNvPr id="4" name="Slide Number Placeholder 3">
            <a:extLst>
              <a:ext uri="{FF2B5EF4-FFF2-40B4-BE49-F238E27FC236}">
                <a16:creationId xmlns:a16="http://schemas.microsoft.com/office/drawing/2014/main" id="{70A0CB7B-BC3B-4D5F-B051-31B656EA11ED}"/>
              </a:ext>
            </a:extLst>
          </p:cNvPr>
          <p:cNvSpPr>
            <a:spLocks noGrp="1"/>
          </p:cNvSpPr>
          <p:nvPr>
            <p:ph type="sldNum" sz="quarter" idx="12"/>
          </p:nvPr>
        </p:nvSpPr>
        <p:spPr/>
        <p:txBody>
          <a:bodyPr/>
          <a:lstStyle/>
          <a:p>
            <a:fld id="{97A94E25-127B-4C48-AF96-44BA7B823777}" type="slidenum">
              <a:rPr lang="en-US" smtClean="0"/>
              <a:pPr/>
              <a:t>66</a:t>
            </a:fld>
            <a:endParaRPr lang="en-US" dirty="0"/>
          </a:p>
        </p:txBody>
      </p:sp>
      <p:pic>
        <p:nvPicPr>
          <p:cNvPr id="8" name="Picture 7" descr="A person smiling for the camera&#10;&#10;Description automatically generated with medium confidence">
            <a:extLst>
              <a:ext uri="{FF2B5EF4-FFF2-40B4-BE49-F238E27FC236}">
                <a16:creationId xmlns:a16="http://schemas.microsoft.com/office/drawing/2014/main" id="{B22556D4-8604-4E41-9179-244FCFD2E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40" y="1777084"/>
            <a:ext cx="3779520" cy="4838700"/>
          </a:xfrm>
          <a:prstGeom prst="rect">
            <a:avLst/>
          </a:prstGeom>
        </p:spPr>
      </p:pic>
      <p:sp>
        <p:nvSpPr>
          <p:cNvPr id="9" name="TextBox 8">
            <a:extLst>
              <a:ext uri="{FF2B5EF4-FFF2-40B4-BE49-F238E27FC236}">
                <a16:creationId xmlns:a16="http://schemas.microsoft.com/office/drawing/2014/main" id="{D31EDC0B-20EB-411D-B4CD-EAA8D2AEA94C}"/>
              </a:ext>
            </a:extLst>
          </p:cNvPr>
          <p:cNvSpPr txBox="1"/>
          <p:nvPr/>
        </p:nvSpPr>
        <p:spPr>
          <a:xfrm>
            <a:off x="6451600" y="2810933"/>
            <a:ext cx="3403600" cy="1446550"/>
          </a:xfrm>
          <a:prstGeom prst="rect">
            <a:avLst/>
          </a:prstGeom>
          <a:noFill/>
        </p:spPr>
        <p:txBody>
          <a:bodyPr wrap="square" rtlCol="0">
            <a:spAutoFit/>
          </a:bodyPr>
          <a:lstStyle/>
          <a:p>
            <a:r>
              <a:rPr lang="en-US" sz="4400" dirty="0">
                <a:solidFill>
                  <a:srgbClr val="8D237B"/>
                </a:solidFill>
              </a:rPr>
              <a:t>Thanks, Grove!</a:t>
            </a:r>
          </a:p>
        </p:txBody>
      </p:sp>
    </p:spTree>
    <p:extLst>
      <p:ext uri="{BB962C8B-B14F-4D97-AF65-F5344CB8AC3E}">
        <p14:creationId xmlns:p14="http://schemas.microsoft.com/office/powerpoint/2010/main" val="1754507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B37E-5658-42BE-95F7-6AB03D015FCC}"/>
              </a:ext>
            </a:extLst>
          </p:cNvPr>
          <p:cNvSpPr>
            <a:spLocks noGrp="1"/>
          </p:cNvSpPr>
          <p:nvPr>
            <p:ph type="title"/>
          </p:nvPr>
        </p:nvSpPr>
        <p:spPr/>
        <p:txBody>
          <a:bodyPr/>
          <a:lstStyle/>
          <a:p>
            <a:r>
              <a:rPr lang="en-US" dirty="0"/>
              <a:t>Or a bit of history</a:t>
            </a:r>
          </a:p>
        </p:txBody>
      </p:sp>
      <p:sp>
        <p:nvSpPr>
          <p:cNvPr id="4" name="Slide Number Placeholder 3">
            <a:extLst>
              <a:ext uri="{FF2B5EF4-FFF2-40B4-BE49-F238E27FC236}">
                <a16:creationId xmlns:a16="http://schemas.microsoft.com/office/drawing/2014/main" id="{6275E2B3-9EDC-4999-A541-1FE3256C266A}"/>
              </a:ext>
            </a:extLst>
          </p:cNvPr>
          <p:cNvSpPr>
            <a:spLocks noGrp="1"/>
          </p:cNvSpPr>
          <p:nvPr>
            <p:ph type="sldNum" sz="quarter" idx="12"/>
          </p:nvPr>
        </p:nvSpPr>
        <p:spPr/>
        <p:txBody>
          <a:bodyPr/>
          <a:lstStyle/>
          <a:p>
            <a:fld id="{97A94E25-127B-4C48-AF96-44BA7B823777}" type="slidenum">
              <a:rPr lang="en-US" smtClean="0"/>
              <a:pPr/>
              <a:t>67</a:t>
            </a:fld>
            <a:endParaRPr lang="en-US" dirty="0"/>
          </a:p>
        </p:txBody>
      </p:sp>
      <p:pic>
        <p:nvPicPr>
          <p:cNvPr id="5" name="Picture 4" descr="A picture containing text&#10;&#10;Description automatically generated">
            <a:extLst>
              <a:ext uri="{FF2B5EF4-FFF2-40B4-BE49-F238E27FC236}">
                <a16:creationId xmlns:a16="http://schemas.microsoft.com/office/drawing/2014/main" id="{47B7439D-A88A-4063-AC76-7C543F55F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423" y="1819417"/>
            <a:ext cx="4910244" cy="5160080"/>
          </a:xfrm>
          <a:prstGeom prst="rect">
            <a:avLst/>
          </a:prstGeom>
        </p:spPr>
      </p:pic>
    </p:spTree>
    <p:extLst>
      <p:ext uri="{BB962C8B-B14F-4D97-AF65-F5344CB8AC3E}">
        <p14:creationId xmlns:p14="http://schemas.microsoft.com/office/powerpoint/2010/main" val="1685548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FD4E-C99C-44D6-9BE2-90FD530F8A78}"/>
              </a:ext>
            </a:extLst>
          </p:cNvPr>
          <p:cNvSpPr>
            <a:spLocks noGrp="1"/>
          </p:cNvSpPr>
          <p:nvPr>
            <p:ph type="title"/>
          </p:nvPr>
        </p:nvSpPr>
        <p:spPr/>
        <p:txBody>
          <a:bodyPr/>
          <a:lstStyle/>
          <a:p>
            <a:r>
              <a:rPr lang="en-US" dirty="0"/>
              <a:t>Be interactive</a:t>
            </a:r>
          </a:p>
        </p:txBody>
      </p:sp>
      <p:sp>
        <p:nvSpPr>
          <p:cNvPr id="4" name="Slide Number Placeholder 3">
            <a:extLst>
              <a:ext uri="{FF2B5EF4-FFF2-40B4-BE49-F238E27FC236}">
                <a16:creationId xmlns:a16="http://schemas.microsoft.com/office/drawing/2014/main" id="{7B21DAD2-901F-4206-82E4-38793332511B}"/>
              </a:ext>
            </a:extLst>
          </p:cNvPr>
          <p:cNvSpPr>
            <a:spLocks noGrp="1"/>
          </p:cNvSpPr>
          <p:nvPr>
            <p:ph type="sldNum" sz="quarter" idx="12"/>
          </p:nvPr>
        </p:nvSpPr>
        <p:spPr/>
        <p:txBody>
          <a:bodyPr/>
          <a:lstStyle/>
          <a:p>
            <a:fld id="{97A94E25-127B-4C48-AF96-44BA7B823777}" type="slidenum">
              <a:rPr lang="en-US" smtClean="0"/>
              <a:pPr/>
              <a:t>68</a:t>
            </a:fld>
            <a:endParaRPr lang="en-US" dirty="0"/>
          </a:p>
        </p:txBody>
      </p:sp>
      <p:pic>
        <p:nvPicPr>
          <p:cNvPr id="5" name="Picture 2" descr="History of Women in Rotary — Cape Henry Rotary">
            <a:extLst>
              <a:ext uri="{FF2B5EF4-FFF2-40B4-BE49-F238E27FC236}">
                <a16:creationId xmlns:a16="http://schemas.microsoft.com/office/drawing/2014/main" id="{11DA5485-4A17-410F-8390-51977E7B6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77" y="1540043"/>
            <a:ext cx="2669297" cy="3814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3A9650-45E7-4FF4-9BF7-BA354C32DFCB}"/>
              </a:ext>
            </a:extLst>
          </p:cNvPr>
          <p:cNvSpPr txBox="1"/>
          <p:nvPr/>
        </p:nvSpPr>
        <p:spPr>
          <a:xfrm>
            <a:off x="3889247" y="2020747"/>
            <a:ext cx="7268575" cy="1615827"/>
          </a:xfrm>
          <a:prstGeom prst="rect">
            <a:avLst/>
          </a:prstGeom>
          <a:noFill/>
        </p:spPr>
        <p:txBody>
          <a:bodyPr wrap="square">
            <a:spAutoFit/>
          </a:bodyPr>
          <a:lstStyle/>
          <a:p>
            <a:r>
              <a:rPr lang="en-US" sz="3300" i="0" dirty="0">
                <a:solidFill>
                  <a:srgbClr val="8D237B"/>
                </a:solidFill>
                <a:effectLst/>
                <a:highlight>
                  <a:srgbClr val="C0C0C0"/>
                </a:highlight>
                <a:latin typeface="arial" panose="020B0604020202020204" pitchFamily="34" charset="0"/>
              </a:rPr>
              <a:t>This is </a:t>
            </a:r>
            <a:r>
              <a:rPr lang="en-US" sz="3300" b="1" i="0" dirty="0">
                <a:solidFill>
                  <a:srgbClr val="8D237B"/>
                </a:solidFill>
                <a:effectLst/>
                <a:highlight>
                  <a:srgbClr val="C0C0C0"/>
                </a:highlight>
                <a:latin typeface="arial" panose="020B0604020202020204" pitchFamily="34" charset="0"/>
              </a:rPr>
              <a:t>Sylvia Whitlock</a:t>
            </a:r>
            <a:r>
              <a:rPr lang="en-US" sz="3300" b="0" i="0" dirty="0">
                <a:solidFill>
                  <a:srgbClr val="8D237B"/>
                </a:solidFill>
                <a:effectLst/>
                <a:highlight>
                  <a:srgbClr val="C0C0C0"/>
                </a:highlight>
                <a:latin typeface="arial" panose="020B0604020202020204" pitchFamily="34" charset="0"/>
              </a:rPr>
              <a:t>, of the Rotary Club of Duarte, California, the first female Rotary club president</a:t>
            </a:r>
            <a:endParaRPr lang="en-US" sz="3300" dirty="0">
              <a:solidFill>
                <a:srgbClr val="8D237B"/>
              </a:solidFill>
              <a:highlight>
                <a:srgbClr val="C0C0C0"/>
              </a:highlight>
            </a:endParaRPr>
          </a:p>
        </p:txBody>
      </p:sp>
      <p:sp>
        <p:nvSpPr>
          <p:cNvPr id="9" name="TextBox 8">
            <a:extLst>
              <a:ext uri="{FF2B5EF4-FFF2-40B4-BE49-F238E27FC236}">
                <a16:creationId xmlns:a16="http://schemas.microsoft.com/office/drawing/2014/main" id="{1D24B77B-37F4-4DB2-884F-F300B8637350}"/>
              </a:ext>
            </a:extLst>
          </p:cNvPr>
          <p:cNvSpPr txBox="1"/>
          <p:nvPr/>
        </p:nvSpPr>
        <p:spPr>
          <a:xfrm>
            <a:off x="4181856" y="4072128"/>
            <a:ext cx="5681472" cy="1107996"/>
          </a:xfrm>
          <a:prstGeom prst="rect">
            <a:avLst/>
          </a:prstGeom>
          <a:noFill/>
        </p:spPr>
        <p:txBody>
          <a:bodyPr wrap="square" rtlCol="0">
            <a:spAutoFit/>
          </a:bodyPr>
          <a:lstStyle/>
          <a:p>
            <a:r>
              <a:rPr lang="en-US" sz="3300" dirty="0">
                <a:solidFill>
                  <a:srgbClr val="8D237B"/>
                </a:solidFill>
              </a:rPr>
              <a:t>Who was your club’s first female president?</a:t>
            </a:r>
          </a:p>
        </p:txBody>
      </p:sp>
    </p:spTree>
    <p:extLst>
      <p:ext uri="{BB962C8B-B14F-4D97-AF65-F5344CB8AC3E}">
        <p14:creationId xmlns:p14="http://schemas.microsoft.com/office/powerpoint/2010/main" val="1186548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0071-0BBE-400E-BAE0-6D18977CDA93}"/>
              </a:ext>
            </a:extLst>
          </p:cNvPr>
          <p:cNvSpPr>
            <a:spLocks noGrp="1"/>
          </p:cNvSpPr>
          <p:nvPr>
            <p:ph type="title"/>
          </p:nvPr>
        </p:nvSpPr>
        <p:spPr/>
        <p:txBody>
          <a:bodyPr/>
          <a:lstStyle/>
          <a:p>
            <a:r>
              <a:rPr lang="en-US" dirty="0"/>
              <a:t>What club is the first female RI President from?</a:t>
            </a:r>
          </a:p>
        </p:txBody>
      </p:sp>
      <p:sp>
        <p:nvSpPr>
          <p:cNvPr id="4" name="Slide Number Placeholder 3">
            <a:extLst>
              <a:ext uri="{FF2B5EF4-FFF2-40B4-BE49-F238E27FC236}">
                <a16:creationId xmlns:a16="http://schemas.microsoft.com/office/drawing/2014/main" id="{F5152E44-591E-4B02-9691-135C3A936882}"/>
              </a:ext>
            </a:extLst>
          </p:cNvPr>
          <p:cNvSpPr>
            <a:spLocks noGrp="1"/>
          </p:cNvSpPr>
          <p:nvPr>
            <p:ph type="sldNum" sz="quarter" idx="12"/>
          </p:nvPr>
        </p:nvSpPr>
        <p:spPr/>
        <p:txBody>
          <a:bodyPr/>
          <a:lstStyle/>
          <a:p>
            <a:fld id="{97A94E25-127B-4C48-AF96-44BA7B823777}" type="slidenum">
              <a:rPr lang="en-US" smtClean="0"/>
              <a:pPr/>
              <a:t>69</a:t>
            </a:fld>
            <a:endParaRPr lang="en-US" dirty="0"/>
          </a:p>
        </p:txBody>
      </p:sp>
      <p:pic>
        <p:nvPicPr>
          <p:cNvPr id="6" name="Picture 5" descr="A close-up of a person smiling&#10;&#10;Description automatically generated">
            <a:extLst>
              <a:ext uri="{FF2B5EF4-FFF2-40B4-BE49-F238E27FC236}">
                <a16:creationId xmlns:a16="http://schemas.microsoft.com/office/drawing/2014/main" id="{58D8A185-B43A-496B-A020-31CB82C9B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343" y="1648525"/>
            <a:ext cx="3419193" cy="5096933"/>
          </a:xfrm>
          <a:prstGeom prst="rect">
            <a:avLst/>
          </a:prstGeom>
        </p:spPr>
      </p:pic>
      <p:sp>
        <p:nvSpPr>
          <p:cNvPr id="7" name="TextBox 6">
            <a:extLst>
              <a:ext uri="{FF2B5EF4-FFF2-40B4-BE49-F238E27FC236}">
                <a16:creationId xmlns:a16="http://schemas.microsoft.com/office/drawing/2014/main" id="{69F2D6F8-D3CC-400D-813F-F49E5A6AFAAB}"/>
              </a:ext>
            </a:extLst>
          </p:cNvPr>
          <p:cNvSpPr txBox="1"/>
          <p:nvPr/>
        </p:nvSpPr>
        <p:spPr>
          <a:xfrm>
            <a:off x="6386212" y="2508999"/>
            <a:ext cx="4504266" cy="2631490"/>
          </a:xfrm>
          <a:prstGeom prst="rect">
            <a:avLst/>
          </a:prstGeom>
          <a:noFill/>
        </p:spPr>
        <p:txBody>
          <a:bodyPr wrap="square" rtlCol="0">
            <a:spAutoFit/>
          </a:bodyPr>
          <a:lstStyle/>
          <a:p>
            <a:r>
              <a:rPr lang="en-US" sz="3300" b="1" i="0" dirty="0">
                <a:solidFill>
                  <a:srgbClr val="8D237B"/>
                </a:solidFill>
                <a:effectLst/>
                <a:latin typeface="arial" panose="020B0604020202020204" pitchFamily="34" charset="0"/>
              </a:rPr>
              <a:t>Jennifer Jones</a:t>
            </a:r>
            <a:r>
              <a:rPr lang="en-US" sz="3300" b="0" i="0" dirty="0">
                <a:solidFill>
                  <a:srgbClr val="8D237B"/>
                </a:solidFill>
                <a:effectLst/>
                <a:latin typeface="arial" panose="020B0604020202020204" pitchFamily="34" charset="0"/>
              </a:rPr>
              <a:t>, member of the ???? club, will become Rotary International's president for 2022-23</a:t>
            </a:r>
            <a:endParaRPr lang="en-US" sz="3300" dirty="0">
              <a:solidFill>
                <a:srgbClr val="8D237B"/>
              </a:solidFill>
            </a:endParaRPr>
          </a:p>
        </p:txBody>
      </p:sp>
    </p:spTree>
    <p:extLst>
      <p:ext uri="{BB962C8B-B14F-4D97-AF65-F5344CB8AC3E}">
        <p14:creationId xmlns:p14="http://schemas.microsoft.com/office/powerpoint/2010/main" val="45999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EC30-A112-4B30-8A59-C29A1FCD4D62}"/>
              </a:ext>
            </a:extLst>
          </p:cNvPr>
          <p:cNvSpPr>
            <a:spLocks noGrp="1"/>
          </p:cNvSpPr>
          <p:nvPr>
            <p:ph type="title"/>
          </p:nvPr>
        </p:nvSpPr>
        <p:spPr/>
        <p:txBody>
          <a:bodyPr/>
          <a:lstStyle/>
          <a:p>
            <a:r>
              <a:rPr lang="en-US" dirty="0"/>
              <a:t>Rotary: 3</a:t>
            </a:r>
            <a:r>
              <a:rPr lang="en-US" baseline="30000" dirty="0"/>
              <a:t>rd</a:t>
            </a:r>
            <a:r>
              <a:rPr lang="en-US" dirty="0"/>
              <a:t> best known organization in world</a:t>
            </a:r>
          </a:p>
        </p:txBody>
      </p:sp>
      <p:sp>
        <p:nvSpPr>
          <p:cNvPr id="4" name="Slide Number Placeholder 3">
            <a:extLst>
              <a:ext uri="{FF2B5EF4-FFF2-40B4-BE49-F238E27FC236}">
                <a16:creationId xmlns:a16="http://schemas.microsoft.com/office/drawing/2014/main" id="{ECE1495E-6B05-4214-A395-0834515FCD4A}"/>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5" name="Content Placeholder 4">
            <a:extLst>
              <a:ext uri="{FF2B5EF4-FFF2-40B4-BE49-F238E27FC236}">
                <a16:creationId xmlns:a16="http://schemas.microsoft.com/office/drawing/2014/main" id="{6821C3CE-5391-4B82-BE1B-A053C86CFAB0}"/>
              </a:ext>
            </a:extLst>
          </p:cNvPr>
          <p:cNvPicPr>
            <a:picLocks noGrp="1" noChangeAspect="1"/>
          </p:cNvPicPr>
          <p:nvPr>
            <p:ph idx="1"/>
          </p:nvPr>
        </p:nvPicPr>
        <p:blipFill rotWithShape="1">
          <a:blip r:embed="rId2"/>
          <a:srcRect l="15613" t="30012" r="13413" b="7367"/>
          <a:stretch/>
        </p:blipFill>
        <p:spPr>
          <a:xfrm>
            <a:off x="1256335" y="1900019"/>
            <a:ext cx="8999628" cy="4725864"/>
          </a:xfrm>
          <a:prstGeom prst="rect">
            <a:avLst/>
          </a:prstGeom>
          <a:ln>
            <a:noFill/>
          </a:ln>
        </p:spPr>
      </p:pic>
    </p:spTree>
    <p:extLst>
      <p:ext uri="{BB962C8B-B14F-4D97-AF65-F5344CB8AC3E}">
        <p14:creationId xmlns:p14="http://schemas.microsoft.com/office/powerpoint/2010/main" val="3850371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39DE-B804-4DC8-B3BF-8F78AE2CA36F}"/>
              </a:ext>
            </a:extLst>
          </p:cNvPr>
          <p:cNvSpPr>
            <a:spLocks noGrp="1"/>
          </p:cNvSpPr>
          <p:nvPr>
            <p:ph type="title"/>
          </p:nvPr>
        </p:nvSpPr>
        <p:spPr/>
        <p:txBody>
          <a:bodyPr/>
          <a:lstStyle/>
          <a:p>
            <a:r>
              <a:rPr lang="en-US" dirty="0"/>
              <a:t>Fun!</a:t>
            </a:r>
          </a:p>
        </p:txBody>
      </p:sp>
      <p:sp>
        <p:nvSpPr>
          <p:cNvPr id="4" name="Slide Number Placeholder 3">
            <a:extLst>
              <a:ext uri="{FF2B5EF4-FFF2-40B4-BE49-F238E27FC236}">
                <a16:creationId xmlns:a16="http://schemas.microsoft.com/office/drawing/2014/main" id="{53E9AD49-5D34-4FBA-AEE1-68CA9A21ECAA}"/>
              </a:ext>
            </a:extLst>
          </p:cNvPr>
          <p:cNvSpPr>
            <a:spLocks noGrp="1"/>
          </p:cNvSpPr>
          <p:nvPr>
            <p:ph type="sldNum" sz="quarter" idx="12"/>
          </p:nvPr>
        </p:nvSpPr>
        <p:spPr/>
        <p:txBody>
          <a:bodyPr/>
          <a:lstStyle/>
          <a:p>
            <a:fld id="{97A94E25-127B-4C48-AF96-44BA7B823777}" type="slidenum">
              <a:rPr lang="en-US" smtClean="0"/>
              <a:pPr/>
              <a:t>70</a:t>
            </a:fld>
            <a:endParaRPr lang="en-US" dirty="0"/>
          </a:p>
        </p:txBody>
      </p:sp>
      <p:pic>
        <p:nvPicPr>
          <p:cNvPr id="5" name="Picture 4" descr="A picture containing person, man, photo, holding&#10;&#10;Description automatically generated">
            <a:extLst>
              <a:ext uri="{FF2B5EF4-FFF2-40B4-BE49-F238E27FC236}">
                <a16:creationId xmlns:a16="http://schemas.microsoft.com/office/drawing/2014/main" id="{8318E7AA-16D1-4898-ABCA-884BE193066B}"/>
              </a:ext>
            </a:extLst>
          </p:cNvPr>
          <p:cNvPicPr>
            <a:picLocks noChangeAspect="1"/>
          </p:cNvPicPr>
          <p:nvPr/>
        </p:nvPicPr>
        <p:blipFill>
          <a:blip r:embed="rId2"/>
          <a:stretch>
            <a:fillRect/>
          </a:stretch>
        </p:blipFill>
        <p:spPr>
          <a:xfrm>
            <a:off x="4605866" y="0"/>
            <a:ext cx="6858000" cy="6858000"/>
          </a:xfrm>
          <a:prstGeom prst="rect">
            <a:avLst/>
          </a:prstGeom>
        </p:spPr>
      </p:pic>
    </p:spTree>
    <p:extLst>
      <p:ext uri="{BB962C8B-B14F-4D97-AF65-F5344CB8AC3E}">
        <p14:creationId xmlns:p14="http://schemas.microsoft.com/office/powerpoint/2010/main" val="39533014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6A24-AF12-4B62-B82E-E8C983BBFF08}"/>
              </a:ext>
            </a:extLst>
          </p:cNvPr>
          <p:cNvSpPr>
            <a:spLocks noGrp="1"/>
          </p:cNvSpPr>
          <p:nvPr>
            <p:ph type="title"/>
          </p:nvPr>
        </p:nvSpPr>
        <p:spPr/>
        <p:txBody>
          <a:bodyPr/>
          <a:lstStyle/>
          <a:p>
            <a:r>
              <a:rPr lang="en-US" dirty="0"/>
              <a:t>So many</a:t>
            </a:r>
          </a:p>
        </p:txBody>
      </p:sp>
      <p:sp>
        <p:nvSpPr>
          <p:cNvPr id="4" name="Slide Number Placeholder 3">
            <a:extLst>
              <a:ext uri="{FF2B5EF4-FFF2-40B4-BE49-F238E27FC236}">
                <a16:creationId xmlns:a16="http://schemas.microsoft.com/office/drawing/2014/main" id="{D3501328-2180-4F95-A287-ACADFB00B192}"/>
              </a:ext>
            </a:extLst>
          </p:cNvPr>
          <p:cNvSpPr>
            <a:spLocks noGrp="1"/>
          </p:cNvSpPr>
          <p:nvPr>
            <p:ph type="sldNum" sz="quarter" idx="12"/>
          </p:nvPr>
        </p:nvSpPr>
        <p:spPr/>
        <p:txBody>
          <a:bodyPr/>
          <a:lstStyle/>
          <a:p>
            <a:fld id="{97A94E25-127B-4C48-AF96-44BA7B823777}" type="slidenum">
              <a:rPr lang="en-US" smtClean="0"/>
              <a:pPr/>
              <a:t>71</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2F7D9185-66E1-43A5-A68E-59478C6163BB}"/>
              </a:ext>
            </a:extLst>
          </p:cNvPr>
          <p:cNvPicPr>
            <a:picLocks noChangeAspect="1"/>
          </p:cNvPicPr>
          <p:nvPr/>
        </p:nvPicPr>
        <p:blipFill>
          <a:blip r:embed="rId2"/>
          <a:stretch>
            <a:fillRect/>
          </a:stretch>
        </p:blipFill>
        <p:spPr>
          <a:xfrm>
            <a:off x="6096000" y="115570"/>
            <a:ext cx="5247840" cy="6399806"/>
          </a:xfrm>
          <a:prstGeom prst="rect">
            <a:avLst/>
          </a:prstGeom>
        </p:spPr>
      </p:pic>
    </p:spTree>
    <p:extLst>
      <p:ext uri="{BB962C8B-B14F-4D97-AF65-F5344CB8AC3E}">
        <p14:creationId xmlns:p14="http://schemas.microsoft.com/office/powerpoint/2010/main" val="4081146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6E69-EB90-42CD-A379-B1E8433FF327}"/>
              </a:ext>
            </a:extLst>
          </p:cNvPr>
          <p:cNvSpPr>
            <a:spLocks noGrp="1"/>
          </p:cNvSpPr>
          <p:nvPr>
            <p:ph type="title"/>
          </p:nvPr>
        </p:nvSpPr>
        <p:spPr/>
        <p:txBody>
          <a:bodyPr/>
          <a:lstStyle/>
          <a:p>
            <a:r>
              <a:rPr lang="en-US" dirty="0"/>
              <a:t>Personalize</a:t>
            </a:r>
          </a:p>
        </p:txBody>
      </p:sp>
      <p:sp>
        <p:nvSpPr>
          <p:cNvPr id="4" name="Slide Number Placeholder 3">
            <a:extLst>
              <a:ext uri="{FF2B5EF4-FFF2-40B4-BE49-F238E27FC236}">
                <a16:creationId xmlns:a16="http://schemas.microsoft.com/office/drawing/2014/main" id="{1D260EE4-AB67-4A68-BC4C-393C57FA1FAE}"/>
              </a:ext>
            </a:extLst>
          </p:cNvPr>
          <p:cNvSpPr>
            <a:spLocks noGrp="1"/>
          </p:cNvSpPr>
          <p:nvPr>
            <p:ph type="sldNum" sz="quarter" idx="12"/>
          </p:nvPr>
        </p:nvSpPr>
        <p:spPr/>
        <p:txBody>
          <a:bodyPr/>
          <a:lstStyle/>
          <a:p>
            <a:fld id="{97A94E25-127B-4C48-AF96-44BA7B823777}" type="slidenum">
              <a:rPr lang="en-US" smtClean="0"/>
              <a:pPr/>
              <a:t>72</a:t>
            </a:fld>
            <a:endParaRPr lang="en-US" dirty="0"/>
          </a:p>
        </p:txBody>
      </p:sp>
      <p:pic>
        <p:nvPicPr>
          <p:cNvPr id="5" name="Picture 4" descr="A picture containing sign, person&#10;&#10;Description automatically generated">
            <a:extLst>
              <a:ext uri="{FF2B5EF4-FFF2-40B4-BE49-F238E27FC236}">
                <a16:creationId xmlns:a16="http://schemas.microsoft.com/office/drawing/2014/main" id="{CAB850D4-69A2-4BCF-97FB-364ABF705F2A}"/>
              </a:ext>
            </a:extLst>
          </p:cNvPr>
          <p:cNvPicPr>
            <a:picLocks noChangeAspect="1"/>
          </p:cNvPicPr>
          <p:nvPr/>
        </p:nvPicPr>
        <p:blipFill>
          <a:blip r:embed="rId2"/>
          <a:stretch>
            <a:fillRect/>
          </a:stretch>
        </p:blipFill>
        <p:spPr>
          <a:xfrm>
            <a:off x="5861050" y="0"/>
            <a:ext cx="5143500" cy="6858000"/>
          </a:xfrm>
          <a:prstGeom prst="rect">
            <a:avLst/>
          </a:prstGeom>
        </p:spPr>
      </p:pic>
    </p:spTree>
    <p:extLst>
      <p:ext uri="{BB962C8B-B14F-4D97-AF65-F5344CB8AC3E}">
        <p14:creationId xmlns:p14="http://schemas.microsoft.com/office/powerpoint/2010/main" val="2144861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A49F-65CB-4150-95E9-27E539FD69E7}"/>
              </a:ext>
            </a:extLst>
          </p:cNvPr>
          <p:cNvSpPr>
            <a:spLocks noGrp="1"/>
          </p:cNvSpPr>
          <p:nvPr>
            <p:ph type="title"/>
          </p:nvPr>
        </p:nvSpPr>
        <p:spPr/>
        <p:txBody>
          <a:bodyPr/>
          <a:lstStyle/>
          <a:p>
            <a:r>
              <a:rPr lang="en-US" dirty="0"/>
              <a:t>Think outside the bus</a:t>
            </a:r>
          </a:p>
        </p:txBody>
      </p:sp>
      <p:sp>
        <p:nvSpPr>
          <p:cNvPr id="4" name="Slide Number Placeholder 3">
            <a:extLst>
              <a:ext uri="{FF2B5EF4-FFF2-40B4-BE49-F238E27FC236}">
                <a16:creationId xmlns:a16="http://schemas.microsoft.com/office/drawing/2014/main" id="{020EC88D-1067-48CE-9900-26A92BB763EF}"/>
              </a:ext>
            </a:extLst>
          </p:cNvPr>
          <p:cNvSpPr>
            <a:spLocks noGrp="1"/>
          </p:cNvSpPr>
          <p:nvPr>
            <p:ph type="sldNum" sz="quarter" idx="12"/>
          </p:nvPr>
        </p:nvSpPr>
        <p:spPr/>
        <p:txBody>
          <a:bodyPr/>
          <a:lstStyle/>
          <a:p>
            <a:fld id="{97A94E25-127B-4C48-AF96-44BA7B823777}" type="slidenum">
              <a:rPr lang="en-US" smtClean="0"/>
              <a:pPr/>
              <a:t>73</a:t>
            </a:fld>
            <a:endParaRPr lang="en-US" dirty="0"/>
          </a:p>
        </p:txBody>
      </p:sp>
      <p:pic>
        <p:nvPicPr>
          <p:cNvPr id="6" name="Picture 5" descr="A double decker bus with cartoon characters&#10;&#10;Description automatically generated with low confidence">
            <a:extLst>
              <a:ext uri="{FF2B5EF4-FFF2-40B4-BE49-F238E27FC236}">
                <a16:creationId xmlns:a16="http://schemas.microsoft.com/office/drawing/2014/main" id="{D808803B-2588-44BE-BA22-8542CC30B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62" y="1852305"/>
            <a:ext cx="10535475" cy="4748213"/>
          </a:xfrm>
          <a:prstGeom prst="rect">
            <a:avLst/>
          </a:prstGeom>
        </p:spPr>
      </p:pic>
    </p:spTree>
    <p:extLst>
      <p:ext uri="{BB962C8B-B14F-4D97-AF65-F5344CB8AC3E}">
        <p14:creationId xmlns:p14="http://schemas.microsoft.com/office/powerpoint/2010/main" val="1251282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29B0-C68A-478B-BE34-85F14A5AA77B}"/>
              </a:ext>
            </a:extLst>
          </p:cNvPr>
          <p:cNvSpPr>
            <a:spLocks noGrp="1"/>
          </p:cNvSpPr>
          <p:nvPr>
            <p:ph type="title"/>
          </p:nvPr>
        </p:nvSpPr>
        <p:spPr/>
        <p:txBody>
          <a:bodyPr/>
          <a:lstStyle/>
          <a:p>
            <a:r>
              <a:rPr lang="en-US" dirty="0"/>
              <a:t>Believe!</a:t>
            </a:r>
          </a:p>
        </p:txBody>
      </p:sp>
      <p:sp>
        <p:nvSpPr>
          <p:cNvPr id="4" name="Slide Number Placeholder 3">
            <a:extLst>
              <a:ext uri="{FF2B5EF4-FFF2-40B4-BE49-F238E27FC236}">
                <a16:creationId xmlns:a16="http://schemas.microsoft.com/office/drawing/2014/main" id="{A14FCB43-9859-4CDD-9BC1-4CF85683C6FE}"/>
              </a:ext>
            </a:extLst>
          </p:cNvPr>
          <p:cNvSpPr>
            <a:spLocks noGrp="1"/>
          </p:cNvSpPr>
          <p:nvPr>
            <p:ph type="sldNum" sz="quarter" idx="12"/>
          </p:nvPr>
        </p:nvSpPr>
        <p:spPr/>
        <p:txBody>
          <a:bodyPr/>
          <a:lstStyle/>
          <a:p>
            <a:fld id="{97A94E25-127B-4C48-AF96-44BA7B823777}" type="slidenum">
              <a:rPr lang="en-US" smtClean="0"/>
              <a:pPr/>
              <a:t>74</a:t>
            </a:fld>
            <a:endParaRPr lang="en-US" dirty="0"/>
          </a:p>
        </p:txBody>
      </p:sp>
      <p:pic>
        <p:nvPicPr>
          <p:cNvPr id="5" name="Picture 4">
            <a:extLst>
              <a:ext uri="{FF2B5EF4-FFF2-40B4-BE49-F238E27FC236}">
                <a16:creationId xmlns:a16="http://schemas.microsoft.com/office/drawing/2014/main" id="{16EEE048-7F14-4807-8597-504489D9FD01}"/>
              </a:ext>
            </a:extLst>
          </p:cNvPr>
          <p:cNvPicPr>
            <a:picLocks noChangeAspect="1"/>
          </p:cNvPicPr>
          <p:nvPr/>
        </p:nvPicPr>
        <p:blipFill>
          <a:blip r:embed="rId2"/>
          <a:stretch>
            <a:fillRect/>
          </a:stretch>
        </p:blipFill>
        <p:spPr>
          <a:xfrm>
            <a:off x="2697692" y="1655611"/>
            <a:ext cx="8952441" cy="5202387"/>
          </a:xfrm>
          <a:prstGeom prst="rect">
            <a:avLst/>
          </a:prstGeom>
        </p:spPr>
      </p:pic>
    </p:spTree>
    <p:extLst>
      <p:ext uri="{BB962C8B-B14F-4D97-AF65-F5344CB8AC3E}">
        <p14:creationId xmlns:p14="http://schemas.microsoft.com/office/powerpoint/2010/main" val="1635138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CA77-DCDA-4060-A0ED-06D567D5F885}"/>
              </a:ext>
            </a:extLst>
          </p:cNvPr>
          <p:cNvSpPr>
            <a:spLocks noGrp="1"/>
          </p:cNvSpPr>
          <p:nvPr>
            <p:ph type="title"/>
          </p:nvPr>
        </p:nvSpPr>
        <p:spPr/>
        <p:txBody>
          <a:bodyPr>
            <a:normAutofit/>
          </a:bodyPr>
          <a:lstStyle/>
          <a:p>
            <a:pPr defTabSz="914400">
              <a:lnSpc>
                <a:spcPct val="90000"/>
              </a:lnSpc>
              <a:spcBef>
                <a:spcPct val="0"/>
              </a:spcBef>
              <a:spcAft>
                <a:spcPts val="600"/>
              </a:spcAft>
            </a:pPr>
            <a:r>
              <a:rPr lang="en-US" sz="4400" cap="all" dirty="0">
                <a:latin typeface="+mj-lt"/>
                <a:ea typeface="+mj-ea"/>
                <a:cs typeface="+mj-cs"/>
              </a:rPr>
              <a:t>What to post?  Find  Interesting Stories on rotary.org</a:t>
            </a:r>
            <a:endParaRPr lang="en-US" dirty="0"/>
          </a:p>
        </p:txBody>
      </p:sp>
      <p:sp>
        <p:nvSpPr>
          <p:cNvPr id="4" name="Slide Number Placeholder 3">
            <a:extLst>
              <a:ext uri="{FF2B5EF4-FFF2-40B4-BE49-F238E27FC236}">
                <a16:creationId xmlns:a16="http://schemas.microsoft.com/office/drawing/2014/main" id="{43650ACA-F880-46B6-9F11-E97DD66A5AD0}"/>
              </a:ext>
            </a:extLst>
          </p:cNvPr>
          <p:cNvSpPr>
            <a:spLocks noGrp="1"/>
          </p:cNvSpPr>
          <p:nvPr>
            <p:ph type="sldNum" sz="quarter" idx="12"/>
          </p:nvPr>
        </p:nvSpPr>
        <p:spPr/>
        <p:txBody>
          <a:bodyPr/>
          <a:lstStyle/>
          <a:p>
            <a:fld id="{97A94E25-127B-4C48-AF96-44BA7B823777}" type="slidenum">
              <a:rPr lang="en-US" smtClean="0"/>
              <a:pPr/>
              <a:t>75</a:t>
            </a:fld>
            <a:endParaRPr lang="en-US" dirty="0"/>
          </a:p>
        </p:txBody>
      </p:sp>
      <p:pic>
        <p:nvPicPr>
          <p:cNvPr id="5" name="Picture 4" descr="A person standing in front of a forest&#10;&#10;Description automatically generated">
            <a:extLst>
              <a:ext uri="{FF2B5EF4-FFF2-40B4-BE49-F238E27FC236}">
                <a16:creationId xmlns:a16="http://schemas.microsoft.com/office/drawing/2014/main" id="{DBE3DAA7-1493-4F04-A3F1-4564CD34411E}"/>
              </a:ext>
            </a:extLst>
          </p:cNvPr>
          <p:cNvPicPr>
            <a:picLocks noChangeAspect="1"/>
          </p:cNvPicPr>
          <p:nvPr/>
        </p:nvPicPr>
        <p:blipFill rotWithShape="1">
          <a:blip r:embed="rId2"/>
          <a:srcRect l="7969" r="21219" b="1"/>
          <a:stretch/>
        </p:blipFill>
        <p:spPr>
          <a:xfrm>
            <a:off x="1935354" y="1761066"/>
            <a:ext cx="5617590" cy="5096933"/>
          </a:xfrm>
          <a:prstGeom prst="rect">
            <a:avLst/>
          </a:prstGeom>
        </p:spPr>
      </p:pic>
      <p:sp>
        <p:nvSpPr>
          <p:cNvPr id="6" name="TextBox 5">
            <a:extLst>
              <a:ext uri="{FF2B5EF4-FFF2-40B4-BE49-F238E27FC236}">
                <a16:creationId xmlns:a16="http://schemas.microsoft.com/office/drawing/2014/main" id="{A8DB2A58-C2F5-4487-8D5E-CD687CBD03BD}"/>
              </a:ext>
            </a:extLst>
          </p:cNvPr>
          <p:cNvSpPr txBox="1"/>
          <p:nvPr/>
        </p:nvSpPr>
        <p:spPr>
          <a:xfrm>
            <a:off x="8297333" y="2777067"/>
            <a:ext cx="2861734" cy="1477328"/>
          </a:xfrm>
          <a:prstGeom prst="rect">
            <a:avLst/>
          </a:prstGeom>
          <a:noFill/>
        </p:spPr>
        <p:txBody>
          <a:bodyPr wrap="square" rtlCol="0">
            <a:spAutoFit/>
          </a:bodyPr>
          <a:lstStyle/>
          <a:p>
            <a:r>
              <a:rPr lang="en-US" sz="4500" dirty="0">
                <a:solidFill>
                  <a:srgbClr val="8D237B"/>
                </a:solidFill>
              </a:rPr>
              <a:t>Virus Hunter</a:t>
            </a:r>
          </a:p>
        </p:txBody>
      </p:sp>
    </p:spTree>
    <p:extLst>
      <p:ext uri="{BB962C8B-B14F-4D97-AF65-F5344CB8AC3E}">
        <p14:creationId xmlns:p14="http://schemas.microsoft.com/office/powerpoint/2010/main" val="2221379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FC3B-1033-42E7-B1D6-629E4946E225}"/>
              </a:ext>
            </a:extLst>
          </p:cNvPr>
          <p:cNvSpPr>
            <a:spLocks noGrp="1"/>
          </p:cNvSpPr>
          <p:nvPr>
            <p:ph type="title"/>
          </p:nvPr>
        </p:nvSpPr>
        <p:spPr/>
        <p:txBody>
          <a:bodyPr/>
          <a:lstStyle/>
          <a:p>
            <a:r>
              <a:rPr lang="en-US" dirty="0"/>
              <a:t>91,184</a:t>
            </a:r>
          </a:p>
        </p:txBody>
      </p:sp>
      <p:sp>
        <p:nvSpPr>
          <p:cNvPr id="4" name="Slide Number Placeholder 3">
            <a:extLst>
              <a:ext uri="{FF2B5EF4-FFF2-40B4-BE49-F238E27FC236}">
                <a16:creationId xmlns:a16="http://schemas.microsoft.com/office/drawing/2014/main" id="{48C450D2-3946-4C22-A04C-6F4329D42835}"/>
              </a:ext>
            </a:extLst>
          </p:cNvPr>
          <p:cNvSpPr>
            <a:spLocks noGrp="1"/>
          </p:cNvSpPr>
          <p:nvPr>
            <p:ph type="sldNum" sz="quarter" idx="12"/>
          </p:nvPr>
        </p:nvSpPr>
        <p:spPr/>
        <p:txBody>
          <a:bodyPr/>
          <a:lstStyle/>
          <a:p>
            <a:fld id="{97A94E25-127B-4C48-AF96-44BA7B823777}" type="slidenum">
              <a:rPr lang="en-US" smtClean="0"/>
              <a:pPr/>
              <a:t>76</a:t>
            </a:fld>
            <a:endParaRPr lang="en-US" dirty="0"/>
          </a:p>
        </p:txBody>
      </p:sp>
      <p:pic>
        <p:nvPicPr>
          <p:cNvPr id="5" name="Picture 4" descr="A picture containing bird, indoor&#10;&#10;Description automatically generated">
            <a:extLst>
              <a:ext uri="{FF2B5EF4-FFF2-40B4-BE49-F238E27FC236}">
                <a16:creationId xmlns:a16="http://schemas.microsoft.com/office/drawing/2014/main" id="{781A4FF9-19E4-40B0-99B8-512EFE5FF953}"/>
              </a:ext>
            </a:extLst>
          </p:cNvPr>
          <p:cNvPicPr>
            <a:picLocks noChangeAspect="1"/>
          </p:cNvPicPr>
          <p:nvPr/>
        </p:nvPicPr>
        <p:blipFill>
          <a:blip r:embed="rId2"/>
          <a:stretch>
            <a:fillRect/>
          </a:stretch>
        </p:blipFill>
        <p:spPr>
          <a:xfrm>
            <a:off x="5000505" y="0"/>
            <a:ext cx="6886695" cy="6858000"/>
          </a:xfrm>
          <a:prstGeom prst="rect">
            <a:avLst/>
          </a:prstGeom>
        </p:spPr>
      </p:pic>
      <p:sp>
        <p:nvSpPr>
          <p:cNvPr id="6" name="TextBox 5">
            <a:extLst>
              <a:ext uri="{FF2B5EF4-FFF2-40B4-BE49-F238E27FC236}">
                <a16:creationId xmlns:a16="http://schemas.microsoft.com/office/drawing/2014/main" id="{84E1C128-14B4-4383-AD76-78CAA93AA516}"/>
              </a:ext>
            </a:extLst>
          </p:cNvPr>
          <p:cNvSpPr txBox="1"/>
          <p:nvPr/>
        </p:nvSpPr>
        <p:spPr>
          <a:xfrm>
            <a:off x="745067" y="2709333"/>
            <a:ext cx="3454400" cy="1446550"/>
          </a:xfrm>
          <a:prstGeom prst="rect">
            <a:avLst/>
          </a:prstGeom>
          <a:noFill/>
        </p:spPr>
        <p:txBody>
          <a:bodyPr wrap="square" rtlCol="0">
            <a:spAutoFit/>
          </a:bodyPr>
          <a:lstStyle/>
          <a:p>
            <a:r>
              <a:rPr lang="en-US" sz="4400" dirty="0">
                <a:solidFill>
                  <a:srgbClr val="8D237B"/>
                </a:solidFill>
              </a:rPr>
              <a:t>Speaking of viral:</a:t>
            </a:r>
          </a:p>
        </p:txBody>
      </p:sp>
    </p:spTree>
    <p:extLst>
      <p:ext uri="{BB962C8B-B14F-4D97-AF65-F5344CB8AC3E}">
        <p14:creationId xmlns:p14="http://schemas.microsoft.com/office/powerpoint/2010/main" val="3003474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8D2B-27FB-40EC-975D-F68A5638D4A5}"/>
              </a:ext>
            </a:extLst>
          </p:cNvPr>
          <p:cNvSpPr>
            <a:spLocks noGrp="1"/>
          </p:cNvSpPr>
          <p:nvPr>
            <p:ph type="title"/>
          </p:nvPr>
        </p:nvSpPr>
        <p:spPr/>
        <p:txBody>
          <a:bodyPr>
            <a:normAutofit/>
          </a:bodyPr>
          <a:lstStyle/>
          <a:p>
            <a:r>
              <a:rPr lang="en-US" sz="4400" dirty="0">
                <a:solidFill>
                  <a:srgbClr val="8D237B"/>
                </a:solidFill>
              </a:rPr>
              <a:t>If someone LIKES a post, ask them to LIKE your PAGE:</a:t>
            </a:r>
            <a:endParaRPr lang="en-US" dirty="0">
              <a:solidFill>
                <a:srgbClr val="8D237B"/>
              </a:solidFill>
            </a:endParaRPr>
          </a:p>
        </p:txBody>
      </p:sp>
      <p:sp>
        <p:nvSpPr>
          <p:cNvPr id="4" name="Slide Number Placeholder 3">
            <a:extLst>
              <a:ext uri="{FF2B5EF4-FFF2-40B4-BE49-F238E27FC236}">
                <a16:creationId xmlns:a16="http://schemas.microsoft.com/office/drawing/2014/main" id="{D7D68D3F-A6D3-4DE5-B20D-CA7D9C897C32}"/>
              </a:ext>
            </a:extLst>
          </p:cNvPr>
          <p:cNvSpPr>
            <a:spLocks noGrp="1"/>
          </p:cNvSpPr>
          <p:nvPr>
            <p:ph type="sldNum" sz="quarter" idx="12"/>
          </p:nvPr>
        </p:nvSpPr>
        <p:spPr/>
        <p:txBody>
          <a:bodyPr/>
          <a:lstStyle/>
          <a:p>
            <a:fld id="{97A94E25-127B-4C48-AF96-44BA7B823777}" type="slidenum">
              <a:rPr lang="en-US" smtClean="0"/>
              <a:pPr/>
              <a:t>77</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7D4FBA35-0D0E-4CCB-96F7-70487E613478}"/>
              </a:ext>
            </a:extLst>
          </p:cNvPr>
          <p:cNvPicPr>
            <a:picLocks noChangeAspect="1"/>
          </p:cNvPicPr>
          <p:nvPr/>
        </p:nvPicPr>
        <p:blipFill>
          <a:blip r:embed="rId2"/>
          <a:stretch>
            <a:fillRect/>
          </a:stretch>
        </p:blipFill>
        <p:spPr>
          <a:xfrm>
            <a:off x="212562" y="3184935"/>
            <a:ext cx="6942764" cy="259670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B182B193-8227-4B10-8BB0-023ABF0645CA}"/>
              </a:ext>
            </a:extLst>
          </p:cNvPr>
          <p:cNvPicPr>
            <a:picLocks noChangeAspect="1"/>
          </p:cNvPicPr>
          <p:nvPr/>
        </p:nvPicPr>
        <p:blipFill>
          <a:blip r:embed="rId3"/>
          <a:stretch>
            <a:fillRect/>
          </a:stretch>
        </p:blipFill>
        <p:spPr>
          <a:xfrm>
            <a:off x="7155326" y="1076361"/>
            <a:ext cx="4909391" cy="5631039"/>
          </a:xfrm>
          <a:prstGeom prst="rect">
            <a:avLst/>
          </a:prstGeom>
        </p:spPr>
      </p:pic>
    </p:spTree>
    <p:extLst>
      <p:ext uri="{BB962C8B-B14F-4D97-AF65-F5344CB8AC3E}">
        <p14:creationId xmlns:p14="http://schemas.microsoft.com/office/powerpoint/2010/main" val="38875520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8BB4-5853-4012-810C-6E099B52D730}"/>
              </a:ext>
            </a:extLst>
          </p:cNvPr>
          <p:cNvSpPr>
            <a:spLocks noGrp="1"/>
          </p:cNvSpPr>
          <p:nvPr>
            <p:ph type="title"/>
          </p:nvPr>
        </p:nvSpPr>
        <p:spPr/>
        <p:txBody>
          <a:bodyPr/>
          <a:lstStyle/>
          <a:p>
            <a:r>
              <a:rPr lang="en-US" dirty="0"/>
              <a:t>SHARE 6110</a:t>
            </a:r>
          </a:p>
        </p:txBody>
      </p:sp>
      <p:sp>
        <p:nvSpPr>
          <p:cNvPr id="3" name="Content Placeholder 2">
            <a:extLst>
              <a:ext uri="{FF2B5EF4-FFF2-40B4-BE49-F238E27FC236}">
                <a16:creationId xmlns:a16="http://schemas.microsoft.com/office/drawing/2014/main" id="{A4D031AD-D71F-4755-884A-6F16C90CB373}"/>
              </a:ext>
            </a:extLst>
          </p:cNvPr>
          <p:cNvSpPr>
            <a:spLocks noGrp="1"/>
          </p:cNvSpPr>
          <p:nvPr>
            <p:ph idx="1"/>
          </p:nvPr>
        </p:nvSpPr>
        <p:spPr/>
        <p:txBody>
          <a:bodyPr/>
          <a:lstStyle/>
          <a:p>
            <a:r>
              <a:rPr lang="en-US" sz="5400" dirty="0">
                <a:solidFill>
                  <a:srgbClr val="8D237B"/>
                </a:solidFill>
              </a:rPr>
              <a:t>And finally:</a:t>
            </a:r>
          </a:p>
          <a:p>
            <a:r>
              <a:rPr lang="en-US" sz="5400" dirty="0">
                <a:solidFill>
                  <a:srgbClr val="8D237B"/>
                </a:solidFill>
              </a:rPr>
              <a:t> if you need content, SHARE the 6110 Facebook page post to YOUR CLUB’S page!</a:t>
            </a:r>
          </a:p>
          <a:p>
            <a:endParaRPr lang="en-US" dirty="0"/>
          </a:p>
        </p:txBody>
      </p:sp>
      <p:sp>
        <p:nvSpPr>
          <p:cNvPr id="4" name="Slide Number Placeholder 3">
            <a:extLst>
              <a:ext uri="{FF2B5EF4-FFF2-40B4-BE49-F238E27FC236}">
                <a16:creationId xmlns:a16="http://schemas.microsoft.com/office/drawing/2014/main" id="{718E9DA8-676E-4159-8CE7-CB3CD93F20B3}"/>
              </a:ext>
            </a:extLst>
          </p:cNvPr>
          <p:cNvSpPr>
            <a:spLocks noGrp="1"/>
          </p:cNvSpPr>
          <p:nvPr>
            <p:ph type="sldNum" sz="quarter" idx="12"/>
          </p:nvPr>
        </p:nvSpPr>
        <p:spPr/>
        <p:txBody>
          <a:bodyPr/>
          <a:lstStyle/>
          <a:p>
            <a:fld id="{97A94E25-127B-4C48-AF96-44BA7B823777}" type="slidenum">
              <a:rPr lang="en-US" smtClean="0"/>
              <a:pPr/>
              <a:t>78</a:t>
            </a:fld>
            <a:endParaRPr lang="en-US" dirty="0"/>
          </a:p>
        </p:txBody>
      </p:sp>
    </p:spTree>
    <p:extLst>
      <p:ext uri="{BB962C8B-B14F-4D97-AF65-F5344CB8AC3E}">
        <p14:creationId xmlns:p14="http://schemas.microsoft.com/office/powerpoint/2010/main" val="2408043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CBFC-BD1D-40F4-88A5-6CB840FA2887}"/>
              </a:ext>
            </a:extLst>
          </p:cNvPr>
          <p:cNvSpPr>
            <a:spLocks noGrp="1"/>
          </p:cNvSpPr>
          <p:nvPr>
            <p:ph type="title"/>
          </p:nvPr>
        </p:nvSpPr>
        <p:spPr/>
        <p:txBody>
          <a:bodyPr/>
          <a:lstStyle/>
          <a:p>
            <a:r>
              <a:rPr lang="en-US" dirty="0"/>
              <a:t>OTHER RESOURCES</a:t>
            </a:r>
          </a:p>
        </p:txBody>
      </p:sp>
      <p:sp>
        <p:nvSpPr>
          <p:cNvPr id="4" name="Slide Number Placeholder 3">
            <a:extLst>
              <a:ext uri="{FF2B5EF4-FFF2-40B4-BE49-F238E27FC236}">
                <a16:creationId xmlns:a16="http://schemas.microsoft.com/office/drawing/2014/main" id="{100A05E6-4737-43D7-A7F2-CC2980172551}"/>
              </a:ext>
            </a:extLst>
          </p:cNvPr>
          <p:cNvSpPr>
            <a:spLocks noGrp="1"/>
          </p:cNvSpPr>
          <p:nvPr>
            <p:ph type="sldNum" sz="quarter" idx="12"/>
          </p:nvPr>
        </p:nvSpPr>
        <p:spPr/>
        <p:txBody>
          <a:bodyPr/>
          <a:lstStyle/>
          <a:p>
            <a:fld id="{97A94E25-127B-4C48-AF96-44BA7B823777}" type="slidenum">
              <a:rPr lang="en-US" smtClean="0"/>
              <a:pPr/>
              <a:t>79</a:t>
            </a:fld>
            <a:endParaRPr lang="en-US" dirty="0"/>
          </a:p>
        </p:txBody>
      </p:sp>
      <p:sp>
        <p:nvSpPr>
          <p:cNvPr id="8" name="Content Placeholder 7">
            <a:extLst>
              <a:ext uri="{FF2B5EF4-FFF2-40B4-BE49-F238E27FC236}">
                <a16:creationId xmlns:a16="http://schemas.microsoft.com/office/drawing/2014/main" id="{D967E43E-D260-4872-82F4-5F47F1C404A2}"/>
              </a:ext>
            </a:extLst>
          </p:cNvPr>
          <p:cNvSpPr>
            <a:spLocks noGrp="1"/>
          </p:cNvSpPr>
          <p:nvPr>
            <p:ph idx="1"/>
          </p:nvPr>
        </p:nvSpPr>
        <p:spPr>
          <a:xfrm>
            <a:off x="380999" y="1846384"/>
            <a:ext cx="11506199" cy="4712677"/>
          </a:xfrm>
        </p:spPr>
        <p:txBody>
          <a:bodyPr>
            <a:normAutofit fontScale="92500" lnSpcReduction="20000"/>
          </a:bodyPr>
          <a:lstStyle/>
          <a:p>
            <a:r>
              <a:rPr lang="en-US" sz="3000" dirty="0">
                <a:solidFill>
                  <a:srgbClr val="8D237B"/>
                </a:solidFill>
              </a:rPr>
              <a:t> Facebook.com/Rotary</a:t>
            </a:r>
            <a:endParaRPr lang="en-US" sz="3000" dirty="0">
              <a:solidFill>
                <a:srgbClr val="8D237B"/>
              </a:solidFill>
              <a:hlinkClick r:id="rId2">
                <a:extLst>
                  <a:ext uri="{A12FA001-AC4F-418D-AE19-62706E023703}">
                    <ahyp:hlinkClr xmlns:ahyp="http://schemas.microsoft.com/office/drawing/2018/hyperlinkcolor" val="tx"/>
                  </a:ext>
                </a:extLst>
              </a:hlinkClick>
            </a:endParaRPr>
          </a:p>
          <a:p>
            <a:r>
              <a:rPr lang="en-US" sz="3000" dirty="0">
                <a:solidFill>
                  <a:srgbClr val="8D237B"/>
                </a:solidFill>
                <a:hlinkClick r:id="rId2">
                  <a:extLst>
                    <a:ext uri="{A12FA001-AC4F-418D-AE19-62706E023703}">
                      <ahyp:hlinkClr xmlns:ahyp="http://schemas.microsoft.com/office/drawing/2018/hyperlinkcolor" val="tx"/>
                    </a:ext>
                  </a:extLst>
                </a:hlinkClick>
              </a:rPr>
              <a:t> Facebook.com/</a:t>
            </a:r>
            <a:r>
              <a:rPr lang="en-US" sz="3000" dirty="0" err="1">
                <a:solidFill>
                  <a:srgbClr val="8D237B"/>
                </a:solidFill>
                <a:hlinkClick r:id="rId2">
                  <a:extLst>
                    <a:ext uri="{A12FA001-AC4F-418D-AE19-62706E023703}">
                      <ahyp:hlinkClr xmlns:ahyp="http://schemas.microsoft.com/office/drawing/2018/hyperlinkcolor" val="tx"/>
                    </a:ext>
                  </a:extLst>
                </a:hlinkClick>
              </a:rPr>
              <a:t>RotarianEvanBurrell</a:t>
            </a:r>
            <a:r>
              <a:rPr lang="en-US" sz="3000" dirty="0">
                <a:solidFill>
                  <a:srgbClr val="8D237B"/>
                </a:solidFill>
                <a:hlinkClick r:id="rId2">
                  <a:extLst>
                    <a:ext uri="{A12FA001-AC4F-418D-AE19-62706E023703}">
                      <ahyp:hlinkClr xmlns:ahyp="http://schemas.microsoft.com/office/drawing/2018/hyperlinkcolor" val="tx"/>
                    </a:ext>
                  </a:extLst>
                </a:hlinkClick>
              </a:rPr>
              <a:t>/</a:t>
            </a:r>
            <a:endParaRPr lang="en-US" sz="3000" dirty="0">
              <a:solidFill>
                <a:srgbClr val="8D237B"/>
              </a:solidFill>
            </a:endParaRPr>
          </a:p>
          <a:p>
            <a:r>
              <a:rPr lang="en-US" sz="3000" dirty="0">
                <a:solidFill>
                  <a:srgbClr val="8D237B"/>
                </a:solidFill>
              </a:rPr>
              <a:t> </a:t>
            </a:r>
            <a:r>
              <a:rPr lang="en-US" sz="3000" dirty="0">
                <a:solidFill>
                  <a:srgbClr val="8D237B"/>
                </a:solidFill>
                <a:hlinkClick r:id="rId3">
                  <a:extLst>
                    <a:ext uri="{A12FA001-AC4F-418D-AE19-62706E023703}">
                      <ahyp:hlinkClr xmlns:ahyp="http://schemas.microsoft.com/office/drawing/2018/hyperlinkcolor" val="tx"/>
                    </a:ext>
                  </a:extLst>
                </a:hlinkClick>
              </a:rPr>
              <a:t>Facebook.com/District6110/</a:t>
            </a:r>
            <a:endParaRPr lang="en-US" sz="3000" dirty="0">
              <a:solidFill>
                <a:srgbClr val="8D237B"/>
              </a:solidFill>
            </a:endParaRPr>
          </a:p>
          <a:p>
            <a:r>
              <a:rPr lang="en-US" sz="3000" dirty="0">
                <a:solidFill>
                  <a:srgbClr val="8D237B"/>
                </a:solidFill>
                <a:hlinkClick r:id="rId4"/>
              </a:rPr>
              <a:t> https://www.poaphotos.com/</a:t>
            </a:r>
            <a:r>
              <a:rPr lang="en-US" sz="3000" dirty="0">
                <a:solidFill>
                  <a:srgbClr val="8D237B"/>
                </a:solidFill>
              </a:rPr>
              <a:t>  - MAKE you own “Together We” pix</a:t>
            </a:r>
          </a:p>
          <a:p>
            <a:r>
              <a:rPr lang="en-US" sz="3000" dirty="0">
                <a:solidFill>
                  <a:srgbClr val="8D237B"/>
                </a:solidFill>
              </a:rPr>
              <a:t> Blog.Rotary.org </a:t>
            </a:r>
          </a:p>
          <a:p>
            <a:r>
              <a:rPr lang="en-US" sz="3000" dirty="0">
                <a:solidFill>
                  <a:srgbClr val="8D237B"/>
                </a:solidFill>
                <a:hlinkClick r:id="rId5"/>
              </a:rPr>
              <a:t> https://yaytext.com/bold-italic/</a:t>
            </a:r>
            <a:r>
              <a:rPr lang="en-US" sz="3000" dirty="0">
                <a:solidFill>
                  <a:srgbClr val="8D237B"/>
                </a:solidFill>
              </a:rPr>
              <a:t>  </a:t>
            </a:r>
          </a:p>
          <a:p>
            <a:r>
              <a:rPr lang="en-US" sz="3000" dirty="0">
                <a:solidFill>
                  <a:srgbClr val="8D237B"/>
                </a:solidFill>
                <a:hlinkClick r:id="rId6">
                  <a:extLst>
                    <a:ext uri="{A12FA001-AC4F-418D-AE19-62706E023703}">
                      <ahyp:hlinkClr xmlns:ahyp="http://schemas.microsoft.com/office/drawing/2018/hyperlinkcolor" val="tx"/>
                    </a:ext>
                  </a:extLst>
                </a:hlinkClick>
              </a:rPr>
              <a:t> Facebook: Rotary Geeks: A place to join leaders, exchange ideas &amp; take action!</a:t>
            </a:r>
            <a:endParaRPr lang="en-US" sz="3000" dirty="0">
              <a:solidFill>
                <a:srgbClr val="8D237B"/>
              </a:solidFill>
            </a:endParaRPr>
          </a:p>
          <a:p>
            <a:r>
              <a:rPr lang="en-US" sz="3000" dirty="0">
                <a:solidFill>
                  <a:srgbClr val="8D237B"/>
                </a:solidFill>
              </a:rPr>
              <a:t> Facebook: Rotary District 6110 Club Presidents</a:t>
            </a:r>
          </a:p>
          <a:p>
            <a:r>
              <a:rPr lang="en-US" sz="3000" dirty="0">
                <a:solidFill>
                  <a:srgbClr val="8D237B"/>
                </a:solidFill>
                <a:hlinkClick r:id="rId7">
                  <a:extLst>
                    <a:ext uri="{A12FA001-AC4F-418D-AE19-62706E023703}">
                      <ahyp:hlinkClr xmlns:ahyp="http://schemas.microsoft.com/office/drawing/2018/hyperlinkcolor" val="tx"/>
                    </a:ext>
                  </a:extLst>
                </a:hlinkClick>
              </a:rPr>
              <a:t> Facebook: Rotary Club Members: Public Image, Graphics &amp; Ideas Hub</a:t>
            </a:r>
            <a:endParaRPr lang="en-US" sz="3000" dirty="0">
              <a:solidFill>
                <a:srgbClr val="8D237B"/>
              </a:solidFill>
            </a:endParaRPr>
          </a:p>
          <a:p>
            <a:endParaRPr lang="en-US" dirty="0"/>
          </a:p>
        </p:txBody>
      </p:sp>
    </p:spTree>
    <p:extLst>
      <p:ext uri="{BB962C8B-B14F-4D97-AF65-F5344CB8AC3E}">
        <p14:creationId xmlns:p14="http://schemas.microsoft.com/office/powerpoint/2010/main" val="348899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RI Surveyed the world in 2010</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sz="2400" dirty="0">
                <a:solidFill>
                  <a:srgbClr val="8D237B"/>
                </a:solidFill>
              </a:rPr>
              <a:t>Here’s what they found:</a:t>
            </a:r>
          </a:p>
          <a:p>
            <a:pPr marL="0" indent="0">
              <a:buNone/>
            </a:pPr>
            <a:endParaRPr lang="en-US" sz="2400" dirty="0">
              <a:solidFill>
                <a:srgbClr val="8D237B"/>
              </a:solidFill>
            </a:endParaRPr>
          </a:p>
          <a:p>
            <a:r>
              <a:rPr lang="en-US" sz="2400" dirty="0">
                <a:solidFill>
                  <a:srgbClr val="8D237B"/>
                </a:solidFill>
              </a:rPr>
              <a:t> -  </a:t>
            </a:r>
            <a:r>
              <a:rPr lang="en-US" sz="3000" dirty="0">
                <a:solidFill>
                  <a:srgbClr val="8D237B"/>
                </a:solidFill>
              </a:rPr>
              <a:t>Interest in joining is low</a:t>
            </a:r>
          </a:p>
          <a:p>
            <a:r>
              <a:rPr lang="en-US" sz="3000" dirty="0">
                <a:solidFill>
                  <a:srgbClr val="8D237B"/>
                </a:solidFill>
              </a:rPr>
              <a:t> - Rotary is Male dominated, mostly older</a:t>
            </a:r>
          </a:p>
          <a:p>
            <a:r>
              <a:rPr lang="en-US" sz="3000" dirty="0">
                <a:solidFill>
                  <a:srgbClr val="8D237B"/>
                </a:solidFill>
              </a:rPr>
              <a:t> - Inconsistent message</a:t>
            </a:r>
          </a:p>
          <a:p>
            <a:r>
              <a:rPr lang="en-US" sz="3000" dirty="0">
                <a:solidFill>
                  <a:srgbClr val="8D237B"/>
                </a:solidFill>
              </a:rPr>
              <a:t> - Viewed as charitable, respected, and caring</a:t>
            </a:r>
          </a:p>
          <a:p>
            <a:r>
              <a:rPr lang="en-US" sz="3000" dirty="0">
                <a:solidFill>
                  <a:srgbClr val="8D237B"/>
                </a:solidFill>
              </a:rPr>
              <a:t> - Changes needed</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F50C-32B4-4FBC-BF25-AD05AB85AC2E}"/>
              </a:ext>
            </a:extLst>
          </p:cNvPr>
          <p:cNvSpPr>
            <a:spLocks noGrp="1"/>
          </p:cNvSpPr>
          <p:nvPr>
            <p:ph type="title"/>
          </p:nvPr>
        </p:nvSpPr>
        <p:spPr/>
        <p:txBody>
          <a:bodyPr/>
          <a:lstStyle/>
          <a:p>
            <a:r>
              <a:rPr lang="en-US" dirty="0"/>
              <a:t>WHEW…</a:t>
            </a:r>
          </a:p>
        </p:txBody>
      </p:sp>
      <p:sp>
        <p:nvSpPr>
          <p:cNvPr id="4" name="Slide Number Placeholder 3">
            <a:extLst>
              <a:ext uri="{FF2B5EF4-FFF2-40B4-BE49-F238E27FC236}">
                <a16:creationId xmlns:a16="http://schemas.microsoft.com/office/drawing/2014/main" id="{619EE873-96DE-4E5F-B522-F35CB246C78A}"/>
              </a:ext>
            </a:extLst>
          </p:cNvPr>
          <p:cNvSpPr>
            <a:spLocks noGrp="1"/>
          </p:cNvSpPr>
          <p:nvPr>
            <p:ph type="sldNum" sz="quarter" idx="12"/>
          </p:nvPr>
        </p:nvSpPr>
        <p:spPr/>
        <p:txBody>
          <a:bodyPr/>
          <a:lstStyle/>
          <a:p>
            <a:fld id="{97A94E25-127B-4C48-AF96-44BA7B823777}" type="slidenum">
              <a:rPr lang="en-US" smtClean="0"/>
              <a:pPr/>
              <a:t>80</a:t>
            </a:fld>
            <a:endParaRPr lang="en-US" dirty="0"/>
          </a:p>
        </p:txBody>
      </p:sp>
      <p:pic>
        <p:nvPicPr>
          <p:cNvPr id="7" name="Picture 6" descr="A dog lying on top of a sign&#10;&#10;Description automatically generated">
            <a:extLst>
              <a:ext uri="{FF2B5EF4-FFF2-40B4-BE49-F238E27FC236}">
                <a16:creationId xmlns:a16="http://schemas.microsoft.com/office/drawing/2014/main" id="{F01B93C1-EDD9-43E2-9A83-1C48A204B86B}"/>
              </a:ext>
            </a:extLst>
          </p:cNvPr>
          <p:cNvPicPr>
            <a:picLocks noChangeAspect="1"/>
          </p:cNvPicPr>
          <p:nvPr/>
        </p:nvPicPr>
        <p:blipFill>
          <a:blip r:embed="rId2"/>
          <a:stretch>
            <a:fillRect/>
          </a:stretch>
        </p:blipFill>
        <p:spPr>
          <a:xfrm>
            <a:off x="2049068" y="1824828"/>
            <a:ext cx="6236208" cy="4681728"/>
          </a:xfrm>
          <a:prstGeom prst="rect">
            <a:avLst/>
          </a:prstGeom>
        </p:spPr>
      </p:pic>
    </p:spTree>
    <p:extLst>
      <p:ext uri="{BB962C8B-B14F-4D97-AF65-F5344CB8AC3E}">
        <p14:creationId xmlns:p14="http://schemas.microsoft.com/office/powerpoint/2010/main" val="633928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04E9-E755-491B-BBEC-D1FE9100890E}"/>
              </a:ext>
            </a:extLst>
          </p:cNvPr>
          <p:cNvSpPr>
            <a:spLocks noGrp="1"/>
          </p:cNvSpPr>
          <p:nvPr>
            <p:ph type="title"/>
          </p:nvPr>
        </p:nvSpPr>
        <p:spPr/>
        <p:txBody>
          <a:bodyPr/>
          <a:lstStyle/>
          <a:p>
            <a:r>
              <a:rPr lang="en-US" dirty="0"/>
              <a:t>Rolling Billboards…</a:t>
            </a:r>
          </a:p>
        </p:txBody>
      </p:sp>
      <p:sp>
        <p:nvSpPr>
          <p:cNvPr id="3" name="Content Placeholder 2">
            <a:extLst>
              <a:ext uri="{FF2B5EF4-FFF2-40B4-BE49-F238E27FC236}">
                <a16:creationId xmlns:a16="http://schemas.microsoft.com/office/drawing/2014/main" id="{38A1E704-6B0B-42C8-8845-1F42B94E3A8F}"/>
              </a:ext>
            </a:extLst>
          </p:cNvPr>
          <p:cNvSpPr>
            <a:spLocks noGrp="1"/>
          </p:cNvSpPr>
          <p:nvPr>
            <p:ph idx="1"/>
          </p:nvPr>
        </p:nvSpPr>
        <p:spPr>
          <a:xfrm>
            <a:off x="380999" y="2142067"/>
            <a:ext cx="6477001" cy="4034896"/>
          </a:xfrm>
        </p:spPr>
        <p:txBody>
          <a:bodyPr>
            <a:normAutofit fontScale="92500" lnSpcReduction="10000"/>
          </a:bodyPr>
          <a:lstStyle/>
          <a:p>
            <a:r>
              <a:rPr lang="en-US" sz="3300" dirty="0">
                <a:solidFill>
                  <a:srgbClr val="8D237B"/>
                </a:solidFill>
              </a:rPr>
              <a:t>No time left: I’m Wally Bloss</a:t>
            </a:r>
          </a:p>
          <a:p>
            <a:r>
              <a:rPr lang="en-US" sz="3300" dirty="0">
                <a:solidFill>
                  <a:srgbClr val="8D237B"/>
                </a:solidFill>
              </a:rPr>
              <a:t>Joplin Rotary Club</a:t>
            </a:r>
          </a:p>
          <a:p>
            <a:r>
              <a:rPr lang="en-US" sz="3300" dirty="0">
                <a:solidFill>
                  <a:srgbClr val="0563C1"/>
                </a:solidFill>
                <a:hlinkClick r:id="rId2">
                  <a:extLst>
                    <a:ext uri="{A12FA001-AC4F-418D-AE19-62706E023703}">
                      <ahyp:hlinkClr xmlns:ahyp="http://schemas.microsoft.com/office/drawing/2018/hyperlinkcolor" val="tx"/>
                    </a:ext>
                  </a:extLst>
                </a:hlinkClick>
              </a:rPr>
              <a:t>Facebook.com/</a:t>
            </a:r>
            <a:r>
              <a:rPr lang="en-US" sz="3300" dirty="0" err="1">
                <a:solidFill>
                  <a:srgbClr val="0563C1"/>
                </a:solidFill>
                <a:hlinkClick r:id="rId2">
                  <a:extLst>
                    <a:ext uri="{A12FA001-AC4F-418D-AE19-62706E023703}">
                      <ahyp:hlinkClr xmlns:ahyp="http://schemas.microsoft.com/office/drawing/2018/hyperlinkcolor" val="tx"/>
                    </a:ext>
                  </a:extLst>
                </a:hlinkClick>
              </a:rPr>
              <a:t>JoplinRotaryClub</a:t>
            </a:r>
            <a:r>
              <a:rPr lang="en-US" sz="3300" dirty="0">
                <a:solidFill>
                  <a:srgbClr val="8D237B"/>
                </a:solidFill>
                <a:hlinkClick r:id="rId2">
                  <a:extLst>
                    <a:ext uri="{A12FA001-AC4F-418D-AE19-62706E023703}">
                      <ahyp:hlinkClr xmlns:ahyp="http://schemas.microsoft.com/office/drawing/2018/hyperlinkcolor" val="tx"/>
                    </a:ext>
                  </a:extLst>
                </a:hlinkClick>
              </a:rPr>
              <a:t>/</a:t>
            </a:r>
            <a:endParaRPr lang="en-US" sz="3300" dirty="0">
              <a:solidFill>
                <a:srgbClr val="8D237B"/>
              </a:solidFill>
            </a:endParaRPr>
          </a:p>
          <a:p>
            <a:r>
              <a:rPr lang="en-US" sz="3300" dirty="0">
                <a:solidFill>
                  <a:srgbClr val="8D237B"/>
                </a:solidFill>
                <a:hlinkClick r:id="rId3">
                  <a:extLst>
                    <a:ext uri="{A12FA001-AC4F-418D-AE19-62706E023703}">
                      <ahyp:hlinkClr xmlns:ahyp="http://schemas.microsoft.com/office/drawing/2018/hyperlinkcolor" val="tx"/>
                    </a:ext>
                  </a:extLst>
                </a:hlinkClick>
              </a:rPr>
              <a:t>Wbloss@Gmail.com</a:t>
            </a:r>
            <a:endParaRPr lang="en-US" sz="3300" dirty="0">
              <a:solidFill>
                <a:srgbClr val="8D237B"/>
              </a:solidFill>
            </a:endParaRPr>
          </a:p>
          <a:p>
            <a:r>
              <a:rPr lang="en-US" sz="3300" dirty="0">
                <a:solidFill>
                  <a:srgbClr val="8D237B"/>
                </a:solidFill>
              </a:rPr>
              <a:t>MO Rotary Plate $15  </a:t>
            </a:r>
          </a:p>
          <a:p>
            <a:r>
              <a:rPr lang="en-US" sz="3300" dirty="0">
                <a:solidFill>
                  <a:srgbClr val="8D237B"/>
                </a:solidFill>
              </a:rPr>
              <a:t>OK: $20</a:t>
            </a:r>
          </a:p>
          <a:p>
            <a:r>
              <a:rPr lang="en-US" sz="3300" dirty="0">
                <a:solidFill>
                  <a:srgbClr val="8D237B"/>
                </a:solidFill>
              </a:rPr>
              <a:t>AR: no</a:t>
            </a:r>
          </a:p>
          <a:p>
            <a:r>
              <a:rPr lang="en-US" sz="3300" dirty="0">
                <a:solidFill>
                  <a:srgbClr val="8D237B"/>
                </a:solidFill>
              </a:rPr>
              <a:t>KS: no</a:t>
            </a:r>
          </a:p>
          <a:p>
            <a:endParaRPr lang="en-US" dirty="0">
              <a:solidFill>
                <a:srgbClr val="8D237B"/>
              </a:solidFill>
            </a:endParaRPr>
          </a:p>
        </p:txBody>
      </p:sp>
      <p:sp>
        <p:nvSpPr>
          <p:cNvPr id="4" name="Slide Number Placeholder 3">
            <a:extLst>
              <a:ext uri="{FF2B5EF4-FFF2-40B4-BE49-F238E27FC236}">
                <a16:creationId xmlns:a16="http://schemas.microsoft.com/office/drawing/2014/main" id="{3B5EF28A-B7EA-4046-9CF1-CCA3571EDF34}"/>
              </a:ext>
            </a:extLst>
          </p:cNvPr>
          <p:cNvSpPr>
            <a:spLocks noGrp="1"/>
          </p:cNvSpPr>
          <p:nvPr>
            <p:ph type="sldNum" sz="quarter" idx="12"/>
          </p:nvPr>
        </p:nvSpPr>
        <p:spPr/>
        <p:txBody>
          <a:bodyPr/>
          <a:lstStyle/>
          <a:p>
            <a:fld id="{97A94E25-127B-4C48-AF96-44BA7B823777}" type="slidenum">
              <a:rPr lang="en-US" smtClean="0"/>
              <a:pPr/>
              <a:t>81</a:t>
            </a:fld>
            <a:endParaRPr lang="en-US" dirty="0"/>
          </a:p>
        </p:txBody>
      </p:sp>
      <p:pic>
        <p:nvPicPr>
          <p:cNvPr id="5" name="Picture 4" descr="A close up of a sign&#10;&#10;Description automatically generated">
            <a:extLst>
              <a:ext uri="{FF2B5EF4-FFF2-40B4-BE49-F238E27FC236}">
                <a16:creationId xmlns:a16="http://schemas.microsoft.com/office/drawing/2014/main" id="{DAE6B238-7DEB-4B06-90D0-16E1916FEAA3}"/>
              </a:ext>
            </a:extLst>
          </p:cNvPr>
          <p:cNvPicPr>
            <a:picLocks noChangeAspect="1"/>
          </p:cNvPicPr>
          <p:nvPr/>
        </p:nvPicPr>
        <p:blipFill>
          <a:blip r:embed="rId4"/>
          <a:stretch>
            <a:fillRect/>
          </a:stretch>
        </p:blipFill>
        <p:spPr>
          <a:xfrm>
            <a:off x="7550785" y="1856317"/>
            <a:ext cx="4260215" cy="2315334"/>
          </a:xfrm>
          <a:prstGeom prst="rect">
            <a:avLst/>
          </a:prstGeom>
        </p:spPr>
      </p:pic>
      <p:pic>
        <p:nvPicPr>
          <p:cNvPr id="6" name="Picture 5" descr="A close up of a sign&#10;&#10;Description automatically generated">
            <a:extLst>
              <a:ext uri="{FF2B5EF4-FFF2-40B4-BE49-F238E27FC236}">
                <a16:creationId xmlns:a16="http://schemas.microsoft.com/office/drawing/2014/main" id="{C7EF36E6-DB9D-4565-899E-C37F603449ED}"/>
              </a:ext>
            </a:extLst>
          </p:cNvPr>
          <p:cNvPicPr>
            <a:picLocks noChangeAspect="1"/>
          </p:cNvPicPr>
          <p:nvPr/>
        </p:nvPicPr>
        <p:blipFill>
          <a:blip r:embed="rId5"/>
          <a:stretch>
            <a:fillRect/>
          </a:stretch>
        </p:blipFill>
        <p:spPr>
          <a:xfrm>
            <a:off x="7550786" y="4435140"/>
            <a:ext cx="4261273" cy="2041860"/>
          </a:xfrm>
          <a:prstGeom prst="rect">
            <a:avLst/>
          </a:prstGeom>
        </p:spPr>
      </p:pic>
    </p:spTree>
    <p:extLst>
      <p:ext uri="{BB962C8B-B14F-4D97-AF65-F5344CB8AC3E}">
        <p14:creationId xmlns:p14="http://schemas.microsoft.com/office/powerpoint/2010/main" val="6834704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2D22-6D7B-4A5A-B054-246A0D7C6366}"/>
              </a:ext>
            </a:extLst>
          </p:cNvPr>
          <p:cNvSpPr>
            <a:spLocks noGrp="1"/>
          </p:cNvSpPr>
          <p:nvPr>
            <p:ph type="title"/>
          </p:nvPr>
        </p:nvSpPr>
        <p:spPr/>
        <p:txBody>
          <a:bodyPr/>
          <a:lstStyle/>
          <a:p>
            <a:r>
              <a:rPr lang="en-US" dirty="0"/>
              <a:t>How do you look at rotary?</a:t>
            </a:r>
          </a:p>
        </p:txBody>
      </p:sp>
      <p:sp>
        <p:nvSpPr>
          <p:cNvPr id="4" name="Slide Number Placeholder 3">
            <a:extLst>
              <a:ext uri="{FF2B5EF4-FFF2-40B4-BE49-F238E27FC236}">
                <a16:creationId xmlns:a16="http://schemas.microsoft.com/office/drawing/2014/main" id="{96234589-91CC-4D67-8EBB-F9CA93789907}"/>
              </a:ext>
            </a:extLst>
          </p:cNvPr>
          <p:cNvSpPr>
            <a:spLocks noGrp="1"/>
          </p:cNvSpPr>
          <p:nvPr>
            <p:ph type="sldNum" sz="quarter" idx="12"/>
          </p:nvPr>
        </p:nvSpPr>
        <p:spPr/>
        <p:txBody>
          <a:bodyPr/>
          <a:lstStyle/>
          <a:p>
            <a:fld id="{97A94E25-127B-4C48-AF96-44BA7B823777}" type="slidenum">
              <a:rPr lang="en-US" smtClean="0"/>
              <a:pPr/>
              <a:t>9</a:t>
            </a:fld>
            <a:endParaRPr lang="en-US" dirty="0"/>
          </a:p>
        </p:txBody>
      </p:sp>
      <p:pic>
        <p:nvPicPr>
          <p:cNvPr id="8" name="Picture 7" descr="A picture containing text&#10;&#10;Description automatically generated">
            <a:extLst>
              <a:ext uri="{FF2B5EF4-FFF2-40B4-BE49-F238E27FC236}">
                <a16:creationId xmlns:a16="http://schemas.microsoft.com/office/drawing/2014/main" id="{21CE1EBF-B385-4AE4-9765-2F73858E8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1536864"/>
            <a:ext cx="9558337" cy="5321136"/>
          </a:xfrm>
          <a:prstGeom prst="rect">
            <a:avLst/>
          </a:prstGeom>
        </p:spPr>
      </p:pic>
    </p:spTree>
    <p:extLst>
      <p:ext uri="{BB962C8B-B14F-4D97-AF65-F5344CB8AC3E}">
        <p14:creationId xmlns:p14="http://schemas.microsoft.com/office/powerpoint/2010/main" val="2049809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5108</TotalTime>
  <Words>1491</Words>
  <Application>Microsoft Office PowerPoint</Application>
  <PresentationFormat>Widescreen</PresentationFormat>
  <Paragraphs>275</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Arial</vt:lpstr>
      <vt:lpstr>Calibri</vt:lpstr>
      <vt:lpstr>Open Sans</vt:lpstr>
      <vt:lpstr>Office Theme</vt:lpstr>
      <vt:lpstr>PowerPoint Presentation</vt:lpstr>
      <vt:lpstr>PowerPoint Presentation</vt:lpstr>
      <vt:lpstr>What are rotarians?</vt:lpstr>
      <vt:lpstr>PowerPoint Presentation</vt:lpstr>
      <vt:lpstr>PowerPoint Presentation</vt:lpstr>
      <vt:lpstr>PowerPoint Presentation</vt:lpstr>
      <vt:lpstr>Rotary: 3rd best known organization in world</vt:lpstr>
      <vt:lpstr>RI Surveyed the world in 2010</vt:lpstr>
      <vt:lpstr>How do you look at rotary?</vt:lpstr>
      <vt:lpstr>How RI changed – in 2013</vt:lpstr>
      <vt:lpstr>CONSISTENCY AND REPETITION IS KEY</vt:lpstr>
      <vt:lpstr>Updated old friends – new terms</vt:lpstr>
      <vt:lpstr>Examples of how to create your club’s own logo</vt:lpstr>
      <vt:lpstr>And HOW not to use the logo</vt:lpstr>
      <vt:lpstr>What Is confusing?  (these are!)</vt:lpstr>
      <vt:lpstr>Where can we find resources?</vt:lpstr>
      <vt:lpstr>Find the info ON DACdb</vt:lpstr>
      <vt:lpstr>Download the pdf</vt:lpstr>
      <vt:lpstr>Guidelines for use</vt:lpstr>
      <vt:lpstr>NOW you will be able to</vt:lpstr>
      <vt:lpstr>Cross your fingers…</vt:lpstr>
      <vt:lpstr>Guiding Principals</vt:lpstr>
      <vt:lpstr>Rotary Vision STatement</vt:lpstr>
      <vt:lpstr>Annual theme logo:</vt:lpstr>
      <vt:lpstr>Themes – how many do you remember?</vt:lpstr>
      <vt:lpstr>LOTS More resources – Rotary.org</vt:lpstr>
      <vt:lpstr>Sign into My ROtary</vt:lpstr>
      <vt:lpstr>The Rotary Brand Center</vt:lpstr>
      <vt:lpstr>Lots to do: here:</vt:lpstr>
      <vt:lpstr>Find Rotary, Interact, Rotaract Logos</vt:lpstr>
      <vt:lpstr>Template section: design your Club’s Logo &amp; download it</vt:lpstr>
      <vt:lpstr>PowerPoint templates, Even Zoom backgrounds!</vt:lpstr>
      <vt:lpstr>ZOOM!</vt:lpstr>
      <vt:lpstr>Premade ads – you can customize</vt:lpstr>
      <vt:lpstr>How about a club billboard?</vt:lpstr>
      <vt:lpstr>Ready-made Facebook images</vt:lpstr>
      <vt:lpstr>free at Rotary.org brand center</vt:lpstr>
      <vt:lpstr>Extra Credit: (try it!)</vt:lpstr>
      <vt:lpstr>POA photo editor </vt:lpstr>
      <vt:lpstr>Be proud of what you do!</vt:lpstr>
      <vt:lpstr>Thoughts re Social Media</vt:lpstr>
      <vt:lpstr>PowerPoint Presentation</vt:lpstr>
      <vt:lpstr>Social media’s value</vt:lpstr>
      <vt:lpstr>Facebook Followers = prospects</vt:lpstr>
      <vt:lpstr>How do we get more followers? </vt:lpstr>
      <vt:lpstr>1/3 Real stuff</vt:lpstr>
      <vt:lpstr>Be Bold!</vt:lpstr>
      <vt:lpstr>2/3 Fun Stuff</vt:lpstr>
      <vt:lpstr>Fun stuff</vt:lpstr>
      <vt:lpstr>More fun/inspirational stuff</vt:lpstr>
      <vt:lpstr>The RI Brand center  has lots you can use</vt:lpstr>
      <vt:lpstr>Or make your own</vt:lpstr>
      <vt:lpstr>Fun/Inspirational drives people</vt:lpstr>
      <vt:lpstr>E club options – info!</vt:lpstr>
      <vt:lpstr>Brand center– sized for facebook</vt:lpstr>
      <vt:lpstr>Post doing service – not static</vt:lpstr>
      <vt:lpstr>Have Fun!</vt:lpstr>
      <vt:lpstr>Doing service</vt:lpstr>
      <vt:lpstr>Service  service  service</vt:lpstr>
      <vt:lpstr>Inspirational</vt:lpstr>
      <vt:lpstr>Humor!</vt:lpstr>
      <vt:lpstr>There’s LOTS to use</vt:lpstr>
      <vt:lpstr>Share Info</vt:lpstr>
      <vt:lpstr>Rotary Voices – link to the blog</vt:lpstr>
      <vt:lpstr>Talk about rotary</vt:lpstr>
      <vt:lpstr>Highlight your members</vt:lpstr>
      <vt:lpstr>Or a bit of history</vt:lpstr>
      <vt:lpstr>Be interactive</vt:lpstr>
      <vt:lpstr>What club is the first female RI President from?</vt:lpstr>
      <vt:lpstr>Fun!</vt:lpstr>
      <vt:lpstr>So many</vt:lpstr>
      <vt:lpstr>Personalize</vt:lpstr>
      <vt:lpstr>Think outside the bus</vt:lpstr>
      <vt:lpstr>Believe!</vt:lpstr>
      <vt:lpstr>What to post?  Find  Interesting Stories on rotary.org</vt:lpstr>
      <vt:lpstr>91,184</vt:lpstr>
      <vt:lpstr>If someone LIKES a post, ask them to LIKE your PAGE:</vt:lpstr>
      <vt:lpstr>SHARE 6110</vt:lpstr>
      <vt:lpstr>OTHER RESOURCES</vt:lpstr>
      <vt:lpstr>WHEW…</vt:lpstr>
      <vt:lpstr>Rolling Billboards…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wbloss</cp:lastModifiedBy>
  <cp:revision>214</cp:revision>
  <cp:lastPrinted>2019-12-04T20:41:25Z</cp:lastPrinted>
  <dcterms:created xsi:type="dcterms:W3CDTF">2019-11-18T03:22:22Z</dcterms:created>
  <dcterms:modified xsi:type="dcterms:W3CDTF">2021-04-06T18:50:37Z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