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0" r:id="rId1"/>
    <p:sldMasterId id="2147483664" r:id="rId2"/>
    <p:sldMasterId id="2147483688" r:id="rId3"/>
  </p:sldMasterIdLst>
  <p:notesMasterIdLst>
    <p:notesMasterId r:id="rId32"/>
  </p:notesMasterIdLst>
  <p:handoutMasterIdLst>
    <p:handoutMasterId r:id="rId33"/>
  </p:handoutMasterIdLst>
  <p:sldIdLst>
    <p:sldId id="434" r:id="rId4"/>
    <p:sldId id="485" r:id="rId5"/>
    <p:sldId id="436" r:id="rId6"/>
    <p:sldId id="503" r:id="rId7"/>
    <p:sldId id="513" r:id="rId8"/>
    <p:sldId id="514" r:id="rId9"/>
    <p:sldId id="504" r:id="rId10"/>
    <p:sldId id="515" r:id="rId11"/>
    <p:sldId id="511" r:id="rId12"/>
    <p:sldId id="516" r:id="rId13"/>
    <p:sldId id="505" r:id="rId14"/>
    <p:sldId id="517" r:id="rId15"/>
    <p:sldId id="518" r:id="rId16"/>
    <p:sldId id="519" r:id="rId17"/>
    <p:sldId id="520" r:id="rId18"/>
    <p:sldId id="521" r:id="rId19"/>
    <p:sldId id="506" r:id="rId20"/>
    <p:sldId id="524" r:id="rId21"/>
    <p:sldId id="508" r:id="rId22"/>
    <p:sldId id="522" r:id="rId23"/>
    <p:sldId id="523" r:id="rId24"/>
    <p:sldId id="507" r:id="rId25"/>
    <p:sldId id="509" r:id="rId26"/>
    <p:sldId id="486" r:id="rId27"/>
    <p:sldId id="494" r:id="rId28"/>
    <p:sldId id="487" r:id="rId29"/>
    <p:sldId id="512" r:id="rId30"/>
    <p:sldId id="445" r:id="rId31"/>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9"/>
  </p:normalViewPr>
  <p:slideViewPr>
    <p:cSldViewPr>
      <p:cViewPr varScale="1">
        <p:scale>
          <a:sx n="105" d="100"/>
          <a:sy n="105" d="100"/>
        </p:scale>
        <p:origin x="2288" y="184"/>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16A6BBC3-4947-664E-BDD8-2C65CA65D29F}"/>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59" name="Rectangle 3">
            <a:extLst>
              <a:ext uri="{FF2B5EF4-FFF2-40B4-BE49-F238E27FC236}">
                <a16:creationId xmlns:a16="http://schemas.microsoft.com/office/drawing/2014/main" id="{91F7F5F8-DEED-5E44-8D86-56E9ED2BAF5A}"/>
              </a:ext>
            </a:extLst>
          </p:cNvPr>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0" name="Rectangle 4">
            <a:extLst>
              <a:ext uri="{FF2B5EF4-FFF2-40B4-BE49-F238E27FC236}">
                <a16:creationId xmlns:a16="http://schemas.microsoft.com/office/drawing/2014/main" id="{FA589E6A-DF83-B04C-BD37-17068F5B355E}"/>
              </a:ext>
            </a:extLst>
          </p:cNvPr>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9461" name="Rectangle 5">
            <a:extLst>
              <a:ext uri="{FF2B5EF4-FFF2-40B4-BE49-F238E27FC236}">
                <a16:creationId xmlns:a16="http://schemas.microsoft.com/office/drawing/2014/main" id="{CCDB528B-5058-C748-A891-D89588E655CF}"/>
              </a:ext>
            </a:extLst>
          </p:cNvPr>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ea typeface="ヒラギノ角ゴ Pro W3" panose="020B0300000000000000" pitchFamily="34" charset="-128"/>
              </a:defRPr>
            </a:lvl1pPr>
          </a:lstStyle>
          <a:p>
            <a:pPr>
              <a:defRPr/>
            </a:pPr>
            <a:fld id="{6540E619-D728-2044-986B-42438217C185}"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2B6986D-128C-AE49-82F5-1714285395AC}"/>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5" name="Rectangle 3">
            <a:extLst>
              <a:ext uri="{FF2B5EF4-FFF2-40B4-BE49-F238E27FC236}">
                <a16:creationId xmlns:a16="http://schemas.microsoft.com/office/drawing/2014/main" id="{3CE27C0D-7E98-3547-87AF-78D59B1F1FDE}"/>
              </a:ext>
            </a:extLst>
          </p:cNvPr>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18436" name="Rectangle 4">
            <a:extLst>
              <a:ext uri="{FF2B5EF4-FFF2-40B4-BE49-F238E27FC236}">
                <a16:creationId xmlns:a16="http://schemas.microsoft.com/office/drawing/2014/main" id="{8BF52985-EC6D-E14A-821D-370FA000BC2D}"/>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6103244-A610-064E-92B2-F6DF5709DF89}"/>
              </a:ext>
            </a:extLst>
          </p:cNvPr>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872B402D-42BD-9F43-AFB0-D2FE640ED0C4}"/>
              </a:ext>
            </a:extLst>
          </p:cNvPr>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defTabSz="931863" eaLnBrk="0" hangingPunct="0">
              <a:defRPr sz="1200">
                <a:latin typeface="Arial" pitchFamily="-107" charset="0"/>
                <a:ea typeface="ヒラギノ角ゴ Pro W3" pitchFamily="-107" charset="-128"/>
                <a:cs typeface="ヒラギノ角ゴ Pro W3" pitchFamily="-107" charset="-128"/>
              </a:defRPr>
            </a:lvl1pPr>
          </a:lstStyle>
          <a:p>
            <a:pPr>
              <a:defRPr/>
            </a:pPr>
            <a:endParaRPr lang="en-US"/>
          </a:p>
        </p:txBody>
      </p:sp>
      <p:sp>
        <p:nvSpPr>
          <p:cNvPr id="3079" name="Rectangle 7">
            <a:extLst>
              <a:ext uri="{FF2B5EF4-FFF2-40B4-BE49-F238E27FC236}">
                <a16:creationId xmlns:a16="http://schemas.microsoft.com/office/drawing/2014/main" id="{76ADD42E-080D-4048-82D4-53763B811D5C}"/>
              </a:ext>
            </a:extLst>
          </p:cNvPr>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defTabSz="931863">
              <a:defRPr sz="1200">
                <a:ea typeface="ヒラギノ角ゴ Pro W3" panose="020B0300000000000000" pitchFamily="34" charset="-128"/>
              </a:defRPr>
            </a:lvl1pPr>
          </a:lstStyle>
          <a:p>
            <a:pPr>
              <a:defRPr/>
            </a:pPr>
            <a:fld id="{1D931913-7C80-9B42-927C-2F9226F9C1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ヒラギノ角ゴ Pro W3" pitchFamily="-107" charset="-128"/>
      </a:defRPr>
    </a:lvl1pPr>
    <a:lvl2pPr marL="4572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2pPr>
    <a:lvl3pPr marL="9144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3pPr>
    <a:lvl4pPr marL="13716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4pPr>
    <a:lvl5pPr marL="1828800" algn="l" rtl="0" eaLnBrk="0" fontAlgn="base" hangingPunct="0">
      <a:spcBef>
        <a:spcPct val="30000"/>
      </a:spcBef>
      <a:spcAft>
        <a:spcPct val="0"/>
      </a:spcAft>
      <a:defRPr sz="1200" kern="1200">
        <a:solidFill>
          <a:schemeClr val="tx1"/>
        </a:solidFill>
        <a:latin typeface="Arial" pitchFamily="-107" charset="0"/>
        <a:ea typeface="ヒラギノ角ゴ Pro W3" pitchFamily="-107" charset="-128"/>
        <a:cs typeface="ヒラギノ角ゴ Pro W3" pitchFamily="-107"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43374099-EA6C-7741-A7CB-30744173B761}"/>
              </a:ext>
            </a:extLst>
          </p:cNvPr>
          <p:cNvSpPr>
            <a:spLocks noGrp="1" noRot="1" noChangeAspect="1" noChangeArrowheads="1" noTextEdit="1"/>
          </p:cNvSpPr>
          <p:nvPr>
            <p:ph type="sldImg"/>
          </p:nvPr>
        </p:nvSpPr>
        <p:spPr>
          <a:ln/>
        </p:spPr>
      </p:sp>
      <p:sp>
        <p:nvSpPr>
          <p:cNvPr id="23554" name="Notes Placeholder 2">
            <a:extLst>
              <a:ext uri="{FF2B5EF4-FFF2-40B4-BE49-F238E27FC236}">
                <a16:creationId xmlns:a16="http://schemas.microsoft.com/office/drawing/2014/main" id="{D39D3BA3-8370-4940-B39B-3C42570607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23555" name="Date Placeholder 3">
            <a:extLst>
              <a:ext uri="{FF2B5EF4-FFF2-40B4-BE49-F238E27FC236}">
                <a16:creationId xmlns:a16="http://schemas.microsoft.com/office/drawing/2014/main" id="{801320D9-39D3-9E42-8F73-AFACC8903501}"/>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52DA405-ABEA-E34A-A4DC-3BE375A3B01C}"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23556" name="Slide Number Placeholder 4">
            <a:extLst>
              <a:ext uri="{FF2B5EF4-FFF2-40B4-BE49-F238E27FC236}">
                <a16:creationId xmlns:a16="http://schemas.microsoft.com/office/drawing/2014/main" id="{1827E1E6-BD94-484A-974B-6E5D5773D7E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7B5ECAA-9990-E344-A6A3-BBCBF3DB079E}" type="slidenum">
              <a:rPr lang="en-US" altLang="en-US" sz="1200" smtClean="0">
                <a:ea typeface="ヒラギノ角ゴ Pro W3" panose="020B0300000000000000" pitchFamily="34" charset="-128"/>
              </a:rPr>
              <a:pPr/>
              <a:t>3</a:t>
            </a:fld>
            <a:endParaRPr lang="en-US" altLang="en-US" sz="1200">
              <a:ea typeface="ヒラギノ角ゴ Pro W3" panose="020B0300000000000000"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B60A03D7-CBEA-E240-A07B-AD50403454BE}"/>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71DFF42-A1E3-0841-BFE5-EC8DA1F4C2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Through the Foundation, Rotary members find satisfaction in serving others. The Foundation offers countless opportunities for all members, alumni, and their friends to do good in their communities and in the world — and to make a real, life-changing difference for people in need.</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And because of the Foundation, people around the world recognize Rotary as an agent of positive change in the world.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There are many ways that you can improve lives today and build a better future though Rotary:</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Work with an international partner club to develop a project in one of Rotary’s six areas of focus and apply for a global grant</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Participate in or support your club or district’s grant projects</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Contribute to the Foundation to ensure it can continue to do good in the world for many years to come</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41987" name="Date Placeholder 3">
            <a:extLst>
              <a:ext uri="{FF2B5EF4-FFF2-40B4-BE49-F238E27FC236}">
                <a16:creationId xmlns:a16="http://schemas.microsoft.com/office/drawing/2014/main" id="{62572512-A1CD-404C-A01D-FD53678B4C4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C9CE45-4BCA-6D45-98D5-C2ECAAEEC03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41988" name="Slide Number Placeholder 4">
            <a:extLst>
              <a:ext uri="{FF2B5EF4-FFF2-40B4-BE49-F238E27FC236}">
                <a16:creationId xmlns:a16="http://schemas.microsoft.com/office/drawing/2014/main" id="{27047CF1-CAF1-4948-8CCD-5B31EB5063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A69A33-7D07-D84B-A850-C2E41299CF6A}" type="slidenum">
              <a:rPr lang="en-US" altLang="en-US" sz="1200" smtClean="0">
                <a:ea typeface="ヒラギノ角ゴ Pro W3" panose="020B0300000000000000" pitchFamily="34" charset="-128"/>
              </a:rPr>
              <a:pPr/>
              <a:t>12</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236434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13</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812370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14</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4142280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15</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2453151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16</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1517064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17</a:t>
            </a:fld>
            <a:endParaRPr lang="en-US" altLang="en-US" sz="1200">
              <a:ea typeface="ヒラギノ角ゴ Pro W3" panose="020B0300000000000000"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B60A03D7-CBEA-E240-A07B-AD50403454BE}"/>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71DFF42-A1E3-0841-BFE5-EC8DA1F4C2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Through the Foundation, Rotary members find satisfaction in serving others. The Foundation offers countless opportunities for all members, alumni, and their friends to do good in their communities and in the world — and to make a real, life-changing difference for people in need.</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And because of the Foundation, people around the world recognize Rotary as an agent of positive change in the world.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There are many ways that you can improve lives today and build a better future though Rotary:</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Work with an international partner club to develop a project in one of Rotary’s six areas of focus and apply for a global grant</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Participate in or support your club or district’s grant projects</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Contribute to the Foundation to ensure it can continue to do good in the world for many years to come</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41987" name="Date Placeholder 3">
            <a:extLst>
              <a:ext uri="{FF2B5EF4-FFF2-40B4-BE49-F238E27FC236}">
                <a16:creationId xmlns:a16="http://schemas.microsoft.com/office/drawing/2014/main" id="{62572512-A1CD-404C-A01D-FD53678B4C4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C9CE45-4BCA-6D45-98D5-C2ECAAEEC03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41988" name="Slide Number Placeholder 4">
            <a:extLst>
              <a:ext uri="{FF2B5EF4-FFF2-40B4-BE49-F238E27FC236}">
                <a16:creationId xmlns:a16="http://schemas.microsoft.com/office/drawing/2014/main" id="{27047CF1-CAF1-4948-8CCD-5B31EB5063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A69A33-7D07-D84B-A850-C2E41299CF6A}" type="slidenum">
              <a:rPr lang="en-US" altLang="en-US" sz="1200" smtClean="0">
                <a:ea typeface="ヒラギノ角ゴ Pro W3" panose="020B0300000000000000" pitchFamily="34" charset="-128"/>
              </a:rPr>
              <a:pPr/>
              <a:t>18</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080039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CCB7932E-774E-5345-A5DB-7B2CEF2DA090}"/>
              </a:ext>
            </a:extLst>
          </p:cNvPr>
          <p:cNvSpPr>
            <a:spLocks noGrp="1" noRot="1" noChangeAspect="1" noChangeArrowheads="1" noTextEdit="1"/>
          </p:cNvSpPr>
          <p:nvPr>
            <p:ph type="sldImg"/>
          </p:nvPr>
        </p:nvSpPr>
        <p:spPr>
          <a:ln/>
        </p:spPr>
      </p:sp>
      <p:sp>
        <p:nvSpPr>
          <p:cNvPr id="66562" name="Notes Placeholder 2">
            <a:extLst>
              <a:ext uri="{FF2B5EF4-FFF2-40B4-BE49-F238E27FC236}">
                <a16:creationId xmlns:a16="http://schemas.microsoft.com/office/drawing/2014/main" id="{24D464C2-65D4-9842-8057-C8F0B13C32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6563" name="Date Placeholder 3">
            <a:extLst>
              <a:ext uri="{FF2B5EF4-FFF2-40B4-BE49-F238E27FC236}">
                <a16:creationId xmlns:a16="http://schemas.microsoft.com/office/drawing/2014/main" id="{E02AFC8F-FA73-D34D-9EE8-285E19F25950}"/>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7C3CD6-F87B-0446-93D6-671372293256}"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6564" name="Slide Number Placeholder 4">
            <a:extLst>
              <a:ext uri="{FF2B5EF4-FFF2-40B4-BE49-F238E27FC236}">
                <a16:creationId xmlns:a16="http://schemas.microsoft.com/office/drawing/2014/main" id="{E552443B-F4F5-0B44-8A54-4CC1C4F6BD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273D3F-0E90-A341-84B0-0CE51526C545}" type="slidenum">
              <a:rPr lang="en-US" altLang="en-US" sz="1200" smtClean="0">
                <a:ea typeface="ヒラギノ角ゴ Pro W3" panose="020B0300000000000000" pitchFamily="34" charset="-128"/>
              </a:rPr>
              <a:pPr/>
              <a:t>19</a:t>
            </a:fld>
            <a:endParaRPr lang="en-US" altLang="en-US" sz="1200">
              <a:ea typeface="ヒラギノ角ゴ Pro W3" panose="020B0300000000000000"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20</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375078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FA7F4053-6725-234E-A08D-BB98578FD75E}"/>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5309E8E0-EF22-654C-BCFB-4FACFC3289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4515" name="Date Placeholder 3">
            <a:extLst>
              <a:ext uri="{FF2B5EF4-FFF2-40B4-BE49-F238E27FC236}">
                <a16:creationId xmlns:a16="http://schemas.microsoft.com/office/drawing/2014/main" id="{039348FB-8C02-8643-919B-6ED120C1B57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C22EC30-A2C5-7648-BB2A-AA854CD7CE7E}"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4516" name="Slide Number Placeholder 4">
            <a:extLst>
              <a:ext uri="{FF2B5EF4-FFF2-40B4-BE49-F238E27FC236}">
                <a16:creationId xmlns:a16="http://schemas.microsoft.com/office/drawing/2014/main" id="{B4D144D8-6BE0-7847-A810-D799A6AF093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0EFFC19-36CA-BE43-BD34-97B21D35A444}" type="slidenum">
              <a:rPr lang="en-US" altLang="en-US" sz="1200" smtClean="0">
                <a:ea typeface="ヒラギノ角ゴ Pro W3" panose="020B0300000000000000" pitchFamily="34" charset="-128"/>
              </a:rPr>
              <a:pPr/>
              <a:t>21</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1341836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EECE757-9BA6-174D-9271-7201290E19AA}"/>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B53297A9-E665-5841-ACE1-CF318FCED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Date Placeholder 3">
            <a:extLst>
              <a:ext uri="{FF2B5EF4-FFF2-40B4-BE49-F238E27FC236}">
                <a16:creationId xmlns:a16="http://schemas.microsoft.com/office/drawing/2014/main" id="{A9D0E153-A911-3842-9AFF-CBAB561A9F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27E7C-B617-FC42-9BCF-576E4A149276}"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59396" name="Slide Number Placeholder 4">
            <a:extLst>
              <a:ext uri="{FF2B5EF4-FFF2-40B4-BE49-F238E27FC236}">
                <a16:creationId xmlns:a16="http://schemas.microsoft.com/office/drawing/2014/main" id="{2C9F9BD1-9047-D242-BA13-1B17F89B72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7416DE-8E66-384D-BDE9-4236694C46A1}" type="slidenum">
              <a:rPr lang="en-US" altLang="en-US" sz="1200" smtClean="0">
                <a:ea typeface="ヒラギノ角ゴ Pro W3" panose="020B0300000000000000" pitchFamily="34" charset="-128"/>
              </a:rPr>
              <a:pPr/>
              <a:t>4</a:t>
            </a:fld>
            <a:endParaRPr lang="en-US" altLang="en-US" sz="1200">
              <a:ea typeface="ヒラギノ角ゴ Pro W3" panose="020B0300000000000000"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06F71910-3A3B-A34F-BE5C-5F16A140FBCE}"/>
              </a:ext>
            </a:extLst>
          </p:cNvPr>
          <p:cNvSpPr>
            <a:spLocks noGrp="1" noRot="1" noChangeAspect="1" noChangeArrowheads="1" noTextEdit="1"/>
          </p:cNvSpPr>
          <p:nvPr>
            <p:ph type="sldImg"/>
          </p:nvPr>
        </p:nvSpPr>
        <p:spPr>
          <a:ln/>
        </p:spPr>
      </p:sp>
      <p:sp>
        <p:nvSpPr>
          <p:cNvPr id="68610" name="Notes Placeholder 2">
            <a:extLst>
              <a:ext uri="{FF2B5EF4-FFF2-40B4-BE49-F238E27FC236}">
                <a16:creationId xmlns:a16="http://schemas.microsoft.com/office/drawing/2014/main" id="{06B64883-3478-E443-9857-01E0C842B5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8611" name="Date Placeholder 3">
            <a:extLst>
              <a:ext uri="{FF2B5EF4-FFF2-40B4-BE49-F238E27FC236}">
                <a16:creationId xmlns:a16="http://schemas.microsoft.com/office/drawing/2014/main" id="{3CEAA021-DFAB-CF47-B5FB-12382816BAC7}"/>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E3C0B23-B6EC-BF4C-A2B8-985A43164682}"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8612" name="Slide Number Placeholder 4">
            <a:extLst>
              <a:ext uri="{FF2B5EF4-FFF2-40B4-BE49-F238E27FC236}">
                <a16:creationId xmlns:a16="http://schemas.microsoft.com/office/drawing/2014/main" id="{3462DAD2-AE7A-8E43-93FD-7BCB1CD8A79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B3FAAF-228D-284B-A259-9D4FED8EEFB6}" type="slidenum">
              <a:rPr lang="en-US" altLang="en-US" sz="1200" smtClean="0">
                <a:ea typeface="ヒラギノ角ゴ Pro W3" panose="020B0300000000000000" pitchFamily="34" charset="-128"/>
              </a:rPr>
              <a:pPr/>
              <a:t>22</a:t>
            </a:fld>
            <a:endParaRPr lang="en-US" altLang="en-US" sz="1200">
              <a:ea typeface="ヒラギノ角ゴ Pro W3" panose="020B0300000000000000"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F8F88BA8-723E-824D-9297-EBC17ED8D7AE}"/>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9F7F8531-16CB-5641-9356-E48EBDD80F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9635" name="Date Placeholder 3">
            <a:extLst>
              <a:ext uri="{FF2B5EF4-FFF2-40B4-BE49-F238E27FC236}">
                <a16:creationId xmlns:a16="http://schemas.microsoft.com/office/drawing/2014/main" id="{1CA54895-3534-4040-8121-EDE92FF381A2}"/>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AC2FBED-74ED-2146-98AB-CC0FD0AED6A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9636" name="Slide Number Placeholder 4">
            <a:extLst>
              <a:ext uri="{FF2B5EF4-FFF2-40B4-BE49-F238E27FC236}">
                <a16:creationId xmlns:a16="http://schemas.microsoft.com/office/drawing/2014/main" id="{845D0447-C1A0-3B45-B54E-4A41FF561E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2C627A1-CF31-7A48-9850-1068688ED3B6}" type="slidenum">
              <a:rPr lang="en-US" altLang="en-US" sz="1200" smtClean="0">
                <a:ea typeface="ヒラギノ角ゴ Pro W3" panose="020B0300000000000000" pitchFamily="34" charset="-128"/>
              </a:rPr>
              <a:pPr/>
              <a:t>23</a:t>
            </a:fld>
            <a:endParaRPr lang="en-US" altLang="en-US" sz="1200">
              <a:ea typeface="ヒラギノ角ゴ Pro W3" panose="020B0300000000000000"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8B594FCC-E657-484B-887F-CB71C027DB39}"/>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5FDB999A-4F98-F645-9665-B351F0B5AE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36867" name="Slide Number Placeholder 3">
            <a:extLst>
              <a:ext uri="{FF2B5EF4-FFF2-40B4-BE49-F238E27FC236}">
                <a16:creationId xmlns:a16="http://schemas.microsoft.com/office/drawing/2014/main" id="{54F361C7-DE47-BA42-9BC1-7A885ED7CE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ED19C00-95E4-FE4D-B599-6E7F8770001D}" type="slidenum">
              <a:rPr lang="en-US" altLang="en-US" sz="1200" smtClean="0">
                <a:ea typeface="ヒラギノ角ゴ Pro W3" panose="020B0300000000000000" pitchFamily="34" charset="-128"/>
              </a:rPr>
              <a:pPr/>
              <a:t>25</a:t>
            </a:fld>
            <a:endParaRPr lang="en-US" altLang="en-US" sz="1200">
              <a:ea typeface="ヒラギノ角ゴ Pro W3" panose="020B0300000000000000"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B60A03D7-CBEA-E240-A07B-AD50403454BE}"/>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71DFF42-A1E3-0841-BFE5-EC8DA1F4C2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Through the Foundation, Rotary members find satisfaction in serving others. The Foundation offers countless opportunities for all members, alumni, and their friends to do good in their communities and in the world — and to make a real, life-changing difference for people in need.</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And because of the Foundation, people around the world recognize Rotary as an agent of positive change in the world.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There are many ways that you can improve lives today and build a better future though Rotary:</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Work with an international partner club to develop a project in one of Rotary’s six areas of focus and apply for a global grant</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Participate in or support your club or district’s grant projects</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Contribute to the Foundation to ensure it can continue to do good in the world for many years to come</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41987" name="Date Placeholder 3">
            <a:extLst>
              <a:ext uri="{FF2B5EF4-FFF2-40B4-BE49-F238E27FC236}">
                <a16:creationId xmlns:a16="http://schemas.microsoft.com/office/drawing/2014/main" id="{62572512-A1CD-404C-A01D-FD53678B4C4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C9CE45-4BCA-6D45-98D5-C2ECAAEEC03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41988" name="Slide Number Placeholder 4">
            <a:extLst>
              <a:ext uri="{FF2B5EF4-FFF2-40B4-BE49-F238E27FC236}">
                <a16:creationId xmlns:a16="http://schemas.microsoft.com/office/drawing/2014/main" id="{27047CF1-CAF1-4948-8CCD-5B31EB5063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A69A33-7D07-D84B-A850-C2E41299CF6A}" type="slidenum">
              <a:rPr lang="en-US" altLang="en-US" sz="1200" smtClean="0">
                <a:ea typeface="ヒラギノ角ゴ Pro W3" panose="020B0300000000000000" pitchFamily="34" charset="-128"/>
              </a:rPr>
              <a:pPr/>
              <a:t>28</a:t>
            </a:fld>
            <a:endParaRPr lang="en-US" altLang="en-US" sz="120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EECE757-9BA6-174D-9271-7201290E19AA}"/>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B53297A9-E665-5841-ACE1-CF318FCED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Date Placeholder 3">
            <a:extLst>
              <a:ext uri="{FF2B5EF4-FFF2-40B4-BE49-F238E27FC236}">
                <a16:creationId xmlns:a16="http://schemas.microsoft.com/office/drawing/2014/main" id="{A9D0E153-A911-3842-9AFF-CBAB561A9F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27E7C-B617-FC42-9BCF-576E4A149276}"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59396" name="Slide Number Placeholder 4">
            <a:extLst>
              <a:ext uri="{FF2B5EF4-FFF2-40B4-BE49-F238E27FC236}">
                <a16:creationId xmlns:a16="http://schemas.microsoft.com/office/drawing/2014/main" id="{2C9F9BD1-9047-D242-BA13-1B17F89B72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7416DE-8E66-384D-BDE9-4236694C46A1}" type="slidenum">
              <a:rPr lang="en-US" altLang="en-US" sz="1200" smtClean="0">
                <a:ea typeface="ヒラギノ角ゴ Pro W3" panose="020B0300000000000000" pitchFamily="34" charset="-128"/>
              </a:rPr>
              <a:pPr/>
              <a:t>5</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26272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EECE757-9BA6-174D-9271-7201290E19AA}"/>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B53297A9-E665-5841-ACE1-CF318FCED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Date Placeholder 3">
            <a:extLst>
              <a:ext uri="{FF2B5EF4-FFF2-40B4-BE49-F238E27FC236}">
                <a16:creationId xmlns:a16="http://schemas.microsoft.com/office/drawing/2014/main" id="{A9D0E153-A911-3842-9AFF-CBAB561A9F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27E7C-B617-FC42-9BCF-576E4A149276}"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59396" name="Slide Number Placeholder 4">
            <a:extLst>
              <a:ext uri="{FF2B5EF4-FFF2-40B4-BE49-F238E27FC236}">
                <a16:creationId xmlns:a16="http://schemas.microsoft.com/office/drawing/2014/main" id="{2C9F9BD1-9047-D242-BA13-1B17F89B72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7416DE-8E66-384D-BDE9-4236694C46A1}" type="slidenum">
              <a:rPr lang="en-US" altLang="en-US" sz="1200" smtClean="0">
                <a:ea typeface="ヒラギノ角ゴ Pro W3" panose="020B0300000000000000" pitchFamily="34" charset="-128"/>
              </a:rPr>
              <a:pPr/>
              <a:t>6</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074512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BF2C6079-C0F2-784B-80F0-87FACFD5E085}"/>
              </a:ext>
            </a:extLst>
          </p:cNvPr>
          <p:cNvSpPr>
            <a:spLocks noGrp="1" noRot="1" noChangeAspect="1" noChangeArrowheads="1" noTextEdit="1"/>
          </p:cNvSpPr>
          <p:nvPr>
            <p:ph type="sldImg"/>
          </p:nvPr>
        </p:nvSpPr>
        <p:spPr>
          <a:ln/>
        </p:spPr>
      </p:sp>
      <p:sp>
        <p:nvSpPr>
          <p:cNvPr id="60418" name="Notes Placeholder 2">
            <a:extLst>
              <a:ext uri="{FF2B5EF4-FFF2-40B4-BE49-F238E27FC236}">
                <a16:creationId xmlns:a16="http://schemas.microsoft.com/office/drawing/2014/main" id="{26982375-881C-CB4C-8D77-2808F5E819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0419" name="Date Placeholder 3">
            <a:extLst>
              <a:ext uri="{FF2B5EF4-FFF2-40B4-BE49-F238E27FC236}">
                <a16:creationId xmlns:a16="http://schemas.microsoft.com/office/drawing/2014/main" id="{2EBF5F85-B45E-7B4D-ADFA-2DF81ACAFA4D}"/>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73D606-7F56-994C-832A-D61AAACA4C7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0420" name="Slide Number Placeholder 4">
            <a:extLst>
              <a:ext uri="{FF2B5EF4-FFF2-40B4-BE49-F238E27FC236}">
                <a16:creationId xmlns:a16="http://schemas.microsoft.com/office/drawing/2014/main" id="{691E6947-B068-8444-96F0-6FCBFF124B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B24A85-A58A-B448-9081-57E3687052CE}" type="slidenum">
              <a:rPr lang="en-US" altLang="en-US" sz="1200" smtClean="0">
                <a:ea typeface="ヒラギノ角ゴ Pro W3" panose="020B0300000000000000" pitchFamily="34" charset="-128"/>
              </a:rPr>
              <a:pPr/>
              <a:t>7</a:t>
            </a:fld>
            <a:endParaRPr lang="en-US" altLang="en-US" sz="1200">
              <a:ea typeface="ヒラギノ角ゴ Pro W3" panose="020B0300000000000000"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5EECE757-9BA6-174D-9271-7201290E19AA}"/>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B53297A9-E665-5841-ACE1-CF318FCED6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59395" name="Date Placeholder 3">
            <a:extLst>
              <a:ext uri="{FF2B5EF4-FFF2-40B4-BE49-F238E27FC236}">
                <a16:creationId xmlns:a16="http://schemas.microsoft.com/office/drawing/2014/main" id="{A9D0E153-A911-3842-9AFF-CBAB561A9F2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1F27E7C-B617-FC42-9BCF-576E4A149276}"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59396" name="Slide Number Placeholder 4">
            <a:extLst>
              <a:ext uri="{FF2B5EF4-FFF2-40B4-BE49-F238E27FC236}">
                <a16:creationId xmlns:a16="http://schemas.microsoft.com/office/drawing/2014/main" id="{2C9F9BD1-9047-D242-BA13-1B17F89B72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7416DE-8E66-384D-BDE9-4236694C46A1}" type="slidenum">
              <a:rPr lang="en-US" altLang="en-US" sz="1200" smtClean="0">
                <a:ea typeface="ヒラギノ角ゴ Pro W3" panose="020B0300000000000000" pitchFamily="34" charset="-128"/>
              </a:rPr>
              <a:pPr/>
              <a:t>8</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663603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23CF51F5-A5A8-1F45-BEFE-26EE2C9C2DAC}"/>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46282EA1-9503-BC43-B62B-99C8E1F42C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dirty="0">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1443" name="Date Placeholder 3">
            <a:extLst>
              <a:ext uri="{FF2B5EF4-FFF2-40B4-BE49-F238E27FC236}">
                <a16:creationId xmlns:a16="http://schemas.microsoft.com/office/drawing/2014/main" id="{93077DB3-86A1-7F49-919D-AB0436A7033F}"/>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8EBA6D-1F25-DD41-9750-CDF14801E3BA}"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1444" name="Slide Number Placeholder 4">
            <a:extLst>
              <a:ext uri="{FF2B5EF4-FFF2-40B4-BE49-F238E27FC236}">
                <a16:creationId xmlns:a16="http://schemas.microsoft.com/office/drawing/2014/main" id="{B8CA48E7-EF26-264F-A679-9300986347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833497-CEEA-7A45-BBDA-8F87711E5DAE}" type="slidenum">
              <a:rPr lang="en-US" altLang="en-US" sz="1200" smtClean="0">
                <a:ea typeface="ヒラギノ角ゴ Pro W3" panose="020B0300000000000000" pitchFamily="34" charset="-128"/>
              </a:rPr>
              <a:pPr/>
              <a:t>9</a:t>
            </a:fld>
            <a:endParaRPr lang="en-US" altLang="en-US" sz="1200">
              <a:ea typeface="ヒラギノ角ゴ Pro W3" panose="020B0300000000000000"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B60A03D7-CBEA-E240-A07B-AD50403454BE}"/>
              </a:ext>
            </a:extLst>
          </p:cNvPr>
          <p:cNvSpPr>
            <a:spLocks noGrp="1" noRot="1" noChangeAspect="1" noChangeArrowheads="1" noTextEdit="1"/>
          </p:cNvSpPr>
          <p:nvPr>
            <p:ph type="sldImg"/>
          </p:nvPr>
        </p:nvSpPr>
        <p:spPr>
          <a:ln/>
        </p:spPr>
      </p:sp>
      <p:sp>
        <p:nvSpPr>
          <p:cNvPr id="41986" name="Notes Placeholder 2">
            <a:extLst>
              <a:ext uri="{FF2B5EF4-FFF2-40B4-BE49-F238E27FC236}">
                <a16:creationId xmlns:a16="http://schemas.microsoft.com/office/drawing/2014/main" id="{371DFF42-A1E3-0841-BFE5-EC8DA1F4C2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Through the Foundation, Rotary members find satisfaction in serving others. The Foundation offers countless opportunities for all members, alumni, and their friends to do good in their communities and in the world — and to make a real, life-changing difference for people in need.</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And because of the Foundation, people around the world recognize Rotary as an agent of positive change in the world.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There are many ways that you can improve lives today and build a better future though Rotary:</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Work with an international partner club to develop a project in one of Rotary’s six areas of focus and apply for a global grant</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Participate in or support your club or district’s grant projects</a:t>
            </a:r>
          </a:p>
          <a:p>
            <a:pPr>
              <a:buFontTx/>
              <a:buChar char="•"/>
            </a:pPr>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 Contribute to the Foundation to ensure it can continue to do good in the world for many years to come</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41987" name="Date Placeholder 3">
            <a:extLst>
              <a:ext uri="{FF2B5EF4-FFF2-40B4-BE49-F238E27FC236}">
                <a16:creationId xmlns:a16="http://schemas.microsoft.com/office/drawing/2014/main" id="{62572512-A1CD-404C-A01D-FD53678B4C46}"/>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AC9CE45-4BCA-6D45-98D5-C2ECAAEEC03D}"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41988" name="Slide Number Placeholder 4">
            <a:extLst>
              <a:ext uri="{FF2B5EF4-FFF2-40B4-BE49-F238E27FC236}">
                <a16:creationId xmlns:a16="http://schemas.microsoft.com/office/drawing/2014/main" id="{27047CF1-CAF1-4948-8CCD-5B31EB5063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A69A33-7D07-D84B-A850-C2E41299CF6A}" type="slidenum">
              <a:rPr lang="en-US" altLang="en-US" sz="1200" smtClean="0">
                <a:ea typeface="ヒラギノ角ゴ Pro W3" panose="020B0300000000000000" pitchFamily="34" charset="-128"/>
              </a:rPr>
              <a:pPr/>
              <a:t>10</a:t>
            </a:fld>
            <a:endParaRPr lang="en-US" altLang="en-US" sz="1200">
              <a:ea typeface="ヒラギノ角ゴ Pro W3" panose="020B0300000000000000" pitchFamily="34" charset="-128"/>
            </a:endParaRPr>
          </a:p>
        </p:txBody>
      </p:sp>
    </p:spTree>
    <p:extLst>
      <p:ext uri="{BB962C8B-B14F-4D97-AF65-F5344CB8AC3E}">
        <p14:creationId xmlns:p14="http://schemas.microsoft.com/office/powerpoint/2010/main" val="3252832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24302930-003A-A345-AB19-D029FFB06C70}"/>
              </a:ext>
            </a:extLst>
          </p:cNvPr>
          <p:cNvSpPr>
            <a:spLocks noGrp="1" noRot="1" noChangeAspect="1" noChangeArrowheads="1" noTextEdit="1"/>
          </p:cNvSpPr>
          <p:nvPr>
            <p:ph type="sldImg"/>
          </p:nvPr>
        </p:nvSpPr>
        <p:spPr>
          <a:ln/>
        </p:spPr>
      </p:sp>
      <p:sp>
        <p:nvSpPr>
          <p:cNvPr id="62466" name="Notes Placeholder 2">
            <a:extLst>
              <a:ext uri="{FF2B5EF4-FFF2-40B4-BE49-F238E27FC236}">
                <a16:creationId xmlns:a16="http://schemas.microsoft.com/office/drawing/2014/main" id="{38E785E4-2F4A-DE47-BF05-E066744826D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The Rotary Foundation is a primary source of funding for Rotary’s humanitarian activities, from clubs’ and districts’ local service projects to global initiatives. It also leads Rotary’s ongoing effort to eradicate polio worldwide. </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r>
              <a:rPr lang="en-US" altLang="en-US">
                <a:latin typeface="Arial" panose="020B0604020202020204" pitchFamily="34" charset="0"/>
                <a:ea typeface="ＭＳ Ｐゴシック" panose="020B0600070205080204" pitchFamily="34" charset="-128"/>
                <a:cs typeface="ヒラギノ角ゴ Pro W3" panose="020B0300000000000000" pitchFamily="34" charset="-128"/>
              </a:rPr>
              <a:t>Our Foundation is able to achieve its mission through the generous contributions and active participation of Rotarians and friends of Rotary.</a:t>
            </a: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a:p>
            <a:endParaRPr lang="en-US" altLang="en-US">
              <a:latin typeface="Arial" panose="020B0604020202020204" pitchFamily="34" charset="0"/>
              <a:ea typeface="ＭＳ Ｐゴシック" panose="020B0600070205080204" pitchFamily="34" charset="-128"/>
              <a:cs typeface="ヒラギノ角ゴ Pro W3" panose="020B0300000000000000" pitchFamily="34" charset="-128"/>
            </a:endParaRPr>
          </a:p>
        </p:txBody>
      </p:sp>
      <p:sp>
        <p:nvSpPr>
          <p:cNvPr id="62467" name="Date Placeholder 3">
            <a:extLst>
              <a:ext uri="{FF2B5EF4-FFF2-40B4-BE49-F238E27FC236}">
                <a16:creationId xmlns:a16="http://schemas.microsoft.com/office/drawing/2014/main" id="{FFE41295-F635-244D-A764-A8C9AD1FE91A}"/>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22C36F4-F13D-C242-8D26-82336B7C6842}" type="datetime1">
              <a:rPr lang="en-US" altLang="en-US" sz="1200" smtClean="0">
                <a:ea typeface="ヒラギノ角ゴ Pro W3" panose="020B0300000000000000" pitchFamily="34" charset="-128"/>
              </a:rPr>
              <a:pPr/>
              <a:t>2/16/21</a:t>
            </a:fld>
            <a:endParaRPr lang="en-US" altLang="en-US" sz="1200">
              <a:ea typeface="ヒラギノ角ゴ Pro W3" panose="020B0300000000000000" pitchFamily="34" charset="-128"/>
            </a:endParaRPr>
          </a:p>
        </p:txBody>
      </p:sp>
      <p:sp>
        <p:nvSpPr>
          <p:cNvPr id="62468" name="Slide Number Placeholder 4">
            <a:extLst>
              <a:ext uri="{FF2B5EF4-FFF2-40B4-BE49-F238E27FC236}">
                <a16:creationId xmlns:a16="http://schemas.microsoft.com/office/drawing/2014/main" id="{53BB975F-4A33-EA49-84E4-1C5D088F96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Arial" panose="020B0604020202020204" pitchFamily="34" charset="0"/>
                <a:ea typeface="ＭＳ Ｐゴシック" panose="020B0600070205080204" pitchFamily="34" charset="-128"/>
              </a:defRPr>
            </a:lvl1pPr>
            <a:lvl2pPr marL="742950" indent="-285750" defTabSz="931863">
              <a:defRPr sz="2400">
                <a:solidFill>
                  <a:schemeClr val="tx1"/>
                </a:solidFill>
                <a:latin typeface="Arial" panose="020B0604020202020204" pitchFamily="34" charset="0"/>
                <a:ea typeface="ＭＳ Ｐゴシック" panose="020B0600070205080204" pitchFamily="34" charset="-128"/>
              </a:defRPr>
            </a:lvl2pPr>
            <a:lvl3pPr marL="1143000" indent="-228600" defTabSz="931863">
              <a:defRPr sz="2400">
                <a:solidFill>
                  <a:schemeClr val="tx1"/>
                </a:solidFill>
                <a:latin typeface="Arial" panose="020B0604020202020204" pitchFamily="34" charset="0"/>
                <a:ea typeface="ＭＳ Ｐゴシック" panose="020B0600070205080204" pitchFamily="34" charset="-128"/>
              </a:defRPr>
            </a:lvl3pPr>
            <a:lvl4pPr marL="1600200" indent="-228600" defTabSz="931863">
              <a:defRPr sz="2400">
                <a:solidFill>
                  <a:schemeClr val="tx1"/>
                </a:solidFill>
                <a:latin typeface="Arial" panose="020B0604020202020204" pitchFamily="34" charset="0"/>
                <a:ea typeface="ＭＳ Ｐゴシック" panose="020B0600070205080204" pitchFamily="34" charset="-128"/>
              </a:defRPr>
            </a:lvl4pPr>
            <a:lvl5pPr marL="2057400" indent="-228600" defTabSz="931863">
              <a:defRPr sz="24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192B7CE-4066-A04D-B07D-E47007DDBE7E}" type="slidenum">
              <a:rPr lang="en-US" altLang="en-US" sz="1200" smtClean="0">
                <a:ea typeface="ヒラギノ角ゴ Pro W3" panose="020B0300000000000000" pitchFamily="34" charset="-128"/>
              </a:rPr>
              <a:pPr/>
              <a:t>11</a:t>
            </a:fld>
            <a:endParaRPr lang="en-US" altLang="en-US" sz="1200">
              <a:ea typeface="ヒラギノ角ゴ Pro W3" panose="020B0300000000000000"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AEEF"/>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AEEF"/>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00326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8C5DC-B2B3-5845-8937-1DC3B468B41C}"/>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2099602-885E-0B48-84BF-FE6B19E5D7D8}"/>
              </a:ext>
            </a:extLst>
          </p:cNvPr>
          <p:cNvSpPr>
            <a:spLocks noChangeArrowheads="1"/>
          </p:cNvSpPr>
          <p:nvPr/>
        </p:nvSpPr>
        <p:spPr bwMode="auto">
          <a:xfrm>
            <a:off x="-76200" y="457200"/>
            <a:ext cx="9296400" cy="533400"/>
          </a:xfrm>
          <a:prstGeom prst="rect">
            <a:avLst/>
          </a:prstGeom>
          <a:solidFill>
            <a:srgbClr val="005DAA"/>
          </a:solidFill>
          <a:ln>
            <a:noFill/>
          </a:ln>
          <a:effectLst>
            <a:outerShdw blurRad="88900" dist="61087" dir="5400000" rotWithShape="0">
              <a:srgbClr val="808080">
                <a:alpha val="25000"/>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305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0644C1-AB13-3D49-99FC-09B10204D920}"/>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808D171B-029E-D945-91B0-B4BF21A0B740}"/>
              </a:ext>
            </a:extLst>
          </p:cNvPr>
          <p:cNvSpPr>
            <a:spLocks noChangeArrowheads="1"/>
          </p:cNvSpPr>
          <p:nvPr/>
        </p:nvSpPr>
        <p:spPr bwMode="auto">
          <a:xfrm>
            <a:off x="-76200" y="457200"/>
            <a:ext cx="9296400" cy="533400"/>
          </a:xfrm>
          <a:prstGeom prst="rect">
            <a:avLst/>
          </a:prstGeom>
          <a:solidFill>
            <a:schemeClr val="tx2"/>
          </a:solidFill>
          <a:ln>
            <a:noFill/>
          </a:ln>
          <a:effectLst>
            <a:outerShdw blurRad="88900" dist="61087" dir="5400000" rotWithShape="0">
              <a:srgbClr val="808080">
                <a:alpha val="25000"/>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9020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24F81C-17C1-564A-86E4-EB404111B61F}"/>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7461860E-47F3-894F-92FF-D646CA2DE680}"/>
              </a:ext>
            </a:extLst>
          </p:cNvPr>
          <p:cNvSpPr>
            <a:spLocks noChangeArrowheads="1"/>
          </p:cNvSpPr>
          <p:nvPr/>
        </p:nvSpPr>
        <p:spPr bwMode="auto">
          <a:xfrm>
            <a:off x="-76200" y="457200"/>
            <a:ext cx="9296400" cy="533400"/>
          </a:xfrm>
          <a:prstGeom prst="rect">
            <a:avLst/>
          </a:prstGeom>
          <a:solidFill>
            <a:srgbClr val="009999"/>
          </a:solidFill>
          <a:ln>
            <a:noFill/>
          </a:ln>
          <a:effectLst>
            <a:outerShdw blurRad="88900" dist="61087" dir="5400000" rotWithShape="0">
              <a:srgbClr val="808080">
                <a:alpha val="25000"/>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2385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ABA6EE-E5FA-8840-B8B4-C04CAD4EA067}"/>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CA4A601D-6BD5-194E-BBBB-D4564F846B61}"/>
              </a:ext>
            </a:extLst>
          </p:cNvPr>
          <p:cNvSpPr>
            <a:spLocks noChangeArrowheads="1"/>
          </p:cNvSpPr>
          <p:nvPr/>
        </p:nvSpPr>
        <p:spPr bwMode="auto">
          <a:xfrm>
            <a:off x="-76200" y="457200"/>
            <a:ext cx="9296400" cy="533400"/>
          </a:xfrm>
          <a:prstGeom prst="rect">
            <a:avLst/>
          </a:prstGeom>
          <a:solidFill>
            <a:srgbClr val="FF7600"/>
          </a:solidFill>
          <a:ln>
            <a:noFill/>
          </a:ln>
          <a:effectLst>
            <a:outerShdw blurRad="88900" dist="61087" dir="5400000" rotWithShape="0">
              <a:srgbClr val="808080">
                <a:alpha val="25000"/>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3852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381000" y="228600"/>
            <a:ext cx="8763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464624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51101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7838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5777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42429611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5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rgbClr val="005DAA"/>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rgbClr val="005DAA"/>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2502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583066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2287993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583196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565388"/>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4AADA-5044-F44F-B8F0-897407DF0EDF}"/>
              </a:ext>
            </a:extLst>
          </p:cNvPr>
          <p:cNvSpPr/>
          <p:nvPr userDrawn="1"/>
        </p:nvSpPr>
        <p:spPr>
          <a:xfrm>
            <a:off x="0" y="0"/>
            <a:ext cx="9144000" cy="6858000"/>
          </a:xfrm>
          <a:prstGeom prst="rect">
            <a:avLst/>
          </a:prstGeom>
          <a:solidFill>
            <a:srgbClr val="9EA6B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a:p>
        </p:txBody>
      </p:sp>
      <p:sp>
        <p:nvSpPr>
          <p:cNvPr id="3"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812470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4593A7-CCFC-2A41-B39F-5AB92FD60250}"/>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F28DA195-B6C2-494C-8862-B99EB30C1237}"/>
              </a:ext>
            </a:extLst>
          </p:cNvPr>
          <p:cNvSpPr>
            <a:spLocks noChangeArrowheads="1"/>
          </p:cNvSpPr>
          <p:nvPr/>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8"/>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63655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B2850F-4305-F848-BA5F-E1D71427A850}"/>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2E473C0D-5F5F-E24F-9444-0E81FD8E8261}"/>
              </a:ext>
            </a:extLst>
          </p:cNvPr>
          <p:cNvSpPr>
            <a:spLocks noChangeArrowheads="1"/>
          </p:cNvSpPr>
          <p:nvPr/>
        </p:nvSpPr>
        <p:spPr bwMode="auto">
          <a:xfrm>
            <a:off x="-152400" y="2667000"/>
            <a:ext cx="9525000" cy="1600200"/>
          </a:xfrm>
          <a:prstGeom prst="rect">
            <a:avLst/>
          </a:prstGeom>
          <a:solidFill>
            <a:srgbClr val="005DAA"/>
          </a:solidFill>
          <a:ln>
            <a:noFill/>
          </a:ln>
          <a:effectLst>
            <a:outerShdw blurRad="88900" dist="61087" dir="5400000" rotWithShape="0">
              <a:srgbClr val="808080">
                <a:alpha val="45998"/>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90212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EE201F-6465-7941-B7FD-8FFEABD0DBC9}"/>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3A876CF0-4A28-4C42-ABEC-4CF3053E8790}"/>
              </a:ext>
            </a:extLst>
          </p:cNvPr>
          <p:cNvSpPr>
            <a:spLocks noChangeArrowheads="1"/>
          </p:cNvSpPr>
          <p:nvPr/>
        </p:nvSpPr>
        <p:spPr bwMode="auto">
          <a:xfrm>
            <a:off x="-152400" y="2667000"/>
            <a:ext cx="9525000" cy="1600200"/>
          </a:xfrm>
          <a:prstGeom prst="rect">
            <a:avLst/>
          </a:prstGeom>
          <a:solidFill>
            <a:schemeClr val="tx2"/>
          </a:solidFill>
          <a:ln>
            <a:noFill/>
          </a:ln>
          <a:effectLst>
            <a:outerShdw blurRad="88900" dist="61087" dir="5400000" rotWithShape="0">
              <a:srgbClr val="808080">
                <a:alpha val="45998"/>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814093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C7A18E-BB5A-0149-9574-75EA03F0E030}"/>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F676F457-A6C4-C144-AE64-205B85094CA0}"/>
              </a:ext>
            </a:extLst>
          </p:cNvPr>
          <p:cNvSpPr>
            <a:spLocks noChangeArrowheads="1"/>
          </p:cNvSpPr>
          <p:nvPr/>
        </p:nvSpPr>
        <p:spPr bwMode="auto">
          <a:xfrm>
            <a:off x="-152400" y="2667000"/>
            <a:ext cx="9525000" cy="1600200"/>
          </a:xfrm>
          <a:prstGeom prst="rect">
            <a:avLst/>
          </a:prstGeom>
          <a:solidFill>
            <a:srgbClr val="009999"/>
          </a:solidFill>
          <a:ln>
            <a:noFill/>
          </a:ln>
          <a:effectLst>
            <a:outerShdw blurRad="88900" dist="61087" dir="5400000" rotWithShape="0">
              <a:srgbClr val="808080">
                <a:alpha val="45998"/>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441095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546B51-5C6F-4A4A-BDB6-695CCBD1E5B3}"/>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a:extLst>
              <a:ext uri="{FF2B5EF4-FFF2-40B4-BE49-F238E27FC236}">
                <a16:creationId xmlns:a16="http://schemas.microsoft.com/office/drawing/2014/main" id="{F9C62380-A138-A847-8CB2-D1F9D9E95253}"/>
              </a:ext>
            </a:extLst>
          </p:cNvPr>
          <p:cNvSpPr>
            <a:spLocks noChangeArrowheads="1"/>
          </p:cNvSpPr>
          <p:nvPr/>
        </p:nvSpPr>
        <p:spPr bwMode="auto">
          <a:xfrm>
            <a:off x="-152400" y="2667000"/>
            <a:ext cx="9525000" cy="1600200"/>
          </a:xfrm>
          <a:prstGeom prst="rect">
            <a:avLst/>
          </a:prstGeom>
          <a:solidFill>
            <a:srgbClr val="FF7600"/>
          </a:solidFill>
          <a:ln>
            <a:noFill/>
          </a:ln>
          <a:effectLst>
            <a:outerShdw blurRad="88900" dist="61087" dir="5400000" rotWithShape="0">
              <a:srgbClr val="808080">
                <a:alpha val="45998"/>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75264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tx2"/>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tx2"/>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385988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A1AE7C-6CD8-3B4A-81F9-4362659F3222}"/>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615443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3"/>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3"/>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626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76200" y="3429000"/>
            <a:ext cx="9296400" cy="990600"/>
          </a:xfrm>
          <a:prstGeom prst="rect">
            <a:avLst/>
          </a:prstGeom>
          <a:solidFill>
            <a:schemeClr val="accent6"/>
          </a:solidFill>
          <a:effectLst>
            <a:outerShdw blurRad="57150" dist="50800" dir="2700000" algn="tl" rotWithShape="0">
              <a:srgbClr val="000000">
                <a:alpha val="40000"/>
              </a:srgbClr>
            </a:outerShdw>
          </a:effectLst>
        </p:spPr>
        <p:txBody>
          <a:bodyPr lIns="548640" tIns="0" rIns="0" bIns="91440" anchor="b" anchorCtr="0">
            <a:noAutofit/>
          </a:bodyPr>
          <a:lstStyle>
            <a:lvl1pPr algn="l">
              <a:defRPr sz="4400" b="0" i="0">
                <a:solidFill>
                  <a:schemeClr val="bg1"/>
                </a:solidFill>
                <a:latin typeface="Arial Narrow"/>
                <a:cs typeface="Arial Narrow"/>
              </a:defRPr>
            </a:lvl1pPr>
          </a:lstStyle>
          <a:p>
            <a:r>
              <a:rPr lang="en-US"/>
              <a:t>Click to edit Master title style</a:t>
            </a:r>
            <a:endParaRPr lang="en-US" dirty="0"/>
          </a:p>
        </p:txBody>
      </p:sp>
      <p:sp>
        <p:nvSpPr>
          <p:cNvPr id="8" name="Subtitle 2"/>
          <p:cNvSpPr>
            <a:spLocks noGrp="1"/>
          </p:cNvSpPr>
          <p:nvPr>
            <p:ph type="subTitle" idx="1"/>
          </p:nvPr>
        </p:nvSpPr>
        <p:spPr>
          <a:xfrm>
            <a:off x="533400" y="4611744"/>
            <a:ext cx="6400800" cy="950856"/>
          </a:xfrm>
          <a:prstGeom prst="rect">
            <a:avLst/>
          </a:prstGeom>
        </p:spPr>
        <p:txBody>
          <a:bodyPr lIns="0" tIns="0" rIns="0" bIns="0">
            <a:normAutofit/>
          </a:bodyPr>
          <a:lstStyle>
            <a:lvl1pPr marL="0" indent="0" algn="l">
              <a:buNone/>
              <a:defRPr sz="2200">
                <a:solidFill>
                  <a:schemeClr val="accent6"/>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4447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2D6CE6F-186B-AE4A-AD1E-148F61A8C0FF}"/>
              </a:ext>
            </a:extLst>
          </p:cNvPr>
          <p:cNvSpPr/>
          <p:nvPr userDrawn="1"/>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dirty="0"/>
          </a:p>
        </p:txBody>
      </p:sp>
      <p:sp>
        <p:nvSpPr>
          <p:cNvPr id="4" name="Rectangle 3">
            <a:extLst>
              <a:ext uri="{FF2B5EF4-FFF2-40B4-BE49-F238E27FC236}">
                <a16:creationId xmlns:a16="http://schemas.microsoft.com/office/drawing/2014/main" id="{18080D20-CA9E-084E-A860-938B78DAA04B}"/>
              </a:ext>
            </a:extLst>
          </p:cNvPr>
          <p:cNvSpPr>
            <a:spLocks noChangeArrowheads="1"/>
          </p:cNvSpPr>
          <p:nvPr userDrawn="1"/>
        </p:nvSpPr>
        <p:spPr bwMode="auto">
          <a:xfrm>
            <a:off x="-152400" y="2667000"/>
            <a:ext cx="9525000" cy="1600200"/>
          </a:xfrm>
          <a:prstGeom prst="rect">
            <a:avLst/>
          </a:prstGeom>
          <a:solidFill>
            <a:schemeClr val="accent1"/>
          </a:solidFill>
          <a:ln>
            <a:noFill/>
          </a:ln>
          <a:effectLst>
            <a:outerShdw blurRad="88900" dist="61087" dir="5400000" rotWithShape="0">
              <a:srgbClr val="808080">
                <a:alpha val="45998"/>
              </a:srgbClr>
            </a:outerShdw>
          </a:effectLst>
        </p:spPr>
        <p:txBody>
          <a:bodyPr anchor="ctr"/>
          <a:lstStyle/>
          <a:p>
            <a:pPr algn="ctr" eaLnBrk="1" hangingPunct="1">
              <a:defRPr/>
            </a:pPr>
            <a:endParaRPr lang="en-US" dirty="0">
              <a:solidFill>
                <a:schemeClr val="lt1"/>
              </a:solidFill>
              <a:latin typeface="+mn-lt"/>
              <a:ea typeface="+mn-ea"/>
            </a:endParaRPr>
          </a:p>
        </p:txBody>
      </p:sp>
      <p:sp>
        <p:nvSpPr>
          <p:cNvPr id="2" name="Title 1"/>
          <p:cNvSpPr>
            <a:spLocks noGrp="1"/>
          </p:cNvSpPr>
          <p:nvPr>
            <p:ph type="ctrTitle"/>
          </p:nvPr>
        </p:nvSpPr>
        <p:spPr>
          <a:xfrm>
            <a:off x="152400" y="2667000"/>
            <a:ext cx="88392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58514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0" y="2819400"/>
            <a:ext cx="9144000" cy="838200"/>
          </a:xfrm>
          <a:prstGeom prst="rect">
            <a:avLst/>
          </a:prstGeom>
          <a:noFill/>
          <a:effectLst/>
        </p:spPr>
        <p:txBody>
          <a:bodyPr lIns="91440" tIns="45720" rIns="91440" bIns="45720" anchor="t" anchorCtr="0">
            <a:noAutofit/>
          </a:bodyPr>
          <a:lstStyle>
            <a:lvl1pPr algn="ctr">
              <a:defRPr sz="4400" b="1" i="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750623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457200" y="1606711"/>
            <a:ext cx="4084061"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457200" y="274638"/>
            <a:ext cx="73914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4640036" y="1600200"/>
            <a:ext cx="4083016"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457200" y="3628012"/>
            <a:ext cx="198327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2527634" y="3634523"/>
            <a:ext cx="201362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3421383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145FE7-EDD0-F749-861D-669A76529ADD}"/>
              </a:ext>
            </a:extLst>
          </p:cNvPr>
          <p:cNvSpPr/>
          <p:nvPr/>
        </p:nvSpPr>
        <p:spPr>
          <a:xfrm>
            <a:off x="0" y="0"/>
            <a:ext cx="9144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4">
            <a:extLst>
              <a:ext uri="{FF2B5EF4-FFF2-40B4-BE49-F238E27FC236}">
                <a16:creationId xmlns:a16="http://schemas.microsoft.com/office/drawing/2014/main" id="{38D8F8EF-AC87-6A41-B34E-D29AA31BDB20}"/>
              </a:ext>
            </a:extLst>
          </p:cNvPr>
          <p:cNvSpPr>
            <a:spLocks noChangeArrowheads="1"/>
          </p:cNvSpPr>
          <p:nvPr/>
        </p:nvSpPr>
        <p:spPr bwMode="auto">
          <a:xfrm>
            <a:off x="-76200" y="457200"/>
            <a:ext cx="9296400" cy="533400"/>
          </a:xfrm>
          <a:prstGeom prst="rect">
            <a:avLst/>
          </a:prstGeom>
          <a:solidFill>
            <a:schemeClr val="accent1"/>
          </a:solidFill>
          <a:ln>
            <a:noFill/>
          </a:ln>
          <a:effectLst>
            <a:outerShdw blurRad="88900" dist="61087" dir="5400000" rotWithShape="0">
              <a:srgbClr val="808080">
                <a:alpha val="25000"/>
              </a:srgbClr>
            </a:outerShdw>
          </a:effectLst>
        </p:spPr>
        <p:txBody>
          <a:bodyPr anchor="ctr"/>
          <a:lstStyle/>
          <a:p>
            <a:pPr algn="ctr">
              <a:defRPr/>
            </a:pPr>
            <a:endParaRPr lang="en-US">
              <a:solidFill>
                <a:schemeClr val="lt1"/>
              </a:solidFill>
              <a:latin typeface="+mn-lt"/>
              <a:ea typeface="+mn-ea"/>
            </a:endParaRPr>
          </a:p>
        </p:txBody>
      </p:sp>
      <p:sp>
        <p:nvSpPr>
          <p:cNvPr id="2" name="Title 1"/>
          <p:cNvSpPr>
            <a:spLocks noGrp="1"/>
          </p:cNvSpPr>
          <p:nvPr>
            <p:ph type="title"/>
          </p:nvPr>
        </p:nvSpPr>
        <p:spPr>
          <a:xfrm>
            <a:off x="381000" y="457200"/>
            <a:ext cx="8763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457200" y="1219200"/>
            <a:ext cx="82296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4657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theme" Target="../theme/theme2.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A09240-1F62-2D4F-BC25-46DD6B187134}"/>
              </a:ext>
            </a:extLst>
          </p:cNvPr>
          <p:cNvSpPr/>
          <p:nvPr/>
        </p:nvSpPr>
        <p:spPr>
          <a:xfrm>
            <a:off x="0" y="0"/>
            <a:ext cx="9144000" cy="6858000"/>
          </a:xfrm>
          <a:prstGeom prst="rect">
            <a:avLst/>
          </a:prstGeom>
          <a:solidFill>
            <a:srgbClr val="E6E5D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7" name="Picture 3">
            <a:extLst>
              <a:ext uri="{FF2B5EF4-FFF2-40B4-BE49-F238E27FC236}">
                <a16:creationId xmlns:a16="http://schemas.microsoft.com/office/drawing/2014/main" id="{738450F8-5514-E94A-A4A1-31E877F35E9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60375" y="6165850"/>
            <a:ext cx="121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55ADA662-CD4C-5349-A540-C362D5B3C40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562600" y="15240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58" r:id="rId1"/>
    <p:sldLayoutId id="2147486559" r:id="rId2"/>
    <p:sldLayoutId id="2147486560" r:id="rId3"/>
    <p:sldLayoutId id="2147486561" r:id="rId4"/>
    <p:sldLayoutId id="2147486562" r:id="rId5"/>
    <p:sldLayoutId id="2147486575" r:id="rId6"/>
    <p:sldLayoutId id="2147486564" r:id="rId7"/>
    <p:sldLayoutId id="2147486565" r:id="rId8"/>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58554B-5E8A-1543-9859-EDFE210F914B}"/>
              </a:ext>
            </a:extLst>
          </p:cNvPr>
          <p:cNvSpPr txBox="1"/>
          <p:nvPr/>
        </p:nvSpPr>
        <p:spPr>
          <a:xfrm>
            <a:off x="7086600" y="6477000"/>
            <a:ext cx="16002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900">
                <a:solidFill>
                  <a:srgbClr val="BCBDC0"/>
                </a:solidFill>
                <a:latin typeface="Arial Narrow" panose="020B0604020202020204" pitchFamily="34" charset="0"/>
              </a:rPr>
              <a:t>TITLE  |  </a:t>
            </a:r>
            <a:fld id="{BCE7EE22-D867-1A4D-8790-DBABAA4C3261}" type="slidenum">
              <a:rPr lang="en-US" altLang="en-US" sz="900" smtClean="0">
                <a:solidFill>
                  <a:srgbClr val="BCBDC0"/>
                </a:solidFill>
                <a:latin typeface="Arial Narrow" panose="020B0604020202020204" pitchFamily="34" charset="0"/>
              </a:rPr>
              <a:pPr algn="r">
                <a:defRPr/>
              </a:pPr>
              <a:t>‹#›</a:t>
            </a:fld>
            <a:r>
              <a:rPr lang="en-US" altLang="en-US" sz="900">
                <a:solidFill>
                  <a:srgbClr val="BCBDC0"/>
                </a:solidFill>
                <a:latin typeface="Arial Narrow" panose="020B0604020202020204" pitchFamily="34" charset="0"/>
              </a:rPr>
              <a:t>  </a:t>
            </a:r>
            <a:endParaRPr lang="en-US" altLang="en-US" sz="900">
              <a:solidFill>
                <a:srgbClr val="958D85"/>
              </a:solidFill>
              <a:latin typeface="Arial Narrow" panose="020B0604020202020204" pitchFamily="34" charset="0"/>
            </a:endParaRPr>
          </a:p>
        </p:txBody>
      </p:sp>
      <p:pic>
        <p:nvPicPr>
          <p:cNvPr id="4099" name="Picture 5">
            <a:extLst>
              <a:ext uri="{FF2B5EF4-FFF2-40B4-BE49-F238E27FC236}">
                <a16:creationId xmlns:a16="http://schemas.microsoft.com/office/drawing/2014/main" id="{77CAB494-30BE-7842-956F-13224CA91B9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76" r:id="rId1"/>
    <p:sldLayoutId id="2147486577" r:id="rId2"/>
    <p:sldLayoutId id="2147486578" r:id="rId3"/>
    <p:sldLayoutId id="2147486579" r:id="rId4"/>
    <p:sldLayoutId id="2147486580" r:id="rId5"/>
    <p:sldLayoutId id="2147486566" r:id="rId6"/>
    <p:sldLayoutId id="2147486567" r:id="rId7"/>
    <p:sldLayoutId id="2147486568" r:id="rId8"/>
    <p:sldLayoutId id="2147486569" r:id="rId9"/>
    <p:sldLayoutId id="2147486570" r:id="rId10"/>
    <p:sldLayoutId id="2147486571" r:id="rId11"/>
    <p:sldLayoutId id="2147486572" r:id="rId12"/>
    <p:sldLayoutId id="2147486573" r:id="rId13"/>
    <p:sldLayoutId id="2147486581" r:id="rId14"/>
    <p:sldLayoutId id="2147486582" r:id="rId15"/>
    <p:sldLayoutId id="2147486583" r:id="rId1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E80931-B6D8-C54B-B8F5-5FBA6515616B}"/>
              </a:ext>
            </a:extLst>
          </p:cNvPr>
          <p:cNvSpPr txBox="1"/>
          <p:nvPr/>
        </p:nvSpPr>
        <p:spPr>
          <a:xfrm>
            <a:off x="7162800" y="6477000"/>
            <a:ext cx="1524000" cy="138113"/>
          </a:xfrm>
          <a:prstGeom prst="rect">
            <a:avLst/>
          </a:prstGeom>
          <a:noFill/>
        </p:spPr>
        <p:txBody>
          <a:bodyPr lIns="0" tIns="0" rIns="0" bIns="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900">
                <a:solidFill>
                  <a:srgbClr val="BCBDC0"/>
                </a:solidFill>
                <a:latin typeface="Arial Narrow" panose="020B0604020202020204" pitchFamily="34" charset="0"/>
              </a:rPr>
              <a:t>TITLE |  </a:t>
            </a:r>
            <a:fld id="{0FDC8E06-68B5-A24D-BEE0-2E7F9992C7B0}" type="slidenum">
              <a:rPr lang="en-US" altLang="en-US" sz="900" smtClean="0">
                <a:solidFill>
                  <a:srgbClr val="BCBDC0"/>
                </a:solidFill>
                <a:latin typeface="Arial Narrow" panose="020B0604020202020204" pitchFamily="34" charset="0"/>
              </a:rPr>
              <a:pPr algn="r">
                <a:defRPr/>
              </a:pPr>
              <a:t>‹#›</a:t>
            </a:fld>
            <a:r>
              <a:rPr lang="en-US" altLang="en-US" sz="900">
                <a:solidFill>
                  <a:srgbClr val="BCBDC0"/>
                </a:solidFill>
                <a:latin typeface="Arial Narrow" panose="020B0604020202020204" pitchFamily="34" charset="0"/>
              </a:rPr>
              <a:t>  </a:t>
            </a:r>
            <a:endParaRPr lang="en-US" altLang="en-US" sz="900">
              <a:solidFill>
                <a:srgbClr val="958D85"/>
              </a:solidFill>
              <a:latin typeface="Arial Narrow" panose="020B0604020202020204" pitchFamily="34" charset="0"/>
            </a:endParaRPr>
          </a:p>
        </p:txBody>
      </p:sp>
      <p:pic>
        <p:nvPicPr>
          <p:cNvPr id="11267" name="Picture 3">
            <a:extLst>
              <a:ext uri="{FF2B5EF4-FFF2-40B4-BE49-F238E27FC236}">
                <a16:creationId xmlns:a16="http://schemas.microsoft.com/office/drawing/2014/main" id="{E61B59A8-BA77-1641-88D9-94F7D13E117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788" y="6299200"/>
            <a:ext cx="892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84" r:id="rId1"/>
    <p:sldLayoutId id="2147486585" r:id="rId2"/>
    <p:sldLayoutId id="2147486586" r:id="rId3"/>
    <p:sldLayoutId id="2147486587" r:id="rId4"/>
    <p:sldLayoutId id="2147486588" r:id="rId5"/>
    <p:sldLayoutId id="2147486589" r:id="rId6"/>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D5E2D04C-ED86-EF4B-AD45-146FDCEDFB70}"/>
              </a:ext>
            </a:extLst>
          </p:cNvPr>
          <p:cNvSpPr>
            <a:spLocks noGrp="1"/>
          </p:cNvSpPr>
          <p:nvPr>
            <p:ph type="ctrTitle"/>
          </p:nvPr>
        </p:nvSpPr>
        <p:spPr bwMode="auto">
          <a:xfrm>
            <a:off x="42863" y="0"/>
            <a:ext cx="9101137" cy="1524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br>
              <a:rPr lang="en-US" altLang="en-US" dirty="0">
                <a:solidFill>
                  <a:schemeClr val="accent1"/>
                </a:solidFill>
                <a:latin typeface="Arial Narrow" panose="020B0604020202020204" pitchFamily="34" charset="0"/>
                <a:ea typeface="ＭＳ Ｐゴシック" panose="020B0600070205080204" pitchFamily="34" charset="-128"/>
              </a:rPr>
            </a:br>
            <a:r>
              <a:rPr lang="en-US" altLang="en-US" sz="2400" dirty="0">
                <a:solidFill>
                  <a:schemeClr val="accent1"/>
                </a:solidFill>
                <a:latin typeface="Arial Narrow" panose="020B0604020202020204" pitchFamily="34" charset="0"/>
                <a:ea typeface="ＭＳ Ｐゴシック" panose="020B0600070205080204" pitchFamily="34" charset="-128"/>
              </a:rPr>
              <a:t>Assistant Governor Training – February 20, 2021</a:t>
            </a:r>
          </a:p>
        </p:txBody>
      </p:sp>
      <p:pic>
        <p:nvPicPr>
          <p:cNvPr id="20482" name="Picture 4" descr="TRF100_logo_PMS-C.eps">
            <a:extLst>
              <a:ext uri="{FF2B5EF4-FFF2-40B4-BE49-F238E27FC236}">
                <a16:creationId xmlns:a16="http://schemas.microsoft.com/office/drawing/2014/main" id="{2ED67BA4-833C-E94F-8539-C9BD62AF55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778000"/>
            <a:ext cx="4191000"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DF37BEB8-A451-0F41-A949-BF2B84A6913E}"/>
              </a:ext>
            </a:extLst>
          </p:cNvPr>
          <p:cNvSpPr/>
          <p:nvPr/>
        </p:nvSpPr>
        <p:spPr>
          <a:xfrm>
            <a:off x="0" y="0"/>
            <a:ext cx="9144000" cy="45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sz="1800"/>
          </a:p>
        </p:txBody>
      </p:sp>
      <p:pic>
        <p:nvPicPr>
          <p:cNvPr id="20484" name="Content Placeholder 3">
            <a:extLst>
              <a:ext uri="{FF2B5EF4-FFF2-40B4-BE49-F238E27FC236}">
                <a16:creationId xmlns:a16="http://schemas.microsoft.com/office/drawing/2014/main" id="{9E364C7F-B0D8-844D-9191-F61A5A98D01B}"/>
              </a:ext>
            </a:extLst>
          </p:cNvPr>
          <p:cNvPicPr>
            <a:picLocks noChangeAspect="1"/>
          </p:cNvPicPr>
          <p:nvPr/>
        </p:nvPicPr>
        <p:blipFill>
          <a:blip r:embed="rId3">
            <a:extLst>
              <a:ext uri="{28A0092B-C50C-407E-A947-70E740481C1C}">
                <a14:useLocalDpi xmlns:a14="http://schemas.microsoft.com/office/drawing/2010/main" val="0"/>
              </a:ext>
            </a:extLst>
          </a:blip>
          <a:srcRect t="-23190" b="-23190"/>
          <a:stretch>
            <a:fillRect/>
          </a:stretch>
        </p:blipFill>
        <p:spPr bwMode="auto">
          <a:xfrm>
            <a:off x="41275" y="0"/>
            <a:ext cx="1635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C0AA56-B70D-8244-8924-8F4BF3418740}"/>
              </a:ext>
            </a:extLst>
          </p:cNvPr>
          <p:cNvPicPr>
            <a:picLocks noChangeAspect="1"/>
          </p:cNvPicPr>
          <p:nvPr/>
        </p:nvPicPr>
        <p:blipFill>
          <a:blip r:embed="rId3"/>
          <a:stretch>
            <a:fillRect/>
          </a:stretch>
        </p:blipFill>
        <p:spPr>
          <a:xfrm>
            <a:off x="-131602" y="-304800"/>
            <a:ext cx="9269506" cy="7162800"/>
          </a:xfrm>
          <a:prstGeom prst="rect">
            <a:avLst/>
          </a:prstGeom>
        </p:spPr>
      </p:pic>
    </p:spTree>
    <p:extLst>
      <p:ext uri="{BB962C8B-B14F-4D97-AF65-F5344CB8AC3E}">
        <p14:creationId xmlns:p14="http://schemas.microsoft.com/office/powerpoint/2010/main" val="217471891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7">
            <a:extLst>
              <a:ext uri="{FF2B5EF4-FFF2-40B4-BE49-F238E27FC236}">
                <a16:creationId xmlns:a16="http://schemas.microsoft.com/office/drawing/2014/main" id="{71A47643-1F8C-2541-AF92-B400BE8150BB}"/>
              </a:ext>
            </a:extLst>
          </p:cNvPr>
          <p:cNvSpPr>
            <a:spLocks noGrp="1" noChangeArrowheads="1"/>
          </p:cNvSpPr>
          <p:nvPr>
            <p:ph type="title"/>
          </p:nvPr>
        </p:nvSpPr>
        <p:spPr bwMode="auto">
          <a:xfrm>
            <a:off x="0" y="1047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2800">
                <a:solidFill>
                  <a:srgbClr val="000000"/>
                </a:solidFill>
                <a:latin typeface="Arial Narrow" panose="020B0604020202020204" pitchFamily="34" charset="0"/>
                <a:ea typeface="ＭＳ Ｐゴシック" panose="020B0600070205080204" pitchFamily="34" charset="-128"/>
              </a:rPr>
              <a:t>What are Foundation Recognition Points?</a:t>
            </a:r>
            <a:br>
              <a:rPr lang="en-US" altLang="en-US" sz="2800">
                <a:solidFill>
                  <a:srgbClr val="000000"/>
                </a:solidFill>
                <a:latin typeface="Arial Narrow" panose="020B0604020202020204" pitchFamily="34" charset="0"/>
                <a:ea typeface="ＭＳ Ｐゴシック" panose="020B0600070205080204" pitchFamily="34" charset="-128"/>
              </a:rPr>
            </a:br>
            <a:br>
              <a:rPr lang="en-US" altLang="en-US" sz="2800">
                <a:solidFill>
                  <a:srgbClr val="000000"/>
                </a:solidFill>
                <a:latin typeface="Arial Narrow" panose="020B0604020202020204" pitchFamily="34" charset="0"/>
                <a:ea typeface="ＭＳ Ｐゴシック" panose="020B0600070205080204" pitchFamily="34" charset="-128"/>
              </a:rPr>
            </a:br>
            <a:r>
              <a:rPr lang="en-US" altLang="en-US" sz="2800">
                <a:solidFill>
                  <a:srgbClr val="000000"/>
                </a:solidFill>
                <a:latin typeface="Arial Narrow" panose="020B0604020202020204" pitchFamily="34" charset="0"/>
                <a:ea typeface="ＭＳ Ｐゴシック" panose="020B0600070205080204" pitchFamily="34" charset="-128"/>
              </a:rPr>
              <a:t>How can they be used?</a:t>
            </a:r>
            <a:br>
              <a:rPr lang="en-US" altLang="en-US" sz="2300">
                <a:solidFill>
                  <a:srgbClr val="000000"/>
                </a:solidFill>
                <a:latin typeface="Arial Narrow" panose="020B0604020202020204" pitchFamily="34" charset="0"/>
                <a:ea typeface="ＭＳ Ｐゴシック" panose="020B0600070205080204" pitchFamily="34" charset="-128"/>
              </a:rPr>
            </a:br>
            <a:endParaRPr lang="en-US" altLang="en-US" sz="2300">
              <a:solidFill>
                <a:srgbClr val="000000"/>
              </a:solidFill>
              <a:ea typeface="ＭＳ Ｐゴシック" panose="020B0600070205080204" pitchFamily="34" charset="-128"/>
            </a:endParaRPr>
          </a:p>
        </p:txBody>
      </p:sp>
      <p:sp>
        <p:nvSpPr>
          <p:cNvPr id="32770" name="Subtitle 2">
            <a:extLst>
              <a:ext uri="{FF2B5EF4-FFF2-40B4-BE49-F238E27FC236}">
                <a16:creationId xmlns:a16="http://schemas.microsoft.com/office/drawing/2014/main" id="{D894FFA1-C946-7B41-88E6-ADAF6F526786}"/>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32771" name="Picture 4" descr="C:\Users\martint\Desktop\Joseph Cunningham - The Daffodil Man 2.JPG">
            <a:extLst>
              <a:ext uri="{FF2B5EF4-FFF2-40B4-BE49-F238E27FC236}">
                <a16:creationId xmlns:a16="http://schemas.microsoft.com/office/drawing/2014/main" id="{39FD9618-C4D8-5A44-9A91-F6A161420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098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43966-DCA8-6D4E-A1B7-93572FB6B884}"/>
              </a:ext>
            </a:extLst>
          </p:cNvPr>
          <p:cNvPicPr>
            <a:picLocks noChangeAspect="1"/>
          </p:cNvPicPr>
          <p:nvPr/>
        </p:nvPicPr>
        <p:blipFill>
          <a:blip r:embed="rId3"/>
          <a:stretch>
            <a:fillRect/>
          </a:stretch>
        </p:blipFill>
        <p:spPr>
          <a:xfrm>
            <a:off x="-228600" y="-304800"/>
            <a:ext cx="9628094" cy="8503227"/>
          </a:xfrm>
          <a:prstGeom prst="rect">
            <a:avLst/>
          </a:prstGeom>
        </p:spPr>
      </p:pic>
    </p:spTree>
    <p:extLst>
      <p:ext uri="{BB962C8B-B14F-4D97-AF65-F5344CB8AC3E}">
        <p14:creationId xmlns:p14="http://schemas.microsoft.com/office/powerpoint/2010/main" val="34510405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4095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en-US" altLang="en-US" sz="2800" dirty="0">
                <a:solidFill>
                  <a:srgbClr val="000000"/>
                </a:solidFill>
                <a:latin typeface="Arial Narrow" panose="020B0604020202020204" pitchFamily="34" charset="0"/>
                <a:ea typeface="ＭＳ Ｐゴシック" panose="020B0600070205080204" pitchFamily="34" charset="-128"/>
              </a:rPr>
              <a:t>What Are the Levels of Foundation</a:t>
            </a:r>
            <a:br>
              <a:rPr lang="en-US" altLang="en-US" sz="2800" dirty="0">
                <a:solidFill>
                  <a:srgbClr val="000000"/>
                </a:solidFill>
                <a:latin typeface="Arial Narrow" panose="020B0604020202020204" pitchFamily="34" charset="0"/>
                <a:ea typeface="ＭＳ Ｐゴシック" panose="020B0600070205080204" pitchFamily="34" charset="-128"/>
              </a:rPr>
            </a:br>
            <a:r>
              <a:rPr lang="en-US" altLang="en-US" sz="2800" dirty="0">
                <a:solidFill>
                  <a:srgbClr val="000000"/>
                </a:solidFill>
                <a:latin typeface="Arial Narrow" panose="020B0604020202020204" pitchFamily="34" charset="0"/>
                <a:ea typeface="ＭＳ Ｐゴシック" panose="020B0600070205080204" pitchFamily="34" charset="-128"/>
              </a:rPr>
              <a:t>Giving Recognition?</a:t>
            </a: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63491" name="Picture 2">
            <a:extLst>
              <a:ext uri="{FF2B5EF4-FFF2-40B4-BE49-F238E27FC236}">
                <a16:creationId xmlns:a16="http://schemas.microsoft.com/office/drawing/2014/main" id="{CFCBE78D-5782-BB43-9C77-015B04423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43100"/>
            <a:ext cx="42799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63818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409575"/>
            <a:ext cx="6400800" cy="553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Autofit/>
          </a:bodyPr>
          <a:lstStyle/>
          <a:p>
            <a:pPr algn="l"/>
            <a:r>
              <a:rPr lang="en-US" sz="1800" b="1" dirty="0">
                <a:solidFill>
                  <a:schemeClr val="bg2">
                    <a:lumMod val="10000"/>
                  </a:schemeClr>
                </a:solidFill>
              </a:rPr>
              <a:t>Individual recognition</a:t>
            </a:r>
            <a:br>
              <a:rPr lang="en-US" sz="1800" b="1"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Rotary Foundation Sustaining Member</a:t>
            </a:r>
            <a:br>
              <a:rPr lang="en-US" sz="1800" dirty="0">
                <a:solidFill>
                  <a:schemeClr val="bg2">
                    <a:lumMod val="10000"/>
                  </a:schemeClr>
                </a:solidFill>
              </a:rPr>
            </a:br>
            <a:r>
              <a:rPr lang="en-US" sz="1800" dirty="0">
                <a:solidFill>
                  <a:schemeClr val="bg2">
                    <a:lumMod val="10000"/>
                  </a:schemeClr>
                </a:solidFill>
              </a:rPr>
              <a:t>When you give $100 or more per year to the Annual Fund.</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Benefactor</a:t>
            </a:r>
            <a:br>
              <a:rPr lang="en-US" sz="1800" dirty="0">
                <a:solidFill>
                  <a:schemeClr val="bg2">
                    <a:lumMod val="10000"/>
                  </a:schemeClr>
                </a:solidFill>
              </a:rPr>
            </a:br>
            <a:r>
              <a:rPr lang="en-US" sz="1800" dirty="0">
                <a:solidFill>
                  <a:schemeClr val="bg2">
                    <a:lumMod val="10000"/>
                  </a:schemeClr>
                </a:solidFill>
              </a:rPr>
              <a:t>When you include the </a:t>
            </a:r>
            <a:r>
              <a:rPr lang="en-US" sz="1800" b="1" dirty="0">
                <a:solidFill>
                  <a:schemeClr val="bg2">
                    <a:lumMod val="10000"/>
                  </a:schemeClr>
                </a:solidFill>
                <a:hlinkClick r:id="rId3">
                  <a:extLst>
                    <a:ext uri="{A12FA001-AC4F-418D-AE19-62706E023703}">
                      <ahyp:hlinkClr xmlns:ahyp="http://schemas.microsoft.com/office/drawing/2018/hyperlinkcolor" val="tx"/>
                    </a:ext>
                  </a:extLst>
                </a:hlinkClick>
              </a:rPr>
              <a:t>Endowment Fund</a:t>
            </a:r>
            <a:r>
              <a:rPr lang="en-US" sz="1800" dirty="0">
                <a:solidFill>
                  <a:schemeClr val="bg2">
                    <a:lumMod val="10000"/>
                  </a:schemeClr>
                </a:solidFill>
              </a:rPr>
              <a:t> as a beneficiary of </a:t>
            </a:r>
            <a:br>
              <a:rPr lang="en-US" sz="1800" dirty="0">
                <a:solidFill>
                  <a:schemeClr val="bg2">
                    <a:lumMod val="10000"/>
                  </a:schemeClr>
                </a:solidFill>
              </a:rPr>
            </a:br>
            <a:r>
              <a:rPr lang="en-US" sz="1800" dirty="0">
                <a:solidFill>
                  <a:schemeClr val="bg2">
                    <a:lumMod val="10000"/>
                  </a:schemeClr>
                </a:solidFill>
              </a:rPr>
              <a:t>$1,000 or more in your estate plans or when you donate</a:t>
            </a:r>
            <a:br>
              <a:rPr lang="en-US" sz="1800" dirty="0">
                <a:solidFill>
                  <a:schemeClr val="bg2">
                    <a:lumMod val="10000"/>
                  </a:schemeClr>
                </a:solidFill>
              </a:rPr>
            </a:br>
            <a:r>
              <a:rPr lang="en-US" sz="1800" dirty="0">
                <a:solidFill>
                  <a:schemeClr val="bg2">
                    <a:lumMod val="10000"/>
                  </a:schemeClr>
                </a:solidFill>
              </a:rPr>
              <a:t>$1,000 or more to the fund outright. Benefactors receive a certificate and insignia to wear with a Rotary or Paul Harris Fellow pin.</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Paul Harris Fellow</a:t>
            </a:r>
            <a:br>
              <a:rPr lang="en-US" sz="1800" dirty="0">
                <a:solidFill>
                  <a:schemeClr val="bg2">
                    <a:lumMod val="10000"/>
                  </a:schemeClr>
                </a:solidFill>
              </a:rPr>
            </a:br>
            <a:r>
              <a:rPr lang="en-US" sz="1800" dirty="0">
                <a:solidFill>
                  <a:schemeClr val="bg2">
                    <a:lumMod val="10000"/>
                  </a:schemeClr>
                </a:solidFill>
              </a:rPr>
              <a:t>When you give $1,000 or more to the Annual Fund, PolioPlus, or an approved Foundation grant. To recognize someone else as a Paul Harris Fellow, you can give that amount in their name. </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Multiple Paul Harris Fellow</a:t>
            </a:r>
            <a:br>
              <a:rPr lang="en-US" sz="1800" dirty="0">
                <a:solidFill>
                  <a:schemeClr val="bg2">
                    <a:lumMod val="10000"/>
                  </a:schemeClr>
                </a:solidFill>
              </a:rPr>
            </a:br>
            <a:r>
              <a:rPr lang="en-US" sz="1800" dirty="0">
                <a:solidFill>
                  <a:schemeClr val="bg2">
                    <a:lumMod val="10000"/>
                  </a:schemeClr>
                </a:solidFill>
              </a:rPr>
              <a:t>When you give additional gifts of $1,000 or more to the Annual Fund, PolioPlus, or an approved Foundation grant.</a:t>
            </a:r>
            <a:br>
              <a:rPr lang="en-US" sz="1800" dirty="0">
                <a:solidFill>
                  <a:schemeClr val="bg2">
                    <a:lumMod val="10000"/>
                  </a:schemeClr>
                </a:solidFill>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200" dirty="0">
                <a:solidFill>
                  <a:srgbClr val="000000"/>
                </a:solidFill>
                <a:latin typeface="Arial Narrow" panose="020B0604020202020204" pitchFamily="34" charset="0"/>
                <a:ea typeface="ＭＳ Ｐゴシック" panose="020B0600070205080204" pitchFamily="34" charset="-128"/>
              </a:rPr>
            </a:br>
            <a:endParaRPr lang="en-US" altLang="en-US" sz="1200" dirty="0">
              <a:solidFill>
                <a:srgbClr val="000000"/>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spTree>
    <p:extLst>
      <p:ext uri="{BB962C8B-B14F-4D97-AF65-F5344CB8AC3E}">
        <p14:creationId xmlns:p14="http://schemas.microsoft.com/office/powerpoint/2010/main" val="16232463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0"/>
            <a:ext cx="6400800" cy="5534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Autofit/>
          </a:bodyPr>
          <a:lstStyle/>
          <a:p>
            <a:pPr algn="l"/>
            <a:r>
              <a:rPr lang="en-US" sz="1800" b="1" dirty="0">
                <a:solidFill>
                  <a:schemeClr val="bg2">
                    <a:lumMod val="10000"/>
                  </a:schemeClr>
                </a:solidFill>
              </a:rPr>
              <a:t>Paul Harris Society member</a:t>
            </a:r>
            <a:br>
              <a:rPr lang="en-US" sz="1800" dirty="0">
                <a:solidFill>
                  <a:schemeClr val="bg2">
                    <a:lumMod val="10000"/>
                  </a:schemeClr>
                </a:solidFill>
              </a:rPr>
            </a:br>
            <a:r>
              <a:rPr lang="en-US" sz="1800" dirty="0">
                <a:solidFill>
                  <a:schemeClr val="bg2">
                    <a:lumMod val="10000"/>
                  </a:schemeClr>
                </a:solidFill>
              </a:rPr>
              <a:t>When you elect to contribute $1,000 or more annually to the Annual Fund, PolioPlus, or an approved Foundation grant</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Bequest Society</a:t>
            </a:r>
            <a:br>
              <a:rPr lang="en-US" sz="1800" dirty="0">
                <a:solidFill>
                  <a:schemeClr val="bg2">
                    <a:lumMod val="10000"/>
                  </a:schemeClr>
                </a:solidFill>
              </a:rPr>
            </a:br>
            <a:r>
              <a:rPr lang="en-US" sz="1800" dirty="0">
                <a:solidFill>
                  <a:schemeClr val="bg2">
                    <a:lumMod val="10000"/>
                  </a:schemeClr>
                </a:solidFill>
              </a:rPr>
              <a:t>When you make a commitment for future gifts of $10,000</a:t>
            </a:r>
            <a:br>
              <a:rPr lang="en-US" sz="1800" dirty="0">
                <a:solidFill>
                  <a:schemeClr val="bg2">
                    <a:lumMod val="10000"/>
                  </a:schemeClr>
                </a:solidFill>
              </a:rPr>
            </a:br>
            <a:r>
              <a:rPr lang="en-US" sz="1800" dirty="0">
                <a:solidFill>
                  <a:schemeClr val="bg2">
                    <a:lumMod val="10000"/>
                  </a:schemeClr>
                </a:solidFill>
              </a:rPr>
              <a:t>or more to The Rotary Foundation, you’ll be invited to join</a:t>
            </a:r>
            <a:br>
              <a:rPr lang="en-US" sz="1800" dirty="0">
                <a:solidFill>
                  <a:schemeClr val="bg2">
                    <a:lumMod val="10000"/>
                  </a:schemeClr>
                </a:solidFill>
              </a:rPr>
            </a:br>
            <a:r>
              <a:rPr lang="en-US" sz="1800" dirty="0">
                <a:solidFill>
                  <a:schemeClr val="bg2">
                    <a:lumMod val="10000"/>
                  </a:schemeClr>
                </a:solidFill>
              </a:rPr>
              <a:t>the Bequest Society.</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$10,000</a:t>
            </a:r>
            <a:r>
              <a:rPr lang="en-US" sz="1800" dirty="0">
                <a:solidFill>
                  <a:schemeClr val="bg2">
                    <a:lumMod val="10000"/>
                  </a:schemeClr>
                </a:solidFill>
              </a:rPr>
              <a:t>: Bequest Society pin and an exclusive art piece suitable for framing</a:t>
            </a:r>
            <a:br>
              <a:rPr lang="en-US" sz="1800" dirty="0">
                <a:solidFill>
                  <a:schemeClr val="bg2">
                    <a:lumMod val="10000"/>
                  </a:schemeClr>
                </a:solidFill>
              </a:rPr>
            </a:br>
            <a:r>
              <a:rPr lang="en-US" sz="1800" b="1" dirty="0">
                <a:solidFill>
                  <a:schemeClr val="bg2">
                    <a:lumMod val="10000"/>
                  </a:schemeClr>
                </a:solidFill>
              </a:rPr>
              <a:t>$25,000</a:t>
            </a:r>
            <a:r>
              <a:rPr lang="en-US" sz="1800" dirty="0">
                <a:solidFill>
                  <a:schemeClr val="bg2">
                    <a:lumMod val="10000"/>
                  </a:schemeClr>
                </a:solidFill>
              </a:rPr>
              <a:t>: Rotary’s Promise crystal and named endowed fund, plus all of the above</a:t>
            </a:r>
            <a:br>
              <a:rPr lang="en-US" sz="1800" dirty="0">
                <a:solidFill>
                  <a:schemeClr val="bg2">
                    <a:lumMod val="10000"/>
                  </a:schemeClr>
                </a:solidFill>
              </a:rPr>
            </a:br>
            <a:r>
              <a:rPr lang="en-US" sz="1800" b="1" dirty="0">
                <a:solidFill>
                  <a:schemeClr val="bg2">
                    <a:lumMod val="10000"/>
                  </a:schemeClr>
                </a:solidFill>
              </a:rPr>
              <a:t>$50,000</a:t>
            </a:r>
            <a:r>
              <a:rPr lang="en-US" sz="1800" dirty="0">
                <a:solidFill>
                  <a:schemeClr val="bg2">
                    <a:lumMod val="10000"/>
                  </a:schemeClr>
                </a:solidFill>
              </a:rPr>
              <a:t>: Separate named endowed funds directed to two areas of focus or districts, plus all of the above</a:t>
            </a:r>
            <a:br>
              <a:rPr lang="en-US" sz="1800" dirty="0">
                <a:solidFill>
                  <a:schemeClr val="bg2">
                    <a:lumMod val="10000"/>
                  </a:schemeClr>
                </a:solidFill>
              </a:rPr>
            </a:br>
            <a:r>
              <a:rPr lang="en-US" sz="1800" b="1" dirty="0">
                <a:solidFill>
                  <a:schemeClr val="bg2">
                    <a:lumMod val="10000"/>
                  </a:schemeClr>
                </a:solidFill>
              </a:rPr>
              <a:t>$100,000</a:t>
            </a:r>
            <a:r>
              <a:rPr lang="en-US" sz="1800" dirty="0">
                <a:solidFill>
                  <a:schemeClr val="bg2">
                    <a:lumMod val="10000"/>
                  </a:schemeClr>
                </a:solidFill>
              </a:rPr>
              <a:t>: Customized Rotary’s Promise crystal, plus all of the above</a:t>
            </a:r>
            <a:br>
              <a:rPr lang="en-US" sz="1800" dirty="0">
                <a:solidFill>
                  <a:schemeClr val="bg2">
                    <a:lumMod val="10000"/>
                  </a:schemeClr>
                </a:solidFill>
              </a:rPr>
            </a:br>
            <a:r>
              <a:rPr lang="en-US" sz="1800" b="1" dirty="0">
                <a:solidFill>
                  <a:schemeClr val="bg2">
                    <a:lumMod val="10000"/>
                  </a:schemeClr>
                </a:solidFill>
              </a:rPr>
              <a:t>$250,000</a:t>
            </a:r>
            <a:r>
              <a:rPr lang="en-US" sz="1800" dirty="0">
                <a:solidFill>
                  <a:schemeClr val="bg2">
                    <a:lumMod val="10000"/>
                  </a:schemeClr>
                </a:solidFill>
              </a:rPr>
              <a:t>: Posthumous induction into the Arch </a:t>
            </a:r>
            <a:r>
              <a:rPr lang="en-US" sz="1800" dirty="0" err="1">
                <a:solidFill>
                  <a:schemeClr val="bg2">
                    <a:lumMod val="10000"/>
                  </a:schemeClr>
                </a:solidFill>
              </a:rPr>
              <a:t>Klumph</a:t>
            </a:r>
            <a:r>
              <a:rPr lang="en-US" sz="1800" dirty="0">
                <a:solidFill>
                  <a:schemeClr val="bg2">
                    <a:lumMod val="10000"/>
                  </a:schemeClr>
                </a:solidFill>
              </a:rPr>
              <a:t> Society, plus all of the above</a:t>
            </a:r>
            <a:br>
              <a:rPr lang="en-US" sz="1800" dirty="0">
                <a:solidFill>
                  <a:schemeClr val="bg2">
                    <a:lumMod val="10000"/>
                  </a:schemeClr>
                </a:solidFill>
              </a:rPr>
            </a:br>
            <a:r>
              <a:rPr lang="en-US" sz="1800" b="1" dirty="0">
                <a:solidFill>
                  <a:schemeClr val="bg2">
                    <a:lumMod val="10000"/>
                  </a:schemeClr>
                </a:solidFill>
              </a:rPr>
              <a:t>$500,000</a:t>
            </a:r>
            <a:r>
              <a:rPr lang="en-US" sz="1800" dirty="0">
                <a:solidFill>
                  <a:schemeClr val="bg2">
                    <a:lumMod val="10000"/>
                  </a:schemeClr>
                </a:solidFill>
              </a:rPr>
              <a:t>: Special seating and registration benefits at the Rotary International Convention, plus all of the above</a:t>
            </a:r>
            <a:br>
              <a:rPr lang="en-US" sz="1800" dirty="0">
                <a:solidFill>
                  <a:schemeClr val="bg2">
                    <a:lumMod val="10000"/>
                  </a:schemeClr>
                </a:solidFill>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200" dirty="0">
                <a:solidFill>
                  <a:srgbClr val="000000"/>
                </a:solidFill>
                <a:latin typeface="Arial Narrow" panose="020B0604020202020204" pitchFamily="34" charset="0"/>
                <a:ea typeface="ＭＳ Ｐゴシック" panose="020B0600070205080204" pitchFamily="34" charset="-128"/>
              </a:rPr>
            </a:br>
            <a:endParaRPr lang="en-US" altLang="en-US" sz="1200" dirty="0">
              <a:solidFill>
                <a:srgbClr val="000000"/>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spTree>
    <p:extLst>
      <p:ext uri="{BB962C8B-B14F-4D97-AF65-F5344CB8AC3E}">
        <p14:creationId xmlns:p14="http://schemas.microsoft.com/office/powerpoint/2010/main" val="145292422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0"/>
            <a:ext cx="64008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Autofit/>
          </a:bodyPr>
          <a:lstStyle/>
          <a:p>
            <a:pPr algn="l"/>
            <a:r>
              <a:rPr lang="en-US" sz="1800" b="1" dirty="0">
                <a:solidFill>
                  <a:schemeClr val="bg2">
                    <a:lumMod val="10000"/>
                  </a:schemeClr>
                </a:solidFill>
              </a:rPr>
              <a:t>Major Donor</a:t>
            </a:r>
            <a:br>
              <a:rPr lang="en-US" sz="1800" dirty="0">
                <a:solidFill>
                  <a:schemeClr val="bg2">
                    <a:lumMod val="10000"/>
                  </a:schemeClr>
                </a:solidFill>
              </a:rPr>
            </a:br>
            <a:r>
              <a:rPr lang="en-US" sz="1800" dirty="0">
                <a:solidFill>
                  <a:schemeClr val="bg2">
                    <a:lumMod val="10000"/>
                  </a:schemeClr>
                </a:solidFill>
              </a:rPr>
              <a:t>When your cumulative donations reach $10,000. Major Donors can choose to receive a crystal recognition piece and a Major Donor lapel pin or pendant. Level 1: $10,000 to $24,999</a:t>
            </a:r>
            <a:br>
              <a:rPr lang="en-US" sz="1800" dirty="0">
                <a:solidFill>
                  <a:schemeClr val="bg2">
                    <a:lumMod val="10000"/>
                  </a:schemeClr>
                </a:solidFill>
              </a:rPr>
            </a:br>
            <a:r>
              <a:rPr lang="en-US" sz="1800" dirty="0">
                <a:solidFill>
                  <a:schemeClr val="bg2">
                    <a:lumMod val="10000"/>
                  </a:schemeClr>
                </a:solidFill>
              </a:rPr>
              <a:t>Level 2: $25,000 to $49,999</a:t>
            </a:r>
            <a:br>
              <a:rPr lang="en-US" sz="1800" dirty="0">
                <a:solidFill>
                  <a:schemeClr val="bg2">
                    <a:lumMod val="10000"/>
                  </a:schemeClr>
                </a:solidFill>
              </a:rPr>
            </a:br>
            <a:r>
              <a:rPr lang="en-US" sz="1800" dirty="0">
                <a:solidFill>
                  <a:schemeClr val="bg2">
                    <a:lumMod val="10000"/>
                  </a:schemeClr>
                </a:solidFill>
              </a:rPr>
              <a:t>Level 3: $50,000 to $99,999</a:t>
            </a:r>
            <a:br>
              <a:rPr lang="en-US" sz="1800" dirty="0">
                <a:solidFill>
                  <a:schemeClr val="bg2">
                    <a:lumMod val="10000"/>
                  </a:schemeClr>
                </a:solidFill>
              </a:rPr>
            </a:br>
            <a:r>
              <a:rPr lang="en-US" sz="1800" dirty="0">
                <a:solidFill>
                  <a:schemeClr val="bg2">
                    <a:lumMod val="10000"/>
                  </a:schemeClr>
                </a:solidFill>
              </a:rPr>
              <a:t>Level 4: $100,000 to $249,999</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Arch </a:t>
            </a:r>
            <a:r>
              <a:rPr lang="en-US" sz="1800" b="1" dirty="0" err="1">
                <a:solidFill>
                  <a:schemeClr val="bg2">
                    <a:lumMod val="10000"/>
                  </a:schemeClr>
                </a:solidFill>
              </a:rPr>
              <a:t>Klumph</a:t>
            </a:r>
            <a:r>
              <a:rPr lang="en-US" sz="1800" b="1" dirty="0">
                <a:solidFill>
                  <a:schemeClr val="bg2">
                    <a:lumMod val="10000"/>
                  </a:schemeClr>
                </a:solidFill>
              </a:rPr>
              <a:t> Society</a:t>
            </a:r>
            <a:br>
              <a:rPr lang="en-US" sz="1800" dirty="0">
                <a:solidFill>
                  <a:schemeClr val="bg2">
                    <a:lumMod val="10000"/>
                  </a:schemeClr>
                </a:solidFill>
              </a:rPr>
            </a:br>
            <a:r>
              <a:rPr lang="en-US" sz="1800" dirty="0">
                <a:solidFill>
                  <a:schemeClr val="bg2">
                    <a:lumMod val="10000"/>
                  </a:schemeClr>
                </a:solidFill>
              </a:rPr>
              <a:t>When your cumulative donations reach $250,000. </a:t>
            </a:r>
            <a:r>
              <a:rPr lang="en-US" sz="1800" dirty="0" err="1">
                <a:solidFill>
                  <a:schemeClr val="bg2">
                    <a:lumMod val="10000"/>
                  </a:schemeClr>
                </a:solidFill>
              </a:rPr>
              <a:t>rustees</a:t>
            </a:r>
            <a:r>
              <a:rPr lang="en-US" sz="1800" dirty="0">
                <a:solidFill>
                  <a:schemeClr val="bg2">
                    <a:lumMod val="10000"/>
                  </a:schemeClr>
                </a:solidFill>
              </a:rPr>
              <a:t> Circle: $250,000 to $499,999</a:t>
            </a:r>
            <a:br>
              <a:rPr lang="en-US" sz="1800" dirty="0">
                <a:solidFill>
                  <a:schemeClr val="bg2">
                    <a:lumMod val="10000"/>
                  </a:schemeClr>
                </a:solidFill>
              </a:rPr>
            </a:br>
            <a:r>
              <a:rPr lang="en-US" sz="1800" dirty="0">
                <a:solidFill>
                  <a:schemeClr val="bg2">
                    <a:lumMod val="10000"/>
                  </a:schemeClr>
                </a:solidFill>
              </a:rPr>
              <a:t>Chair’s Circle: $500,000 to $999,999</a:t>
            </a:r>
            <a:br>
              <a:rPr lang="en-US" sz="1800" dirty="0">
                <a:solidFill>
                  <a:schemeClr val="bg2">
                    <a:lumMod val="10000"/>
                  </a:schemeClr>
                </a:solidFill>
              </a:rPr>
            </a:br>
            <a:r>
              <a:rPr lang="en-US" sz="1800" dirty="0">
                <a:solidFill>
                  <a:schemeClr val="bg2">
                    <a:lumMod val="10000"/>
                  </a:schemeClr>
                </a:solidFill>
              </a:rPr>
              <a:t>Foundation Circle: $1,000,000 to $2,499,999</a:t>
            </a:r>
            <a:br>
              <a:rPr lang="en-US" sz="1800" dirty="0">
                <a:solidFill>
                  <a:schemeClr val="bg2">
                    <a:lumMod val="10000"/>
                  </a:schemeClr>
                </a:solidFill>
              </a:rPr>
            </a:br>
            <a:r>
              <a:rPr lang="en-US" sz="1800" dirty="0">
                <a:solidFill>
                  <a:schemeClr val="bg2">
                    <a:lumMod val="10000"/>
                  </a:schemeClr>
                </a:solidFill>
              </a:rPr>
              <a:t>Platinum Trustees Circle: $2,500,000 to $4,999,999</a:t>
            </a:r>
            <a:br>
              <a:rPr lang="en-US" sz="1800" dirty="0">
                <a:solidFill>
                  <a:schemeClr val="bg2">
                    <a:lumMod val="10000"/>
                  </a:schemeClr>
                </a:solidFill>
              </a:rPr>
            </a:br>
            <a:r>
              <a:rPr lang="en-US" sz="1800" dirty="0">
                <a:solidFill>
                  <a:schemeClr val="bg2">
                    <a:lumMod val="10000"/>
                  </a:schemeClr>
                </a:solidFill>
              </a:rPr>
              <a:t>Platinum Chair’s Circle: $5,000,000 to $9,999,999</a:t>
            </a:r>
            <a:br>
              <a:rPr lang="en-US" sz="1800" dirty="0">
                <a:solidFill>
                  <a:schemeClr val="bg2">
                    <a:lumMod val="10000"/>
                  </a:schemeClr>
                </a:solidFill>
              </a:rPr>
            </a:br>
            <a:r>
              <a:rPr lang="en-US" sz="1800" dirty="0">
                <a:solidFill>
                  <a:schemeClr val="bg2">
                    <a:lumMod val="10000"/>
                  </a:schemeClr>
                </a:solidFill>
              </a:rPr>
              <a:t>Platinum Foundation Circle: $10,000,000 and above</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Legacy Society</a:t>
            </a:r>
            <a:br>
              <a:rPr lang="en-US" sz="1800" dirty="0">
                <a:solidFill>
                  <a:schemeClr val="bg2">
                    <a:lumMod val="10000"/>
                  </a:schemeClr>
                </a:solidFill>
              </a:rPr>
            </a:br>
            <a:r>
              <a:rPr lang="en-US" sz="1800" dirty="0">
                <a:solidFill>
                  <a:schemeClr val="bg2">
                    <a:lumMod val="10000"/>
                  </a:schemeClr>
                </a:solidFill>
              </a:rPr>
              <a:t>When you promise a gift of $1 million or more to the Endowment, you’ll be listed in Rotary’s annual report and invited to exclusive Rotary International and Foundation events. </a:t>
            </a:r>
            <a:br>
              <a:rPr lang="en-US" sz="1800" dirty="0">
                <a:solidFill>
                  <a:schemeClr val="bg2">
                    <a:lumMod val="10000"/>
                  </a:schemeClr>
                </a:solidFill>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600" dirty="0">
                <a:solidFill>
                  <a:srgbClr val="000000"/>
                </a:solidFill>
                <a:latin typeface="Arial Narrow" panose="020B0604020202020204" pitchFamily="34" charset="0"/>
                <a:ea typeface="ＭＳ Ｐゴシック" panose="020B0600070205080204" pitchFamily="34" charset="-128"/>
              </a:rPr>
            </a:br>
            <a:br>
              <a:rPr lang="en-US" altLang="en-US" sz="1200" dirty="0">
                <a:solidFill>
                  <a:srgbClr val="000000"/>
                </a:solidFill>
                <a:latin typeface="Arial Narrow" panose="020B0604020202020204" pitchFamily="34" charset="0"/>
                <a:ea typeface="ＭＳ Ｐゴシック" panose="020B0600070205080204" pitchFamily="34" charset="-128"/>
              </a:rPr>
            </a:br>
            <a:endParaRPr lang="en-US" altLang="en-US" sz="1200" dirty="0">
              <a:solidFill>
                <a:srgbClr val="000000"/>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spTree>
    <p:extLst>
      <p:ext uri="{BB962C8B-B14F-4D97-AF65-F5344CB8AC3E}">
        <p14:creationId xmlns:p14="http://schemas.microsoft.com/office/powerpoint/2010/main" val="8740720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4095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r>
              <a:rPr lang="en-US" altLang="en-US" sz="2800" dirty="0">
                <a:solidFill>
                  <a:srgbClr val="000000"/>
                </a:solidFill>
                <a:latin typeface="Arial Narrow" panose="020B0604020202020204" pitchFamily="34" charset="0"/>
                <a:ea typeface="ＭＳ Ｐゴシック" panose="020B0600070205080204" pitchFamily="34" charset="-128"/>
              </a:rPr>
              <a:t>A Member Has Not Received Recognition.</a:t>
            </a:r>
            <a:br>
              <a:rPr lang="en-US" altLang="en-US" sz="2800" dirty="0">
                <a:solidFill>
                  <a:srgbClr val="000000"/>
                </a:solidFill>
                <a:latin typeface="Arial Narrow" panose="020B0604020202020204" pitchFamily="34" charset="0"/>
                <a:ea typeface="ＭＳ Ｐゴシック" panose="020B0600070205080204" pitchFamily="34" charset="-128"/>
              </a:rPr>
            </a:br>
            <a:r>
              <a:rPr lang="en-US" altLang="en-US" sz="2800" dirty="0">
                <a:solidFill>
                  <a:srgbClr val="000000"/>
                </a:solidFill>
                <a:latin typeface="Arial Narrow" panose="020B0604020202020204" pitchFamily="34" charset="0"/>
                <a:ea typeface="ＭＳ Ｐゴシック" panose="020B0600070205080204" pitchFamily="34" charset="-128"/>
              </a:rPr>
              <a:t>What Do I do?</a:t>
            </a: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63491" name="Picture 2">
            <a:extLst>
              <a:ext uri="{FF2B5EF4-FFF2-40B4-BE49-F238E27FC236}">
                <a16:creationId xmlns:a16="http://schemas.microsoft.com/office/drawing/2014/main" id="{CFCBE78D-5782-BB43-9C77-015B04423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43100"/>
            <a:ext cx="42799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043966-DCA8-6D4E-A1B7-93572FB6B884}"/>
              </a:ext>
            </a:extLst>
          </p:cNvPr>
          <p:cNvPicPr>
            <a:picLocks noChangeAspect="1"/>
          </p:cNvPicPr>
          <p:nvPr/>
        </p:nvPicPr>
        <p:blipFill>
          <a:blip r:embed="rId3"/>
          <a:stretch>
            <a:fillRect/>
          </a:stretch>
        </p:blipFill>
        <p:spPr>
          <a:xfrm>
            <a:off x="-228600" y="-304800"/>
            <a:ext cx="9628094" cy="8503227"/>
          </a:xfrm>
          <a:prstGeom prst="rect">
            <a:avLst/>
          </a:prstGeom>
        </p:spPr>
      </p:pic>
    </p:spTree>
    <p:extLst>
      <p:ext uri="{BB962C8B-B14F-4D97-AF65-F5344CB8AC3E}">
        <p14:creationId xmlns:p14="http://schemas.microsoft.com/office/powerpoint/2010/main" val="5855301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a:extLst>
              <a:ext uri="{FF2B5EF4-FFF2-40B4-BE49-F238E27FC236}">
                <a16:creationId xmlns:a16="http://schemas.microsoft.com/office/drawing/2014/main" id="{7166909C-C4B3-BC41-B1F8-1626BD9DB1EF}"/>
              </a:ext>
            </a:extLst>
          </p:cNvPr>
          <p:cNvSpPr>
            <a:spLocks noGrp="1" noChangeArrowheads="1"/>
          </p:cNvSpPr>
          <p:nvPr>
            <p:ph type="title"/>
          </p:nvPr>
        </p:nvSpPr>
        <p:spPr bwMode="auto">
          <a:xfrm>
            <a:off x="0" y="409575"/>
            <a:ext cx="6400800" cy="1800225"/>
          </a:xfrm>
        </p:spPr>
        <p:txBody>
          <a:bodyPr wrap="square" numCol="1" anchorCtr="0" compatLnSpc="1">
            <a:prstTxWarp prst="textNoShape">
              <a:avLst/>
            </a:prstTxWarp>
            <a:normAutofit/>
          </a:bodyPr>
          <a:lstStyle/>
          <a:p>
            <a:pPr>
              <a:defRPr/>
            </a:pPr>
            <a:r>
              <a:rPr lang="en-US" altLang="en-US" sz="2800" dirty="0">
                <a:solidFill>
                  <a:srgbClr val="000000"/>
                </a:solidFill>
                <a:latin typeface="Arial Narrow" panose="020B0604020202020204" pitchFamily="34" charset="0"/>
                <a:ea typeface="ＭＳ Ｐゴシック" panose="020B0600070205080204" pitchFamily="34" charset="-128"/>
              </a:rPr>
              <a:t>What Recognition Is Provided to Clubs?</a:t>
            </a: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65538" name="Subtitle 2">
            <a:extLst>
              <a:ext uri="{FF2B5EF4-FFF2-40B4-BE49-F238E27FC236}">
                <a16:creationId xmlns:a16="http://schemas.microsoft.com/office/drawing/2014/main" id="{313EBF81-05F7-A246-B3C2-505BAEF046CC}"/>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65539" name="Picture 2">
            <a:extLst>
              <a:ext uri="{FF2B5EF4-FFF2-40B4-BE49-F238E27FC236}">
                <a16:creationId xmlns:a16="http://schemas.microsoft.com/office/drawing/2014/main" id="{9DB98B6A-D1F4-3B48-87B6-60AE0AAA3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1992313"/>
            <a:ext cx="25717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F448C737-AB6C-D544-B0E9-40571D8BB18C}"/>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dirty="0">
                <a:latin typeface="Arial Narrow" panose="020B0604020202020204" pitchFamily="34" charset="0"/>
                <a:ea typeface="ＭＳ Ｐゴシック" panose="020B0600070205080204" pitchFamily="34" charset="-128"/>
              </a:rPr>
              <a:t>Top Ten Foundation Questions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0"/>
            <a:ext cx="64008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Autofit/>
          </a:bodyPr>
          <a:lstStyle/>
          <a:p>
            <a:pPr algn="l"/>
            <a:r>
              <a:rPr lang="en-US" sz="1800" b="1" dirty="0">
                <a:solidFill>
                  <a:schemeClr val="bg2">
                    <a:lumMod val="10000"/>
                  </a:schemeClr>
                </a:solidFill>
              </a:rPr>
              <a:t>Club Recognition</a:t>
            </a:r>
            <a:br>
              <a:rPr lang="en-US" sz="1800" b="1" dirty="0">
                <a:solidFill>
                  <a:schemeClr val="bg2">
                    <a:lumMod val="10000"/>
                  </a:schemeClr>
                </a:solidFill>
              </a:rPr>
            </a:br>
            <a:br>
              <a:rPr lang="en-US" sz="1800" b="1" dirty="0">
                <a:solidFill>
                  <a:schemeClr val="bg2">
                    <a:lumMod val="10000"/>
                  </a:schemeClr>
                </a:solidFill>
              </a:rPr>
            </a:br>
            <a:r>
              <a:rPr lang="en-US" sz="1800" b="1" dirty="0">
                <a:solidFill>
                  <a:schemeClr val="bg2">
                    <a:lumMod val="10000"/>
                  </a:schemeClr>
                </a:solidFill>
              </a:rPr>
              <a:t>100% Paul Harris Fellow Club</a:t>
            </a:r>
            <a:br>
              <a:rPr lang="en-US" sz="1800" b="1" dirty="0">
                <a:solidFill>
                  <a:schemeClr val="bg2">
                    <a:lumMod val="10000"/>
                  </a:schemeClr>
                </a:solidFill>
              </a:rPr>
            </a:br>
            <a:r>
              <a:rPr lang="en-US" sz="1800" dirty="0">
                <a:solidFill>
                  <a:schemeClr val="bg2">
                    <a:lumMod val="10000"/>
                  </a:schemeClr>
                </a:solidFill>
              </a:rPr>
              <a:t>For clubs in which all dues-paying members are Paul Harris Fellows. This is a one-time recognition.</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100% Paul Harris Society Club</a:t>
            </a:r>
            <a:br>
              <a:rPr lang="en-US" sz="1800" b="1" dirty="0">
                <a:solidFill>
                  <a:schemeClr val="bg2">
                    <a:lumMod val="10000"/>
                  </a:schemeClr>
                </a:solidFill>
              </a:rPr>
            </a:br>
            <a:r>
              <a:rPr lang="en-US" sz="1800" dirty="0">
                <a:solidFill>
                  <a:schemeClr val="bg2">
                    <a:lumMod val="10000"/>
                  </a:schemeClr>
                </a:solidFill>
              </a:rPr>
              <a:t>For clubs in which every dues-paying member contributes a minimum of $1,000 to the Annual Fund, PolioPlus, or global grants within a Rotary year</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100% Foundation Giving Club</a:t>
            </a:r>
            <a:br>
              <a:rPr lang="en-US" sz="1800" b="1" dirty="0">
                <a:solidFill>
                  <a:schemeClr val="bg2">
                    <a:lumMod val="10000"/>
                  </a:schemeClr>
                </a:solidFill>
              </a:rPr>
            </a:br>
            <a:r>
              <a:rPr lang="en-US" sz="1800" dirty="0">
                <a:solidFill>
                  <a:schemeClr val="bg2">
                    <a:lumMod val="10000"/>
                  </a:schemeClr>
                </a:solidFill>
              </a:rPr>
              <a:t>For clubs that achieve an average of $100 in per capita giving and 100 percent participation, with every dues-paying member contributing at least $25 to any or all of the following during the Rotary year: Annual Fund, PolioPlus Fund, approved global grants, or Endowment Fund</a:t>
            </a:r>
            <a:br>
              <a:rPr lang="en-US" sz="1800" dirty="0">
                <a:solidFill>
                  <a:schemeClr val="bg2">
                    <a:lumMod val="10000"/>
                  </a:schemeClr>
                </a:solidFill>
              </a:rPr>
            </a:br>
            <a:endParaRPr lang="en-US" altLang="en-US" sz="1800" dirty="0">
              <a:solidFill>
                <a:schemeClr val="bg2">
                  <a:lumMod val="10000"/>
                </a:schemeClr>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spTree>
    <p:extLst>
      <p:ext uri="{BB962C8B-B14F-4D97-AF65-F5344CB8AC3E}">
        <p14:creationId xmlns:p14="http://schemas.microsoft.com/office/powerpoint/2010/main" val="128253604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7">
            <a:extLst>
              <a:ext uri="{FF2B5EF4-FFF2-40B4-BE49-F238E27FC236}">
                <a16:creationId xmlns:a16="http://schemas.microsoft.com/office/drawing/2014/main" id="{852B0B1E-B5F2-8C4A-B9C1-7449CC25D043}"/>
              </a:ext>
            </a:extLst>
          </p:cNvPr>
          <p:cNvSpPr>
            <a:spLocks noGrp="1" noChangeArrowheads="1"/>
          </p:cNvSpPr>
          <p:nvPr>
            <p:ph type="title"/>
          </p:nvPr>
        </p:nvSpPr>
        <p:spPr bwMode="auto">
          <a:xfrm>
            <a:off x="0" y="0"/>
            <a:ext cx="6400800"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Autofit/>
          </a:bodyPr>
          <a:lstStyle/>
          <a:p>
            <a:pPr algn="l"/>
            <a:r>
              <a:rPr lang="en-US" sz="1800" b="1" dirty="0">
                <a:solidFill>
                  <a:schemeClr val="bg2">
                    <a:lumMod val="10000"/>
                  </a:schemeClr>
                </a:solidFill>
              </a:rPr>
              <a:t>Club Recognition</a:t>
            </a:r>
            <a:br>
              <a:rPr lang="en-US" sz="1800" b="1" dirty="0">
                <a:solidFill>
                  <a:schemeClr val="bg2">
                    <a:lumMod val="10000"/>
                  </a:schemeClr>
                </a:solidFill>
              </a:rPr>
            </a:br>
            <a:br>
              <a:rPr lang="en-US" sz="1800" b="1" dirty="0">
                <a:solidFill>
                  <a:schemeClr val="bg2">
                    <a:lumMod val="10000"/>
                  </a:schemeClr>
                </a:solidFill>
              </a:rPr>
            </a:br>
            <a:r>
              <a:rPr lang="en-US" sz="1800" b="1" dirty="0">
                <a:solidFill>
                  <a:schemeClr val="bg2">
                    <a:lumMod val="10000"/>
                  </a:schemeClr>
                </a:solidFill>
              </a:rPr>
              <a:t>100% Rotary’s Promise Club</a:t>
            </a:r>
            <a:br>
              <a:rPr lang="en-US" sz="1800" b="1" dirty="0">
                <a:solidFill>
                  <a:schemeClr val="bg2">
                    <a:lumMod val="10000"/>
                  </a:schemeClr>
                </a:solidFill>
              </a:rPr>
            </a:br>
            <a:r>
              <a:rPr lang="en-US" sz="1800" dirty="0">
                <a:solidFill>
                  <a:schemeClr val="bg2">
                    <a:lumMod val="10000"/>
                  </a:schemeClr>
                </a:solidFill>
              </a:rPr>
              <a:t>A designation provided to clubs in which every dues-paying member supports The Rotary Foundation’s Endowment with</a:t>
            </a:r>
            <a:br>
              <a:rPr lang="en-US" sz="1800" dirty="0">
                <a:solidFill>
                  <a:schemeClr val="bg2">
                    <a:lumMod val="10000"/>
                  </a:schemeClr>
                </a:solidFill>
              </a:rPr>
            </a:br>
            <a:r>
              <a:rPr lang="en-US" sz="1800" dirty="0">
                <a:solidFill>
                  <a:schemeClr val="bg2">
                    <a:lumMod val="10000"/>
                  </a:schemeClr>
                </a:solidFill>
              </a:rPr>
              <a:t>a minimum commitment of $1,000 or more in an estate plan</a:t>
            </a:r>
            <a:br>
              <a:rPr lang="en-US" sz="1800" dirty="0">
                <a:solidFill>
                  <a:schemeClr val="bg2">
                    <a:lumMod val="10000"/>
                  </a:schemeClr>
                </a:solidFill>
              </a:rPr>
            </a:br>
            <a:r>
              <a:rPr lang="en-US" sz="1800" dirty="0">
                <a:solidFill>
                  <a:schemeClr val="bg2">
                    <a:lumMod val="10000"/>
                  </a:schemeClr>
                </a:solidFill>
              </a:rPr>
              <a:t>or via an outright gift of $1,000 or more. A certificate honoring the achievement will be provided upon request.</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Every Rotarian, Every Year Club</a:t>
            </a:r>
            <a:br>
              <a:rPr lang="en-US" sz="1800" b="1" dirty="0">
                <a:solidFill>
                  <a:schemeClr val="bg2">
                    <a:lumMod val="10000"/>
                  </a:schemeClr>
                </a:solidFill>
              </a:rPr>
            </a:br>
            <a:r>
              <a:rPr lang="en-US" sz="1800" dirty="0">
                <a:solidFill>
                  <a:schemeClr val="bg2">
                    <a:lumMod val="10000"/>
                  </a:schemeClr>
                </a:solidFill>
              </a:rPr>
              <a:t>For clubs that achieve a minimum Annual Fund contribution of $100 per capita during the Rotary year, and every dues-paying member must personally contribute at least $25 to the Annual Fund during the year. </a:t>
            </a:r>
            <a:br>
              <a:rPr lang="en-US" sz="1800" dirty="0">
                <a:solidFill>
                  <a:schemeClr val="bg2">
                    <a:lumMod val="10000"/>
                  </a:schemeClr>
                </a:solidFill>
              </a:rPr>
            </a:br>
            <a:br>
              <a:rPr lang="en-US" sz="1800" dirty="0">
                <a:solidFill>
                  <a:schemeClr val="bg2">
                    <a:lumMod val="10000"/>
                  </a:schemeClr>
                </a:solidFill>
              </a:rPr>
            </a:br>
            <a:r>
              <a:rPr lang="en-US" sz="1800" b="1" dirty="0">
                <a:solidFill>
                  <a:schemeClr val="bg2">
                    <a:lumMod val="10000"/>
                  </a:schemeClr>
                </a:solidFill>
              </a:rPr>
              <a:t>Top Three Per Capita in Annual Fund Giving</a:t>
            </a:r>
            <a:br>
              <a:rPr lang="en-US" sz="1800" b="1" dirty="0">
                <a:solidFill>
                  <a:schemeClr val="bg2">
                    <a:lumMod val="10000"/>
                  </a:schemeClr>
                </a:solidFill>
              </a:rPr>
            </a:br>
            <a:r>
              <a:rPr lang="en-US" sz="1800" dirty="0">
                <a:solidFill>
                  <a:schemeClr val="bg2">
                    <a:lumMod val="10000"/>
                  </a:schemeClr>
                </a:solidFill>
              </a:rPr>
              <a:t>For the three clubs in each district that give the most, per capita, to the Annual Fund. Clubs that give at least $50 per capita are eligible. </a:t>
            </a:r>
            <a:br>
              <a:rPr lang="en-US" altLang="en-US" sz="1800" dirty="0">
                <a:solidFill>
                  <a:schemeClr val="bg2">
                    <a:lumMod val="10000"/>
                  </a:schemeClr>
                </a:solidFill>
                <a:latin typeface="Arial Narrow" panose="020B0604020202020204" pitchFamily="34" charset="0"/>
                <a:ea typeface="ＭＳ Ｐゴシック" panose="020B0600070205080204" pitchFamily="34" charset="-128"/>
              </a:rPr>
            </a:br>
            <a:br>
              <a:rPr lang="en-US" altLang="en-US" sz="1800" dirty="0">
                <a:solidFill>
                  <a:schemeClr val="bg2">
                    <a:lumMod val="10000"/>
                  </a:schemeClr>
                </a:solidFill>
                <a:latin typeface="Arial Narrow" panose="020B0604020202020204" pitchFamily="34" charset="0"/>
                <a:ea typeface="ＭＳ Ｐゴシック" panose="020B0600070205080204" pitchFamily="34" charset="-128"/>
              </a:rPr>
            </a:br>
            <a:endParaRPr lang="en-US" altLang="en-US" sz="1800" dirty="0">
              <a:solidFill>
                <a:schemeClr val="bg2">
                  <a:lumMod val="10000"/>
                </a:schemeClr>
              </a:solidFill>
              <a:ea typeface="ＭＳ Ｐゴシック" panose="020B0600070205080204" pitchFamily="34" charset="-128"/>
            </a:endParaRPr>
          </a:p>
        </p:txBody>
      </p:sp>
      <p:sp>
        <p:nvSpPr>
          <p:cNvPr id="63490" name="Subtitle 2">
            <a:extLst>
              <a:ext uri="{FF2B5EF4-FFF2-40B4-BE49-F238E27FC236}">
                <a16:creationId xmlns:a16="http://schemas.microsoft.com/office/drawing/2014/main" id="{FC48BB2E-303A-494C-9149-D100656FA288}"/>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spTree>
    <p:extLst>
      <p:ext uri="{BB962C8B-B14F-4D97-AF65-F5344CB8AC3E}">
        <p14:creationId xmlns:p14="http://schemas.microsoft.com/office/powerpoint/2010/main" val="276651152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a:extLst>
              <a:ext uri="{FF2B5EF4-FFF2-40B4-BE49-F238E27FC236}">
                <a16:creationId xmlns:a16="http://schemas.microsoft.com/office/drawing/2014/main" id="{018B342B-3D89-9742-8CE1-E2CD8FDDCC92}"/>
              </a:ext>
            </a:extLst>
          </p:cNvPr>
          <p:cNvSpPr>
            <a:spLocks noGrp="1" noChangeArrowheads="1"/>
          </p:cNvSpPr>
          <p:nvPr>
            <p:ph type="title"/>
          </p:nvPr>
        </p:nvSpPr>
        <p:spPr bwMode="auto">
          <a:xfrm>
            <a:off x="0" y="409575"/>
            <a:ext cx="6400800" cy="1800225"/>
          </a:xfrm>
        </p:spPr>
        <p:txBody>
          <a:bodyPr wrap="square" numCol="1" anchorCtr="0" compatLnSpc="1">
            <a:prstTxWarp prst="textNoShape">
              <a:avLst/>
            </a:prstTxWarp>
            <a:normAutofit fontScale="90000"/>
          </a:bodyPr>
          <a:lstStyle/>
          <a:p>
            <a:pPr>
              <a:defRPr/>
            </a:pPr>
            <a:r>
              <a:rPr lang="en-US" altLang="en-US" sz="2800" dirty="0">
                <a:solidFill>
                  <a:srgbClr val="000000"/>
                </a:solidFill>
                <a:latin typeface="Arial Narrow" panose="020B0604020202020204" pitchFamily="34" charset="0"/>
                <a:ea typeface="ＭＳ Ｐゴシック" panose="020B0600070205080204" pitchFamily="34" charset="-128"/>
              </a:rPr>
              <a:t>How does our Foundation rank among</a:t>
            </a:r>
            <a:br>
              <a:rPr lang="en-US" altLang="en-US" sz="2800" dirty="0">
                <a:solidFill>
                  <a:srgbClr val="000000"/>
                </a:solidFill>
                <a:latin typeface="Arial Narrow" panose="020B0604020202020204" pitchFamily="34" charset="0"/>
                <a:ea typeface="ＭＳ Ｐゴシック" panose="020B0600070205080204" pitchFamily="34" charset="-128"/>
              </a:rPr>
            </a:br>
            <a:r>
              <a:rPr lang="en-US" altLang="en-US" sz="2800" dirty="0">
                <a:solidFill>
                  <a:srgbClr val="000000"/>
                </a:solidFill>
                <a:latin typeface="Arial Narrow" panose="020B0604020202020204" pitchFamily="34" charset="0"/>
                <a:ea typeface="ＭＳ Ｐゴシック" panose="020B0600070205080204" pitchFamily="34" charset="-128"/>
              </a:rPr>
              <a:t>other charitable organizations?</a:t>
            </a: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67586" name="Subtitle 2">
            <a:extLst>
              <a:ext uri="{FF2B5EF4-FFF2-40B4-BE49-F238E27FC236}">
                <a16:creationId xmlns:a16="http://schemas.microsoft.com/office/drawing/2014/main" id="{4898A38A-609F-C947-94AE-D0009ECB5BFE}"/>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67587" name="Picture 3">
            <a:extLst>
              <a:ext uri="{FF2B5EF4-FFF2-40B4-BE49-F238E27FC236}">
                <a16:creationId xmlns:a16="http://schemas.microsoft.com/office/drawing/2014/main" id="{F617C242-2264-9F4B-828E-BDE516B50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66675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7">
            <a:extLst>
              <a:ext uri="{FF2B5EF4-FFF2-40B4-BE49-F238E27FC236}">
                <a16:creationId xmlns:a16="http://schemas.microsoft.com/office/drawing/2014/main" id="{85C43C9E-57DF-2F4C-B1A9-9B5A1D8205B4}"/>
              </a:ext>
            </a:extLst>
          </p:cNvPr>
          <p:cNvSpPr>
            <a:spLocks noGrp="1" noChangeArrowheads="1"/>
          </p:cNvSpPr>
          <p:nvPr>
            <p:ph type="title"/>
          </p:nvPr>
        </p:nvSpPr>
        <p:spPr bwMode="auto">
          <a:xfrm>
            <a:off x="0" y="409575"/>
            <a:ext cx="6400800" cy="962025"/>
          </a:xfrm>
        </p:spPr>
        <p:txBody>
          <a:bodyPr wrap="square" numCol="1" anchorCtr="0" compatLnSpc="1">
            <a:prstTxWarp prst="textNoShape">
              <a:avLst/>
            </a:prstTxWarp>
            <a:normAutofit fontScale="90000"/>
          </a:bodyPr>
          <a:lstStyle/>
          <a:p>
            <a:pPr>
              <a:defRPr/>
            </a:pPr>
            <a:r>
              <a:rPr lang="en-US" altLang="en-US" sz="2800" dirty="0">
                <a:solidFill>
                  <a:srgbClr val="000000"/>
                </a:solidFill>
                <a:latin typeface="Arial Narrow" panose="020B0604020202020204" pitchFamily="34" charset="0"/>
                <a:ea typeface="ＭＳ Ｐゴシック" panose="020B0600070205080204" pitchFamily="34" charset="-128"/>
              </a:rPr>
              <a:t>What types of grants are available to clubs?</a:t>
            </a: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800" dirty="0">
                <a:solidFill>
                  <a:srgbClr val="000000"/>
                </a:solidFill>
                <a:latin typeface="Arial Narrow" panose="020B0604020202020204" pitchFamily="34" charset="0"/>
                <a:ea typeface="ＭＳ Ｐゴシック" panose="020B0600070205080204" pitchFamily="34" charset="-128"/>
              </a:rPr>
            </a:b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33794" name="Subtitle 2">
            <a:extLst>
              <a:ext uri="{FF2B5EF4-FFF2-40B4-BE49-F238E27FC236}">
                <a16:creationId xmlns:a16="http://schemas.microsoft.com/office/drawing/2014/main" id="{1E48034D-D8BB-734C-AC05-C5796156695B}"/>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33795" name="image.jpg">
            <a:extLst>
              <a:ext uri="{FF2B5EF4-FFF2-40B4-BE49-F238E27FC236}">
                <a16:creationId xmlns:a16="http://schemas.microsoft.com/office/drawing/2014/main" id="{1D7D1342-E366-4648-B8C3-E117E478E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31" r="21658"/>
          <a:stretch>
            <a:fillRect/>
          </a:stretch>
        </p:blipFill>
        <p:spPr bwMode="auto">
          <a:xfrm>
            <a:off x="1162050" y="1898650"/>
            <a:ext cx="40767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3AD5E87-319F-EE43-9E53-042DBBF5BC58}"/>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a:latin typeface="Arial Narrow" panose="020B0604020202020204" pitchFamily="34" charset="0"/>
                <a:ea typeface="ＭＳ Ｐゴシック" panose="020B0600070205080204" pitchFamily="34" charset="-128"/>
              </a:rPr>
              <a:t>District Grants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5F8EE56B-D7EB-284B-A0C9-4DE721803B3B}"/>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400">
                <a:latin typeface="Arial Narrow" panose="020B0604020202020204" pitchFamily="34" charset="0"/>
                <a:ea typeface="ＭＳ Ｐゴシック" panose="020B0600070205080204" pitchFamily="34" charset="-128"/>
              </a:rPr>
              <a:t>Disaster Recovery Grant</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4CC1FD10-1BAE-0946-8413-97D797F85206}"/>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a:latin typeface="Arial Narrow" panose="020B0604020202020204" pitchFamily="34" charset="0"/>
                <a:ea typeface="ＭＳ Ｐゴシック" panose="020B0600070205080204" pitchFamily="34" charset="-128"/>
              </a:rPr>
              <a:t>Global Grants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BF586200-9145-6F4D-9945-F056D0923733}"/>
              </a:ext>
            </a:extLst>
          </p:cNvPr>
          <p:cNvSpPr>
            <a:spLocks noGrp="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sz="4000">
                <a:latin typeface="Arial Narrow" panose="020B0604020202020204" pitchFamily="34" charset="0"/>
                <a:ea typeface="ＭＳ Ｐゴシック" panose="020B0600070205080204" pitchFamily="34" charset="-128"/>
              </a:rPr>
              <a:t>Your Questions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C0DA27A-24DD-744C-8513-1A87B6C6180D}"/>
              </a:ext>
            </a:extLst>
          </p:cNvPr>
          <p:cNvSpPr txBox="1">
            <a:spLocks/>
          </p:cNvSpPr>
          <p:nvPr/>
        </p:nvSpPr>
        <p:spPr bwMode="auto">
          <a:xfrm>
            <a:off x="406400" y="2924175"/>
            <a:ext cx="4264025" cy="1581150"/>
          </a:xfrm>
          <a:prstGeom prst="rect">
            <a:avLst/>
          </a:prstGeom>
          <a:noFill/>
        </p:spPr>
        <p:txBody>
          <a:bodyPr lIns="0" tIns="0" rIns="0" bIns="0"/>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defRPr/>
            </a:pPr>
            <a:r>
              <a:rPr lang="en-US" altLang="en-US" sz="2800" b="1" dirty="0">
                <a:solidFill>
                  <a:schemeClr val="bg1"/>
                </a:solidFill>
                <a:effectLst>
                  <a:outerShdw blurRad="38100" dist="38100" dir="2700000" algn="tl">
                    <a:srgbClr val="C0C0C0"/>
                  </a:outerShdw>
                </a:effectLst>
                <a:latin typeface="Arial Narrow" panose="020B0604020202020204" pitchFamily="34" charset="0"/>
              </a:rPr>
              <a:t>We should not live for ourselves alone, but for the joy in doing good for others</a:t>
            </a:r>
          </a:p>
          <a:p>
            <a:pPr eaLnBrk="1" hangingPunct="1">
              <a:buFont typeface="Arial" panose="020B0604020202020204" pitchFamily="34" charset="0"/>
              <a:buNone/>
              <a:defRPr/>
            </a:pPr>
            <a:r>
              <a:rPr lang="en-US" altLang="en-US" sz="2800" b="1" dirty="0">
                <a:solidFill>
                  <a:schemeClr val="bg1"/>
                </a:solidFill>
                <a:effectLst>
                  <a:outerShdw blurRad="38100" dist="38100" dir="2700000" algn="tl">
                    <a:srgbClr val="C0C0C0"/>
                  </a:outerShdw>
                </a:effectLst>
                <a:latin typeface="Arial Narrow" panose="020B0604020202020204" pitchFamily="34" charset="0"/>
              </a:rPr>
              <a:t> — Arch </a:t>
            </a:r>
            <a:r>
              <a:rPr lang="en-US" altLang="en-US" sz="2800" b="1" dirty="0" err="1">
                <a:solidFill>
                  <a:schemeClr val="bg1"/>
                </a:solidFill>
                <a:effectLst>
                  <a:outerShdw blurRad="38100" dist="38100" dir="2700000" algn="tl">
                    <a:srgbClr val="C0C0C0"/>
                  </a:outerShdw>
                </a:effectLst>
                <a:latin typeface="Arial Narrow" panose="020B0604020202020204" pitchFamily="34" charset="0"/>
              </a:rPr>
              <a:t>Klumph</a:t>
            </a:r>
            <a:r>
              <a:rPr lang="en-US" altLang="en-US" sz="2800" b="1" dirty="0">
                <a:solidFill>
                  <a:schemeClr val="bg1"/>
                </a:solidFill>
                <a:effectLst>
                  <a:outerShdw blurRad="38100" dist="38100" dir="2700000" algn="tl">
                    <a:srgbClr val="C0C0C0"/>
                  </a:outerShdw>
                </a:effectLst>
                <a:latin typeface="Arial Narrow" panose="020B0604020202020204" pitchFamily="34" charset="0"/>
              </a:rPr>
              <a:t>, 1929</a:t>
            </a:r>
          </a:p>
          <a:p>
            <a:pPr eaLnBrk="1" hangingPunct="1">
              <a:buFont typeface="Arial" panose="020B0604020202020204" pitchFamily="34" charset="0"/>
              <a:buNone/>
              <a:defRPr/>
            </a:pPr>
            <a:endParaRPr lang="en-US" altLang="en-US" sz="2800" b="1" dirty="0">
              <a:solidFill>
                <a:schemeClr val="bg1"/>
              </a:solidFill>
              <a:effectLst>
                <a:outerShdw blurRad="38100" dist="38100" dir="2700000" algn="tl">
                  <a:srgbClr val="C0C0C0"/>
                </a:outerShdw>
              </a:effectLst>
              <a:latin typeface="Arial Narrow" panose="020B0604020202020204" pitchFamily="34" charset="0"/>
            </a:endParaRPr>
          </a:p>
        </p:txBody>
      </p:sp>
      <p:pic>
        <p:nvPicPr>
          <p:cNvPr id="40962" name="Content Placeholder 3">
            <a:extLst>
              <a:ext uri="{FF2B5EF4-FFF2-40B4-BE49-F238E27FC236}">
                <a16:creationId xmlns:a16="http://schemas.microsoft.com/office/drawing/2014/main" id="{E4D8CEE4-076E-8742-A3B1-5DC22FE14E8F}"/>
              </a:ext>
            </a:extLst>
          </p:cNvPr>
          <p:cNvPicPr>
            <a:picLocks noChangeAspect="1"/>
          </p:cNvPicPr>
          <p:nvPr/>
        </p:nvPicPr>
        <p:blipFill>
          <a:blip r:embed="rId3">
            <a:extLst>
              <a:ext uri="{28A0092B-C50C-407E-A947-70E740481C1C}">
                <a14:useLocalDpi xmlns:a14="http://schemas.microsoft.com/office/drawing/2010/main" val="0"/>
              </a:ext>
            </a:extLst>
          </a:blip>
          <a:srcRect l="10062" t="5920" r="21577" b="12350"/>
          <a:stretch>
            <a:fillRect/>
          </a:stretch>
        </p:blipFill>
        <p:spPr bwMode="auto">
          <a:xfrm>
            <a:off x="4764087" y="0"/>
            <a:ext cx="4356100"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Content Placeholder 27">
            <a:extLst>
              <a:ext uri="{FF2B5EF4-FFF2-40B4-BE49-F238E27FC236}">
                <a16:creationId xmlns:a16="http://schemas.microsoft.com/office/drawing/2014/main" id="{EFAB58AD-AE42-8542-883C-2F044E05DE74}"/>
              </a:ext>
            </a:extLst>
          </p:cNvPr>
          <p:cNvPicPr>
            <a:picLocks noChangeAspect="1"/>
          </p:cNvPicPr>
          <p:nvPr/>
        </p:nvPicPr>
        <p:blipFill>
          <a:blip r:embed="rId4">
            <a:extLst>
              <a:ext uri="{28A0092B-C50C-407E-A947-70E740481C1C}">
                <a14:useLocalDpi xmlns:a14="http://schemas.microsoft.com/office/drawing/2010/main" val="0"/>
              </a:ext>
            </a:extLst>
          </a:blip>
          <a:srcRect t="9589" r="-569" b="1825"/>
          <a:stretch>
            <a:fillRect/>
          </a:stretch>
        </p:blipFill>
        <p:spPr bwMode="auto">
          <a:xfrm>
            <a:off x="0" y="0"/>
            <a:ext cx="2624138"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0964" name="Content Placeholder 17">
            <a:extLst>
              <a:ext uri="{FF2B5EF4-FFF2-40B4-BE49-F238E27FC236}">
                <a16:creationId xmlns:a16="http://schemas.microsoft.com/office/drawing/2014/main" id="{E7C9FC5E-EDC0-234E-B7A8-DAA2315DE9C1}"/>
              </a:ext>
            </a:extLst>
          </p:cNvPr>
          <p:cNvPicPr>
            <a:picLocks noChangeAspect="1"/>
          </p:cNvPicPr>
          <p:nvPr/>
        </p:nvPicPr>
        <p:blipFill>
          <a:blip r:embed="rId5">
            <a:extLst>
              <a:ext uri="{28A0092B-C50C-407E-A947-70E740481C1C}">
                <a14:useLocalDpi xmlns:a14="http://schemas.microsoft.com/office/drawing/2010/main" val="0"/>
              </a:ext>
            </a:extLst>
          </a:blip>
          <a:srcRect t="7915" r="7915"/>
          <a:stretch>
            <a:fillRect/>
          </a:stretch>
        </p:blipFill>
        <p:spPr bwMode="auto">
          <a:xfrm>
            <a:off x="2581275" y="0"/>
            <a:ext cx="219710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40965" name="Content Placeholder 17">
            <a:extLst>
              <a:ext uri="{FF2B5EF4-FFF2-40B4-BE49-F238E27FC236}">
                <a16:creationId xmlns:a16="http://schemas.microsoft.com/office/drawing/2014/main" id="{5C850D44-1D7F-584F-BE04-8254AD459794}"/>
              </a:ext>
            </a:extLst>
          </p:cNvPr>
          <p:cNvPicPr>
            <a:picLocks noChangeAspect="1"/>
          </p:cNvPicPr>
          <p:nvPr/>
        </p:nvPicPr>
        <p:blipFill>
          <a:blip r:embed="rId6">
            <a:extLst>
              <a:ext uri="{28A0092B-C50C-407E-A947-70E740481C1C}">
                <a14:useLocalDpi xmlns:a14="http://schemas.microsoft.com/office/drawing/2010/main" val="0"/>
              </a:ext>
            </a:extLst>
          </a:blip>
          <a:srcRect l="10838" t="21655" r="9091" b="22397"/>
          <a:stretch>
            <a:fillRect/>
          </a:stretch>
        </p:blipFill>
        <p:spPr bwMode="auto">
          <a:xfrm>
            <a:off x="0" y="4956175"/>
            <a:ext cx="4816475"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0966" name="Content Placeholder 17">
            <a:extLst>
              <a:ext uri="{FF2B5EF4-FFF2-40B4-BE49-F238E27FC236}">
                <a16:creationId xmlns:a16="http://schemas.microsoft.com/office/drawing/2014/main" id="{0CC12080-6228-3444-91C6-42B7F962F5DD}"/>
              </a:ext>
            </a:extLst>
          </p:cNvPr>
          <p:cNvPicPr>
            <a:picLocks noChangeAspect="1"/>
          </p:cNvPicPr>
          <p:nvPr/>
        </p:nvPicPr>
        <p:blipFill>
          <a:blip r:embed="rId7">
            <a:extLst>
              <a:ext uri="{28A0092B-C50C-407E-A947-70E740481C1C}">
                <a14:useLocalDpi xmlns:a14="http://schemas.microsoft.com/office/drawing/2010/main" val="0"/>
              </a:ext>
            </a:extLst>
          </a:blip>
          <a:srcRect l="14423" t="6818" r="15384" b="20232"/>
          <a:stretch>
            <a:fillRect/>
          </a:stretch>
        </p:blipFill>
        <p:spPr bwMode="auto">
          <a:xfrm>
            <a:off x="4787900" y="2673350"/>
            <a:ext cx="435610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7">
            <a:extLst>
              <a:ext uri="{FF2B5EF4-FFF2-40B4-BE49-F238E27FC236}">
                <a16:creationId xmlns:a16="http://schemas.microsoft.com/office/drawing/2014/main" id="{B21956D9-1039-6E4A-B103-0DC9F1AF0E62}"/>
              </a:ext>
            </a:extLst>
          </p:cNvPr>
          <p:cNvSpPr>
            <a:spLocks noGrp="1" noChangeArrowheads="1"/>
          </p:cNvSpPr>
          <p:nvPr>
            <p:ph type="title"/>
          </p:nvPr>
        </p:nvSpPr>
        <p:spPr bwMode="auto">
          <a:xfrm>
            <a:off x="-228600" y="457200"/>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2800" dirty="0">
                <a:solidFill>
                  <a:srgbClr val="000000"/>
                </a:solidFill>
                <a:latin typeface="Arial Narrow" panose="020B0604020202020204" pitchFamily="34" charset="0"/>
                <a:ea typeface="ＭＳ Ｐゴシック" panose="020B0600070205080204" pitchFamily="34" charset="-128"/>
              </a:rPr>
              <a:t>To Which Fund Do I send My Contribution?</a:t>
            </a: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22530" name="Subtitle 2">
            <a:extLst>
              <a:ext uri="{FF2B5EF4-FFF2-40B4-BE49-F238E27FC236}">
                <a16:creationId xmlns:a16="http://schemas.microsoft.com/office/drawing/2014/main" id="{DE086FB4-F545-104D-A287-FEB1FA944D50}"/>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22531" name="Content Placeholder 1">
            <a:extLst>
              <a:ext uri="{FF2B5EF4-FFF2-40B4-BE49-F238E27FC236}">
                <a16:creationId xmlns:a16="http://schemas.microsoft.com/office/drawing/2014/main" id="{97A5BE88-F899-0141-80FF-67EDD1AE999F}"/>
              </a:ext>
            </a:extLst>
          </p:cNvPr>
          <p:cNvPicPr>
            <a:picLocks noChangeAspect="1"/>
          </p:cNvPicPr>
          <p:nvPr/>
        </p:nvPicPr>
        <p:blipFill>
          <a:blip r:embed="rId3">
            <a:extLst>
              <a:ext uri="{28A0092B-C50C-407E-A947-70E740481C1C}">
                <a14:useLocalDpi xmlns:a14="http://schemas.microsoft.com/office/drawing/2010/main" val="0"/>
              </a:ext>
            </a:extLst>
          </a:blip>
          <a:srcRect l="18156" r="19160"/>
          <a:stretch>
            <a:fillRect/>
          </a:stretch>
        </p:blipFill>
        <p:spPr bwMode="auto">
          <a:xfrm>
            <a:off x="1600200" y="2057400"/>
            <a:ext cx="3508375"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7">
            <a:extLst>
              <a:ext uri="{FF2B5EF4-FFF2-40B4-BE49-F238E27FC236}">
                <a16:creationId xmlns:a16="http://schemas.microsoft.com/office/drawing/2014/main" id="{77516124-3AD7-BA4C-BB81-328299A27E4F}"/>
              </a:ext>
            </a:extLst>
          </p:cNvPr>
          <p:cNvSpPr>
            <a:spLocks noGrp="1" noChangeArrowheads="1"/>
          </p:cNvSpPr>
          <p:nvPr>
            <p:ph type="title"/>
          </p:nvPr>
        </p:nvSpPr>
        <p:spPr bwMode="auto">
          <a:xfrm>
            <a:off x="0" y="1047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2800" dirty="0">
                <a:solidFill>
                  <a:srgbClr val="000000"/>
                </a:solidFill>
                <a:latin typeface="Arial Narrow" panose="020B0604020202020204" pitchFamily="34" charset="0"/>
                <a:ea typeface="ＭＳ Ｐゴシック" panose="020B0600070205080204" pitchFamily="34" charset="-128"/>
              </a:rPr>
              <a:t>Where Do I Send My Contribution?</a:t>
            </a: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24578" name="Subtitle 2">
            <a:extLst>
              <a:ext uri="{FF2B5EF4-FFF2-40B4-BE49-F238E27FC236}">
                <a16:creationId xmlns:a16="http://schemas.microsoft.com/office/drawing/2014/main" id="{683D286D-61EA-EA45-AE02-7021D834DB04}"/>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24579" name="Content Placeholder 2">
            <a:extLst>
              <a:ext uri="{FF2B5EF4-FFF2-40B4-BE49-F238E27FC236}">
                <a16:creationId xmlns:a16="http://schemas.microsoft.com/office/drawing/2014/main" id="{8D00489B-31AF-5940-B815-D99ACF33CEBA}"/>
              </a:ext>
            </a:extLst>
          </p:cNvPr>
          <p:cNvPicPr>
            <a:picLocks noChangeAspect="1"/>
          </p:cNvPicPr>
          <p:nvPr/>
        </p:nvPicPr>
        <p:blipFill>
          <a:blip r:embed="rId3">
            <a:extLst>
              <a:ext uri="{28A0092B-C50C-407E-A947-70E740481C1C}">
                <a14:useLocalDpi xmlns:a14="http://schemas.microsoft.com/office/drawing/2010/main" val="0"/>
              </a:ext>
            </a:extLst>
          </a:blip>
          <a:srcRect l="13165" t="21306" r="45938" b="9013"/>
          <a:stretch>
            <a:fillRect/>
          </a:stretch>
        </p:blipFill>
        <p:spPr bwMode="auto">
          <a:xfrm>
            <a:off x="1066800" y="1371600"/>
            <a:ext cx="3962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a:extLst>
              <a:ext uri="{FF2B5EF4-FFF2-40B4-BE49-F238E27FC236}">
                <a16:creationId xmlns:a16="http://schemas.microsoft.com/office/drawing/2014/main" id="{683D286D-61EA-EA45-AE02-7021D834DB04}"/>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4" name="Picture 3">
            <a:extLst>
              <a:ext uri="{FF2B5EF4-FFF2-40B4-BE49-F238E27FC236}">
                <a16:creationId xmlns:a16="http://schemas.microsoft.com/office/drawing/2014/main" id="{1A217438-7AB5-534D-8096-2217849E85BA}"/>
              </a:ext>
            </a:extLst>
          </p:cNvPr>
          <p:cNvPicPr>
            <a:picLocks noChangeAspect="1"/>
          </p:cNvPicPr>
          <p:nvPr/>
        </p:nvPicPr>
        <p:blipFill>
          <a:blip r:embed="rId3"/>
          <a:stretch>
            <a:fillRect/>
          </a:stretch>
        </p:blipFill>
        <p:spPr>
          <a:xfrm>
            <a:off x="258953" y="-395478"/>
            <a:ext cx="5299364" cy="6858000"/>
          </a:xfrm>
          <a:prstGeom prst="rect">
            <a:avLst/>
          </a:prstGeom>
        </p:spPr>
      </p:pic>
    </p:spTree>
    <p:extLst>
      <p:ext uri="{BB962C8B-B14F-4D97-AF65-F5344CB8AC3E}">
        <p14:creationId xmlns:p14="http://schemas.microsoft.com/office/powerpoint/2010/main" val="133118202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a:extLst>
              <a:ext uri="{FF2B5EF4-FFF2-40B4-BE49-F238E27FC236}">
                <a16:creationId xmlns:a16="http://schemas.microsoft.com/office/drawing/2014/main" id="{683D286D-61EA-EA45-AE02-7021D834DB04}"/>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3" name="Picture 2">
            <a:extLst>
              <a:ext uri="{FF2B5EF4-FFF2-40B4-BE49-F238E27FC236}">
                <a16:creationId xmlns:a16="http://schemas.microsoft.com/office/drawing/2014/main" id="{3178A927-BB0F-B14C-BCB5-0DACAE1DC5CF}"/>
              </a:ext>
            </a:extLst>
          </p:cNvPr>
          <p:cNvPicPr>
            <a:picLocks noChangeAspect="1"/>
          </p:cNvPicPr>
          <p:nvPr/>
        </p:nvPicPr>
        <p:blipFill>
          <a:blip r:embed="rId3"/>
          <a:stretch>
            <a:fillRect/>
          </a:stretch>
        </p:blipFill>
        <p:spPr>
          <a:xfrm>
            <a:off x="225425" y="-78105"/>
            <a:ext cx="5299364" cy="6858000"/>
          </a:xfrm>
          <a:prstGeom prst="rect">
            <a:avLst/>
          </a:prstGeom>
        </p:spPr>
      </p:pic>
    </p:spTree>
    <p:extLst>
      <p:ext uri="{BB962C8B-B14F-4D97-AF65-F5344CB8AC3E}">
        <p14:creationId xmlns:p14="http://schemas.microsoft.com/office/powerpoint/2010/main" val="308429574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7">
            <a:extLst>
              <a:ext uri="{FF2B5EF4-FFF2-40B4-BE49-F238E27FC236}">
                <a16:creationId xmlns:a16="http://schemas.microsoft.com/office/drawing/2014/main" id="{09930A59-C92E-2643-8F2D-A7138AED88C8}"/>
              </a:ext>
            </a:extLst>
          </p:cNvPr>
          <p:cNvSpPr>
            <a:spLocks noGrp="1" noChangeArrowheads="1"/>
          </p:cNvSpPr>
          <p:nvPr>
            <p:ph type="title"/>
          </p:nvPr>
        </p:nvSpPr>
        <p:spPr bwMode="auto">
          <a:xfrm>
            <a:off x="0" y="1047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2800" dirty="0">
                <a:solidFill>
                  <a:srgbClr val="000000"/>
                </a:solidFill>
                <a:latin typeface="Arial Narrow" panose="020B0604020202020204" pitchFamily="34" charset="0"/>
                <a:ea typeface="ＭＳ Ｐゴシック" panose="020B0600070205080204" pitchFamily="34" charset="-128"/>
              </a:rPr>
              <a:t>Can You Donate Online?</a:t>
            </a: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28674" name="Subtitle 2">
            <a:extLst>
              <a:ext uri="{FF2B5EF4-FFF2-40B4-BE49-F238E27FC236}">
                <a16:creationId xmlns:a16="http://schemas.microsoft.com/office/drawing/2014/main" id="{E59C5931-F332-DD49-BBC5-A1E00F7085B4}"/>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28675" name="Content Placeholder 3">
            <a:extLst>
              <a:ext uri="{FF2B5EF4-FFF2-40B4-BE49-F238E27FC236}">
                <a16:creationId xmlns:a16="http://schemas.microsoft.com/office/drawing/2014/main" id="{2587AD4A-AACA-074E-938A-54F6782304BE}"/>
              </a:ext>
            </a:extLst>
          </p:cNvPr>
          <p:cNvPicPr>
            <a:picLocks noChangeAspect="1"/>
          </p:cNvPicPr>
          <p:nvPr/>
        </p:nvPicPr>
        <p:blipFill>
          <a:blip r:embed="rId3">
            <a:extLst>
              <a:ext uri="{28A0092B-C50C-407E-A947-70E740481C1C}">
                <a14:useLocalDpi xmlns:a14="http://schemas.microsoft.com/office/drawing/2010/main" val="0"/>
              </a:ext>
            </a:extLst>
          </a:blip>
          <a:srcRect l="12865" t="7008" r="10983" b="5878"/>
          <a:stretch>
            <a:fillRect/>
          </a:stretch>
        </p:blipFill>
        <p:spPr bwMode="auto">
          <a:xfrm>
            <a:off x="1752600" y="762000"/>
            <a:ext cx="32766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a:extLst>
              <a:ext uri="{FF2B5EF4-FFF2-40B4-BE49-F238E27FC236}">
                <a16:creationId xmlns:a16="http://schemas.microsoft.com/office/drawing/2014/main" id="{683D286D-61EA-EA45-AE02-7021D834DB04}"/>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2" name="Picture 1">
            <a:extLst>
              <a:ext uri="{FF2B5EF4-FFF2-40B4-BE49-F238E27FC236}">
                <a16:creationId xmlns:a16="http://schemas.microsoft.com/office/drawing/2014/main" id="{88AB0450-85D7-D349-9FB1-DB0312DF431D}"/>
              </a:ext>
            </a:extLst>
          </p:cNvPr>
          <p:cNvPicPr>
            <a:picLocks noChangeAspect="1"/>
          </p:cNvPicPr>
          <p:nvPr/>
        </p:nvPicPr>
        <p:blipFill>
          <a:blip r:embed="rId3"/>
          <a:stretch>
            <a:fillRect/>
          </a:stretch>
        </p:blipFill>
        <p:spPr>
          <a:xfrm>
            <a:off x="57581" y="104775"/>
            <a:ext cx="9028837" cy="3781425"/>
          </a:xfrm>
          <a:prstGeom prst="rect">
            <a:avLst/>
          </a:prstGeom>
        </p:spPr>
      </p:pic>
    </p:spTree>
    <p:extLst>
      <p:ext uri="{BB962C8B-B14F-4D97-AF65-F5344CB8AC3E}">
        <p14:creationId xmlns:p14="http://schemas.microsoft.com/office/powerpoint/2010/main" val="64593234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7">
            <a:extLst>
              <a:ext uri="{FF2B5EF4-FFF2-40B4-BE49-F238E27FC236}">
                <a16:creationId xmlns:a16="http://schemas.microsoft.com/office/drawing/2014/main" id="{7DA2C6B0-100F-A74F-9EEE-8AD2CB2DDB29}"/>
              </a:ext>
            </a:extLst>
          </p:cNvPr>
          <p:cNvSpPr>
            <a:spLocks noGrp="1" noChangeArrowheads="1"/>
          </p:cNvSpPr>
          <p:nvPr>
            <p:ph type="title"/>
          </p:nvPr>
        </p:nvSpPr>
        <p:spPr bwMode="auto">
          <a:xfrm>
            <a:off x="0" y="104775"/>
            <a:ext cx="6400800" cy="180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r>
              <a:rPr lang="en-US" altLang="en-US" sz="2800" dirty="0">
                <a:solidFill>
                  <a:srgbClr val="000000"/>
                </a:solidFill>
                <a:latin typeface="Arial Narrow" panose="020B0604020202020204" pitchFamily="34" charset="0"/>
                <a:ea typeface="ＭＳ Ｐゴシック" panose="020B0600070205080204" pitchFamily="34" charset="-128"/>
              </a:rPr>
              <a:t>How Do I Find a Club’s Giving to the Rotary Foundation?</a:t>
            </a:r>
            <a:br>
              <a:rPr lang="en-US" altLang="en-US" sz="2300" dirty="0">
                <a:solidFill>
                  <a:srgbClr val="000000"/>
                </a:solidFill>
                <a:latin typeface="Arial Narrow" panose="020B0604020202020204" pitchFamily="34" charset="0"/>
                <a:ea typeface="ＭＳ Ｐゴシック" panose="020B0600070205080204" pitchFamily="34" charset="-128"/>
              </a:rPr>
            </a:br>
            <a:endParaRPr lang="en-US" altLang="en-US" sz="2300" dirty="0">
              <a:solidFill>
                <a:srgbClr val="000000"/>
              </a:solidFill>
              <a:ea typeface="ＭＳ Ｐゴシック" panose="020B0600070205080204" pitchFamily="34" charset="-128"/>
            </a:endParaRPr>
          </a:p>
        </p:txBody>
      </p:sp>
      <p:sp>
        <p:nvSpPr>
          <p:cNvPr id="29698" name="Subtitle 2">
            <a:extLst>
              <a:ext uri="{FF2B5EF4-FFF2-40B4-BE49-F238E27FC236}">
                <a16:creationId xmlns:a16="http://schemas.microsoft.com/office/drawing/2014/main" id="{6C8959AE-88BE-1848-8650-8F6F38C12B26}"/>
              </a:ext>
            </a:extLst>
          </p:cNvPr>
          <p:cNvSpPr txBox="1">
            <a:spLocks/>
          </p:cNvSpPr>
          <p:nvPr/>
        </p:nvSpPr>
        <p:spPr bwMode="auto">
          <a:xfrm>
            <a:off x="2517775" y="6238875"/>
            <a:ext cx="6400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20000"/>
              </a:spcBef>
            </a:pPr>
            <a:r>
              <a:rPr lang="en-US" altLang="en-US" sz="1400" b="1">
                <a:solidFill>
                  <a:srgbClr val="01B4E7"/>
                </a:solidFill>
                <a:latin typeface="Arial Narrow" panose="020B0604020202020204" pitchFamily="34" charset="0"/>
              </a:rPr>
              <a:t>100 YEARS OF DOING GOOD IN THE WORLD</a:t>
            </a:r>
          </a:p>
        </p:txBody>
      </p:sp>
      <p:pic>
        <p:nvPicPr>
          <p:cNvPr id="29699" name="Picture 1">
            <a:extLst>
              <a:ext uri="{FF2B5EF4-FFF2-40B4-BE49-F238E27FC236}">
                <a16:creationId xmlns:a16="http://schemas.microsoft.com/office/drawing/2014/main" id="{E5D3790C-E6DC-3745-9556-A4F25DE095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TRF-PowerpointDesignEN_Light">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TRF-PowerpointDesignEN_Light.pot</Template>
  <TotalTime>25036</TotalTime>
  <Words>2803</Words>
  <Application>Microsoft Macintosh PowerPoint</Application>
  <PresentationFormat>On-screen Show (4:3)</PresentationFormat>
  <Paragraphs>208</Paragraphs>
  <Slides>28</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28</vt:i4>
      </vt:variant>
    </vt:vector>
  </HeadingPairs>
  <TitlesOfParts>
    <vt:vector size="35" baseType="lpstr">
      <vt:lpstr>Arial</vt:lpstr>
      <vt:lpstr>Arial Narrow</vt:lpstr>
      <vt:lpstr>Calibri</vt:lpstr>
      <vt:lpstr>Georgia</vt:lpstr>
      <vt:lpstr>TRF-PowerpointDesignEN_Light</vt:lpstr>
      <vt:lpstr>Custom Design</vt:lpstr>
      <vt:lpstr>2_Custom Design</vt:lpstr>
      <vt:lpstr> Assistant Governor Training – February 20, 2021</vt:lpstr>
      <vt:lpstr>Top Ten Foundation Questions </vt:lpstr>
      <vt:lpstr>To Which Fund Do I send My Contribution? </vt:lpstr>
      <vt:lpstr>Where Do I Send My Contribution? </vt:lpstr>
      <vt:lpstr>PowerPoint Presentation</vt:lpstr>
      <vt:lpstr>PowerPoint Presentation</vt:lpstr>
      <vt:lpstr>Can You Donate Online? </vt:lpstr>
      <vt:lpstr>PowerPoint Presentation</vt:lpstr>
      <vt:lpstr>How Do I Find a Club’s Giving to the Rotary Foundation? </vt:lpstr>
      <vt:lpstr>PowerPoint Presentation</vt:lpstr>
      <vt:lpstr>What are Foundation Recognition Points?  How can they be used? </vt:lpstr>
      <vt:lpstr>PowerPoint Presentation</vt:lpstr>
      <vt:lpstr>What Are the Levels of Foundation Giving Recognition?   </vt:lpstr>
      <vt:lpstr>Individual recognition  Rotary Foundation Sustaining Member When you give $100 or more per year to the Annual Fund.  Benefactor When you include the Endowment Fund as a beneficiary of  $1,000 or more in your estate plans or when you donate $1,000 or more to the fund outright. Benefactors receive a certificate and insignia to wear with a Rotary or Paul Harris Fellow pin.  Paul Harris Fellow When you give $1,000 or more to the Annual Fund, PolioPlus, or an approved Foundation grant. To recognize someone else as a Paul Harris Fellow, you can give that amount in their name.   Multiple Paul Harris Fellow When you give additional gifts of $1,000 or more to the Annual Fund, PolioPlus, or an approved Foundation grant.    </vt:lpstr>
      <vt:lpstr>Paul Harris Society member When you elect to contribute $1,000 or more annually to the Annual Fund, PolioPlus, or an approved Foundation grant  Bequest Society When you make a commitment for future gifts of $10,000 or more to The Rotary Foundation, you’ll be invited to join the Bequest Society.  $10,000: Bequest Society pin and an exclusive art piece suitable for framing $25,000: Rotary’s Promise crystal and named endowed fund, plus all of the above $50,000: Separate named endowed funds directed to two areas of focus or districts, plus all of the above $100,000: Customized Rotary’s Promise crystal, plus all of the above $250,000: Posthumous induction into the Arch Klumph Society, plus all of the above $500,000: Special seating and registration benefits at the Rotary International Convention, plus all of the above    </vt:lpstr>
      <vt:lpstr>Major Donor When your cumulative donations reach $10,000. Major Donors can choose to receive a crystal recognition piece and a Major Donor lapel pin or pendant. Level 1: $10,000 to $24,999 Level 2: $25,000 to $49,999 Level 3: $50,000 to $99,999 Level 4: $100,000 to $249,999  Arch Klumph Society When your cumulative donations reach $250,000. rustees Circle: $250,000 to $499,999 Chair’s Circle: $500,000 to $999,999 Foundation Circle: $1,000,000 to $2,499,999 Platinum Trustees Circle: $2,500,000 to $4,999,999 Platinum Chair’s Circle: $5,000,000 to $9,999,999 Platinum Foundation Circle: $10,000,000 and above  Legacy Society When you promise a gift of $1 million or more to the Endowment, you’ll be listed in Rotary’s annual report and invited to exclusive Rotary International and Foundation events.     </vt:lpstr>
      <vt:lpstr>A Member Has Not Received Recognition. What Do I do?   </vt:lpstr>
      <vt:lpstr>PowerPoint Presentation</vt:lpstr>
      <vt:lpstr>What Recognition Is Provided to Clubs?   </vt:lpstr>
      <vt:lpstr>Club Recognition  100% Paul Harris Fellow Club For clubs in which all dues-paying members are Paul Harris Fellows. This is a one-time recognition.  100% Paul Harris Society Club For clubs in which every dues-paying member contributes a minimum of $1,000 to the Annual Fund, PolioPlus, or global grants within a Rotary year  100% Foundation Giving Club For clubs that achieve an average of $100 in per capita giving and 100 percent participation, with every dues-paying member contributing at least $25 to any or all of the following during the Rotary year: Annual Fund, PolioPlus Fund, approved global grants, or Endowment Fund </vt:lpstr>
      <vt:lpstr>Club Recognition  100% Rotary’s Promise Club A designation provided to clubs in which every dues-paying member supports The Rotary Foundation’s Endowment with a minimum commitment of $1,000 or more in an estate plan or via an outright gift of $1,000 or more. A certificate honoring the achievement will be provided upon request.  Every Rotarian, Every Year Club For clubs that achieve a minimum Annual Fund contribution of $100 per capita during the Rotary year, and every dues-paying member must personally contribute at least $25 to the Annual Fund during the year.   Top Three Per Capita in Annual Fund Giving For the three clubs in each district that give the most, per capita, to the Annual Fund. Clubs that give at least $50 per capita are eligible.   </vt:lpstr>
      <vt:lpstr>How does our Foundation rank among other charitable organizations?   </vt:lpstr>
      <vt:lpstr>What types of grants are available to clubs?     </vt:lpstr>
      <vt:lpstr>District Grants</vt:lpstr>
      <vt:lpstr>Disaster Recovery Grant</vt:lpstr>
      <vt:lpstr>Global Grants</vt:lpstr>
      <vt:lpstr>Your Questions</vt:lpstr>
      <vt:lpstr>PowerPoint Presentation</vt:lpstr>
    </vt:vector>
  </TitlesOfParts>
  <Company>Rotary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 WS-06</dc:creator>
  <cp:lastModifiedBy>Edwin Hardesty</cp:lastModifiedBy>
  <cp:revision>806</cp:revision>
  <cp:lastPrinted>2015-04-25T18:12:06Z</cp:lastPrinted>
  <dcterms:created xsi:type="dcterms:W3CDTF">2010-04-16T20:11:30Z</dcterms:created>
  <dcterms:modified xsi:type="dcterms:W3CDTF">2021-02-16T22:44:47Z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Bob Kiolbassa</vt:lpwstr>
  </property>
  <property fmtid="{D5CDD505-2E9C-101B-9397-08002B2CF9AE}" pid="3" name="WhenToUse">
    <vt:lpwstr>Powerpoint template using the new brand guidelines. This presentation has a cloud gray background on the cover and white background on other slides.</vt:lpwstr>
  </property>
  <property fmtid="{D5CDD505-2E9C-101B-9397-08002B2CF9AE}" pid="4" name="Description0">
    <vt:lpwstr>Powerpoint template using the new brand guidelines. This presentation has a cloud gray background on the cover and white background on other slides.</vt:lpwstr>
  </property>
  <property fmtid="{D5CDD505-2E9C-101B-9397-08002B2CF9AE}" pid="5" name="Status">
    <vt:lpwstr>In Review</vt:lpwstr>
  </property>
</Properties>
</file>