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9" r:id="rId2"/>
    <p:sldId id="262" r:id="rId3"/>
    <p:sldId id="260" r:id="rId4"/>
    <p:sldId id="258" r:id="rId5"/>
    <p:sldId id="261" r:id="rId6"/>
    <p:sldId id="263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78"/>
    <p:restoredTop sz="94694"/>
  </p:normalViewPr>
  <p:slideViewPr>
    <p:cSldViewPr>
      <p:cViewPr varScale="1">
        <p:scale>
          <a:sx n="121" d="100"/>
          <a:sy n="121" d="100"/>
        </p:scale>
        <p:origin x="207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02C40-6E0C-46D6-8E18-1429CD354001}" type="datetimeFigureOut">
              <a:rPr lang="en-US" smtClean="0"/>
              <a:pPr/>
              <a:t>3/20/23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4DE5D-BF65-44D4-A584-095BAE354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rotarydistrict6110.org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rotarydistrict6110.org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ronsr@cbciraio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381000"/>
            <a:ext cx="7772400" cy="1219200"/>
          </a:xfrm>
        </p:spPr>
        <p:txBody>
          <a:bodyPr/>
          <a:lstStyle/>
          <a:p>
            <a:pPr algn="ctr"/>
            <a:r>
              <a:rPr lang="en-US" sz="4400" dirty="0">
                <a:effectLst/>
              </a:rPr>
              <a:t>THE FOUR-WAY TEST</a:t>
            </a:r>
            <a:br>
              <a:rPr lang="en-US" sz="4400" dirty="0">
                <a:effectLst/>
              </a:rPr>
            </a:br>
            <a:r>
              <a:rPr lang="en-US" sz="4400" i="1" dirty="0">
                <a:effectLst/>
              </a:rPr>
              <a:t>Of the things we think, say or do</a:t>
            </a:r>
            <a:endParaRPr lang="en-US" sz="4400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286000"/>
            <a:ext cx="7772400" cy="4572000"/>
          </a:xfrm>
        </p:spPr>
        <p:txBody>
          <a:bodyPr/>
          <a:lstStyle/>
          <a:p>
            <a:pPr marL="460375" indent="-460375">
              <a:spcAft>
                <a:spcPct val="45000"/>
              </a:spcAft>
              <a:defRPr/>
            </a:pPr>
            <a:r>
              <a:rPr lang="en-US" sz="3200" dirty="0"/>
              <a:t>1. Is it the TRUTH?</a:t>
            </a:r>
          </a:p>
          <a:p>
            <a:pPr marL="460375" indent="-460375">
              <a:spcAft>
                <a:spcPct val="45000"/>
              </a:spcAft>
              <a:defRPr/>
            </a:pPr>
            <a:r>
              <a:rPr lang="en-US" sz="3200" dirty="0"/>
              <a:t>2. Is it FAIR to all concerned?</a:t>
            </a:r>
          </a:p>
          <a:p>
            <a:pPr marL="460375" indent="-460375">
              <a:spcAft>
                <a:spcPct val="45000"/>
              </a:spcAft>
              <a:defRPr/>
            </a:pPr>
            <a:r>
              <a:rPr lang="en-US" sz="3200" dirty="0"/>
              <a:t>3. Will it build GOOD WILL and        BETTER FRIENDSHIPS?</a:t>
            </a:r>
          </a:p>
          <a:p>
            <a:pPr marL="460375" indent="-460375">
              <a:spcAft>
                <a:spcPct val="45000"/>
              </a:spcAft>
              <a:defRPr/>
            </a:pPr>
            <a:r>
              <a:rPr lang="en-US" sz="3200" dirty="0"/>
              <a:t>4. Will it be BENEFICIAL to all concerned?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077200" cy="182880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District 6 1 1 0 </a:t>
            </a:r>
            <a:br>
              <a:rPr lang="en-US" sz="5400" dirty="0"/>
            </a:br>
            <a:r>
              <a:rPr lang="en-US" sz="5400" dirty="0"/>
              <a:t>4-Way Test Speech Contest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8077200" cy="2562664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Your Rotary Club </a:t>
            </a:r>
          </a:p>
          <a:p>
            <a:pPr algn="ctr"/>
            <a:r>
              <a:rPr lang="en-US" sz="3600" dirty="0"/>
              <a:t>can help youth</a:t>
            </a:r>
          </a:p>
          <a:p>
            <a:pPr algn="ctr"/>
            <a:r>
              <a:rPr lang="en-US" sz="3600" dirty="0"/>
              <a:t>understand </a:t>
            </a:r>
          </a:p>
          <a:p>
            <a:pPr algn="ctr"/>
            <a:r>
              <a:rPr lang="en-US" sz="3600" dirty="0"/>
              <a:t>ethic and moral lessons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066800"/>
            <a:ext cx="8004048" cy="1828800"/>
          </a:xfrm>
        </p:spPr>
        <p:txBody>
          <a:bodyPr/>
          <a:lstStyle/>
          <a:p>
            <a:pPr algn="ctr"/>
            <a:r>
              <a:rPr lang="en-US" sz="6600" dirty="0"/>
              <a:t>Appoint a Chair Now</a:t>
            </a:r>
            <a:br>
              <a:rPr lang="en-US" sz="6600" dirty="0"/>
            </a:br>
            <a:r>
              <a:rPr lang="en-US" sz="6600" dirty="0"/>
              <a:t>Get started in August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2704664"/>
            <a:ext cx="8991600" cy="2836600"/>
          </a:xfrm>
        </p:spPr>
        <p:txBody>
          <a:bodyPr>
            <a:normAutofit/>
          </a:bodyPr>
          <a:lstStyle/>
          <a:p>
            <a:pPr algn="ctr"/>
            <a:endParaRPr lang="en-US" sz="2800" dirty="0"/>
          </a:p>
          <a:p>
            <a:pPr algn="ctr"/>
            <a:r>
              <a:rPr lang="en-US" sz="2800" dirty="0"/>
              <a:t>I would like to see EVERY Rotary Club in the District participating in the 4-Way Test Speech Contest it will be the highlight of your year as President!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7391400" cy="3429000"/>
          </a:xfrm>
        </p:spPr>
        <p:txBody>
          <a:bodyPr/>
          <a:lstStyle/>
          <a:p>
            <a:pPr algn="ctr"/>
            <a:r>
              <a:rPr lang="en-US" dirty="0"/>
              <a:t>COMPLETE MANUAL WILL BE ON THE WEB IN JULY 2023</a:t>
            </a:r>
            <a:br>
              <a:rPr lang="en-US" dirty="0"/>
            </a:br>
            <a:r>
              <a:rPr lang="en-US" dirty="0"/>
              <a:t> 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3124200"/>
            <a:ext cx="8080248" cy="29718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Go to the district web site </a:t>
            </a:r>
            <a:r>
              <a:rPr lang="en-US" sz="3200" dirty="0">
                <a:hlinkClick r:id="rId2"/>
              </a:rPr>
              <a:t>Http://rotarydistrict6110.org</a:t>
            </a:r>
            <a:r>
              <a:rPr lang="en-US" sz="3200" dirty="0"/>
              <a:t>  </a:t>
            </a:r>
          </a:p>
          <a:p>
            <a:pPr algn="ctr"/>
            <a:r>
              <a:rPr lang="en-US" sz="3200" dirty="0"/>
              <a:t>FOR NOW, CHAIR CAN WATCH FINALISTS</a:t>
            </a:r>
          </a:p>
          <a:p>
            <a:pPr algn="ctr"/>
            <a:r>
              <a:rPr lang="en-US" sz="3200" dirty="0"/>
              <a:t>Navigate to “Youth Services” THEN to Four Way Test Speech Contest  </a:t>
            </a:r>
          </a:p>
          <a:p>
            <a:pPr algn="ctr"/>
            <a:endParaRPr lang="en-US" sz="3200" dirty="0"/>
          </a:p>
          <a:p>
            <a:pPr algn="ctr"/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2400" cy="1524000"/>
          </a:xfrm>
        </p:spPr>
        <p:txBody>
          <a:bodyPr/>
          <a:lstStyle/>
          <a:p>
            <a:pPr algn="ctr"/>
            <a:r>
              <a:rPr lang="en-US" dirty="0"/>
              <a:t>Go to the Speech Teacher</a:t>
            </a:r>
            <a:br>
              <a:rPr lang="en-US" dirty="0"/>
            </a:br>
            <a:r>
              <a:rPr lang="en-US" dirty="0"/>
              <a:t>In August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2704664"/>
            <a:ext cx="8534400" cy="3162736"/>
          </a:xfrm>
        </p:spPr>
        <p:txBody>
          <a:bodyPr>
            <a:normAutofit fontScale="77500" lnSpcReduction="20000"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3600" dirty="0"/>
              <a:t>Share the District Web address</a:t>
            </a:r>
          </a:p>
          <a:p>
            <a:pPr algn="ctr">
              <a:buFont typeface="Arial" pitchFamily="34" charset="0"/>
              <a:buChar char="•"/>
            </a:pPr>
            <a:r>
              <a:rPr lang="en-US" sz="3600" dirty="0"/>
              <a:t>Have them watch the YouTube speeches </a:t>
            </a:r>
          </a:p>
          <a:p>
            <a:pPr algn="ctr">
              <a:buFont typeface="Arial" pitchFamily="34" charset="0"/>
              <a:buChar char="•"/>
            </a:pPr>
            <a:r>
              <a:rPr lang="en-US" sz="4000" dirty="0"/>
              <a:t>CHECK OUT THE EASY TO FOLLOW MANUAL</a:t>
            </a:r>
          </a:p>
          <a:p>
            <a:pPr algn="ctr">
              <a:buFont typeface="Arial" pitchFamily="34" charset="0"/>
              <a:buChar char="•"/>
            </a:pPr>
            <a:r>
              <a:rPr lang="en-US" sz="4000" dirty="0"/>
              <a:t>EVERYTHING YOU NEED IS THERE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600" dirty="0"/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600" dirty="0"/>
              <a:t>FIND IT  On the district web site </a:t>
            </a:r>
            <a:r>
              <a:rPr lang="en-US" sz="2600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2"/>
              </a:rPr>
              <a:t>http://rotarydistrict6110.org</a:t>
            </a:r>
            <a:endParaRPr lang="en-US" sz="2600" dirty="0">
              <a:solidFill>
                <a:srgbClr val="0563C1"/>
              </a:solidFill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600" dirty="0"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ea typeface="Calibri" panose="020F0502020204030204" pitchFamily="34" charset="0"/>
              </a:rPr>
              <a:t>NAVIGATE “YOUTH SERVICES” THEN FOUR WAY TEST SPEECH CONTEST </a:t>
            </a:r>
            <a:endParaRPr lang="en-US" sz="2600" dirty="0">
              <a:effectLst/>
              <a:ea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8080248" cy="1362456"/>
          </a:xfrm>
        </p:spPr>
        <p:txBody>
          <a:bodyPr/>
          <a:lstStyle/>
          <a:p>
            <a:pPr algn="ctr"/>
            <a:r>
              <a:rPr lang="en-US" dirty="0"/>
              <a:t>LOOK BEYOND YOURSELF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3124200"/>
            <a:ext cx="8004048" cy="20574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These Students WILL inspire you </a:t>
            </a:r>
          </a:p>
          <a:p>
            <a:pPr algn="ctr"/>
            <a:r>
              <a:rPr lang="en-US" sz="3600" dirty="0"/>
              <a:t>Your Club</a:t>
            </a:r>
            <a:br>
              <a:rPr lang="en-US" sz="3600" dirty="0"/>
            </a:br>
            <a:r>
              <a:rPr lang="en-US" sz="3600" dirty="0"/>
              <a:t>Your Community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Call or email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553136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600" dirty="0"/>
              <a:t>CO-Chair Ron Petersen 417-359-3417</a:t>
            </a:r>
          </a:p>
          <a:p>
            <a:pPr algn="ctr"/>
            <a:r>
              <a:rPr lang="en-US" sz="3600" dirty="0">
                <a:hlinkClick r:id="rId2"/>
              </a:rPr>
              <a:t>ronsr@cbciraio.com</a:t>
            </a:r>
            <a:endParaRPr lang="en-US" sz="3600" dirty="0"/>
          </a:p>
          <a:p>
            <a:pPr algn="ctr"/>
            <a:r>
              <a:rPr lang="en-US" sz="3600" dirty="0"/>
              <a:t>Co-Chair Jayne Lowe 479-644-6576</a:t>
            </a:r>
          </a:p>
          <a:p>
            <a:pPr algn="ctr"/>
            <a:r>
              <a:rPr lang="en-US" sz="3600" u="sng" dirty="0">
                <a:solidFill>
                  <a:srgbClr val="FFFF00"/>
                </a:solidFill>
              </a:rPr>
              <a:t>jaynerotary@gmail.com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</TotalTime>
  <Words>241</Words>
  <Application>Microsoft Macintosh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Constantia</vt:lpstr>
      <vt:lpstr>Wingdings 2</vt:lpstr>
      <vt:lpstr>Flow</vt:lpstr>
      <vt:lpstr>THE FOUR-WAY TEST Of the things we think, say or do</vt:lpstr>
      <vt:lpstr>District 6 1 1 0  4-Way Test Speech Contest</vt:lpstr>
      <vt:lpstr>Appoint a Chair Now Get started in August</vt:lpstr>
      <vt:lpstr>COMPLETE MANUAL WILL BE ON THE WEB IN JULY 2023   </vt:lpstr>
      <vt:lpstr>Go to the Speech Teacher In August</vt:lpstr>
      <vt:lpstr>LOOK BEYOND YOURSELF</vt:lpstr>
      <vt:lpstr>Call or email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District 6 1 1 0  4-Way Test Speech Contest</dc:title>
  <dc:creator/>
  <cp:lastModifiedBy>RON PETERSEN</cp:lastModifiedBy>
  <cp:revision>21</cp:revision>
  <dcterms:created xsi:type="dcterms:W3CDTF">2006-08-16T00:00:00Z</dcterms:created>
  <dcterms:modified xsi:type="dcterms:W3CDTF">2023-03-20T21:57:28Z</dcterms:modified>
</cp:coreProperties>
</file>