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264" r:id="rId3"/>
    <p:sldId id="308" r:id="rId4"/>
    <p:sldId id="522" r:id="rId5"/>
    <p:sldId id="265" r:id="rId6"/>
    <p:sldId id="523" r:id="rId7"/>
    <p:sldId id="263" r:id="rId8"/>
    <p:sldId id="515" r:id="rId9"/>
    <p:sldId id="266" r:id="rId10"/>
    <p:sldId id="267" r:id="rId11"/>
    <p:sldId id="268" r:id="rId12"/>
    <p:sldId id="273" r:id="rId13"/>
    <p:sldId id="269" r:id="rId14"/>
    <p:sldId id="274" r:id="rId15"/>
    <p:sldId id="275" r:id="rId16"/>
    <p:sldId id="283" r:id="rId17"/>
    <p:sldId id="514" r:id="rId18"/>
    <p:sldId id="277" r:id="rId19"/>
    <p:sldId id="271" r:id="rId20"/>
    <p:sldId id="279" r:id="rId21"/>
    <p:sldId id="288" r:id="rId22"/>
    <p:sldId id="289" r:id="rId23"/>
    <p:sldId id="524" r:id="rId24"/>
    <p:sldId id="290" r:id="rId25"/>
    <p:sldId id="291" r:id="rId26"/>
    <p:sldId id="286" r:id="rId27"/>
    <p:sldId id="292" r:id="rId28"/>
    <p:sldId id="293" r:id="rId29"/>
    <p:sldId id="294" r:id="rId30"/>
    <p:sldId id="295" r:id="rId31"/>
    <p:sldId id="296" r:id="rId32"/>
    <p:sldId id="517" r:id="rId33"/>
    <p:sldId id="297" r:id="rId34"/>
    <p:sldId id="518" r:id="rId35"/>
    <p:sldId id="298" r:id="rId36"/>
    <p:sldId id="299" r:id="rId37"/>
    <p:sldId id="300" r:id="rId38"/>
    <p:sldId id="301" r:id="rId39"/>
    <p:sldId id="305" r:id="rId40"/>
    <p:sldId id="306" r:id="rId41"/>
    <p:sldId id="282" r:id="rId42"/>
    <p:sldId id="262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>
      <p:cViewPr varScale="1">
        <p:scale>
          <a:sx n="74" d="100"/>
          <a:sy n="74" d="100"/>
        </p:scale>
        <p:origin x="113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73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90A84-75BE-4F0B-8712-84E7E54BA073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80872C-53D3-42E9-BEE5-404538E4BA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85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9797-F007-4B9E-8825-1B258B5D818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9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9797-F007-4B9E-8825-1B258B5D818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2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69797-F007-4B9E-8825-1B258B5D81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5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0872C-53D3-42E9-BEE5-404538E4BA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36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0872C-53D3-42E9-BEE5-404538E4BA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25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0872C-53D3-42E9-BEE5-404538E4BA2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10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0872C-53D3-42E9-BEE5-404538E4BA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0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71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537-5036-4CAD-B8BA-2CA3B299764E}" type="slidenum">
              <a:rPr smtClean="0"/>
              <a:pPr/>
              <a:t>‹#›</a:t>
            </a:fld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1676400" y="76200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07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537-5036-4CAD-B8BA-2CA3B299764E}" type="slidenum">
              <a:rPr smtClean="0"/>
              <a:pPr/>
              <a:t>‹#›</a:t>
            </a:fld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1676400" y="76200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99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F2537-5036-4CAD-B8BA-2CA3B299764E}" type="slidenum">
              <a:rPr smtClean="0"/>
              <a:pPr/>
              <a:t>‹#›</a:t>
            </a:fld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1676400" y="76200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9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85757" y="1676036"/>
            <a:ext cx="7770612" cy="182757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2"/>
          </p:nvPr>
        </p:nvSpPr>
        <p:spPr>
          <a:xfrm>
            <a:off x="457171" y="6244967"/>
            <a:ext cx="2131726" cy="47485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/>
          <a:lstStyle>
            <a:lvl1pPr marL="0" marR="0" lvl="0" indent="0" rtl="0" hangingPunct="0">
              <a:lnSpc>
                <a:spcPct val="95000"/>
              </a:lnSpc>
              <a:buNone/>
              <a:tabLst/>
              <a:defRPr lang="en-US" sz="127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3"/>
          </p:nvPr>
        </p:nvSpPr>
        <p:spPr>
          <a:xfrm>
            <a:off x="3123462" y="6244967"/>
            <a:ext cx="2893897" cy="47485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/>
          <a:lstStyle>
            <a:lvl1pPr marL="0" marR="0" lvl="0" indent="0" algn="ctr" rtl="0" hangingPunct="0">
              <a:lnSpc>
                <a:spcPct val="95000"/>
              </a:lnSpc>
              <a:buNone/>
              <a:tabLst/>
              <a:defRPr lang="en-US" sz="127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4"/>
          </p:nvPr>
        </p:nvSpPr>
        <p:spPr>
          <a:xfrm>
            <a:off x="6552248" y="6244967"/>
            <a:ext cx="2132053" cy="474855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b" anchorCtr="0"/>
          <a:lstStyle>
            <a:lvl1pPr marL="0" marR="0" lvl="0" indent="0" algn="r" rtl="0" hangingPunct="0">
              <a:lnSpc>
                <a:spcPct val="95000"/>
              </a:lnSpc>
              <a:buNone/>
              <a:tabLst/>
              <a:defRPr lang="en-US" sz="1270" kern="1200"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fld id="{827D24BC-5B4B-45AB-A765-58178E2FC6C5}" type="slidenum">
              <a:rPr/>
              <a:pPr/>
              <a:t>‹#›</a:t>
            </a:fld>
            <a:endParaRPr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457171" y="1604841"/>
            <a:ext cx="8227784" cy="452516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t" anchorCtr="0" compatLnSpc="1"/>
          <a:lstStyle>
            <a:defPPr marL="377280" marR="0" lvl="0" indent="-377280" algn="l" rtl="0" hangingPunct="1">
              <a:lnSpc>
                <a:spcPct val="101000"/>
              </a:lnSpc>
              <a:spcBef>
                <a:spcPts val="879"/>
              </a:spcBef>
              <a:spcAft>
                <a:spcPts val="0"/>
              </a:spcAft>
              <a:buNone/>
              <a:tabLst>
                <a:tab pos="377280" algn="l"/>
                <a:tab pos="491400" algn="l"/>
                <a:tab pos="948600" algn="l"/>
                <a:tab pos="1405799" algn="l"/>
                <a:tab pos="1862999" algn="l"/>
                <a:tab pos="2320199" algn="l"/>
                <a:tab pos="2777399" algn="l"/>
                <a:tab pos="3234600" algn="l"/>
                <a:tab pos="3691799" algn="l"/>
                <a:tab pos="4149000" algn="l"/>
                <a:tab pos="4606199" algn="l"/>
                <a:tab pos="5063400" algn="l"/>
                <a:tab pos="5520600" algn="l"/>
                <a:tab pos="5977800" algn="l"/>
                <a:tab pos="6435000" algn="l"/>
                <a:tab pos="6892200" algn="l"/>
                <a:tab pos="7349400" algn="l"/>
                <a:tab pos="7806600" algn="l"/>
                <a:tab pos="8263800" algn="l"/>
                <a:tab pos="8721000" algn="l"/>
                <a:tab pos="9178200" algn="l"/>
              </a:tabLst>
              <a:defRPr lang="en-US" sz="353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defPPr>
            <a:lvl1pPr marL="377280" marR="0" lvl="0" indent="-377280" algn="l" rtl="0" hangingPunct="1">
              <a:lnSpc>
                <a:spcPct val="101000"/>
              </a:lnSpc>
              <a:spcBef>
                <a:spcPts val="879"/>
              </a:spcBef>
              <a:spcAft>
                <a:spcPts val="0"/>
              </a:spcAft>
              <a:buNone/>
              <a:tabLst>
                <a:tab pos="377280" algn="l"/>
                <a:tab pos="491400" algn="l"/>
                <a:tab pos="948600" algn="l"/>
                <a:tab pos="1405799" algn="l"/>
                <a:tab pos="1862999" algn="l"/>
                <a:tab pos="2320199" algn="l"/>
                <a:tab pos="2777399" algn="l"/>
                <a:tab pos="3234600" algn="l"/>
                <a:tab pos="3691799" algn="l"/>
                <a:tab pos="4149000" algn="l"/>
                <a:tab pos="4606199" algn="l"/>
                <a:tab pos="5063400" algn="l"/>
                <a:tab pos="5520600" algn="l"/>
                <a:tab pos="5977800" algn="l"/>
                <a:tab pos="6435000" algn="l"/>
                <a:tab pos="6892200" algn="l"/>
                <a:tab pos="7349400" algn="l"/>
                <a:tab pos="7806600" algn="l"/>
                <a:tab pos="8263800" algn="l"/>
                <a:tab pos="8721000" algn="l"/>
                <a:tab pos="9178200" algn="l"/>
              </a:tabLst>
              <a:defRPr lang="en-US" sz="353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1pPr>
            <a:lvl2pPr marL="742680" marR="0" lvl="1" indent="-285480" algn="l" rtl="0" hangingPunct="1">
              <a:lnSpc>
                <a:spcPct val="101000"/>
              </a:lnSpc>
              <a:spcBef>
                <a:spcPts val="76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18280" algn="l"/>
                <a:tab pos="989640" algn="l"/>
                <a:tab pos="1446840" algn="l"/>
                <a:tab pos="1904039" algn="l"/>
                <a:tab pos="2361240" algn="l"/>
                <a:tab pos="2818440" algn="l"/>
                <a:tab pos="3275640" algn="l"/>
                <a:tab pos="3732840" algn="l"/>
                <a:tab pos="4190040" algn="l"/>
                <a:tab pos="4647239" algn="l"/>
                <a:tab pos="5104440" algn="l"/>
                <a:tab pos="5561640" algn="l"/>
                <a:tab pos="6018840" algn="l"/>
                <a:tab pos="6476040" algn="l"/>
                <a:tab pos="6933239" algn="l"/>
                <a:tab pos="7390440" algn="l"/>
                <a:tab pos="7847640" algn="l"/>
                <a:tab pos="8304840" algn="l"/>
                <a:tab pos="8762040" algn="l"/>
                <a:tab pos="9219240" algn="l"/>
                <a:tab pos="9676440" algn="l"/>
              </a:tabLst>
              <a:defRPr lang="en-US" sz="309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2pPr>
            <a:lvl3pPr marL="1143000" marR="0" lvl="2" indent="-228600" algn="l" rtl="0" hangingPunct="1">
              <a:lnSpc>
                <a:spcPct val="101000"/>
              </a:lnSpc>
              <a:spcBef>
                <a:spcPts val="65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258920" algn="l"/>
                <a:tab pos="1487520" algn="l"/>
                <a:tab pos="1944719" algn="l"/>
                <a:tab pos="2401920" algn="l"/>
                <a:tab pos="2859120" algn="l"/>
                <a:tab pos="3316320" algn="l"/>
                <a:tab pos="3773520" algn="l"/>
                <a:tab pos="4230720" algn="l"/>
                <a:tab pos="4687920" algn="l"/>
                <a:tab pos="5145120" algn="l"/>
                <a:tab pos="5602320" algn="l"/>
                <a:tab pos="6059520" algn="l"/>
                <a:tab pos="6516720" algn="l"/>
                <a:tab pos="6973920" algn="l"/>
                <a:tab pos="7431120" algn="l"/>
                <a:tab pos="7888320" algn="l"/>
                <a:tab pos="8345520" algn="l"/>
                <a:tab pos="8802719" algn="l"/>
                <a:tab pos="9259919" algn="l"/>
                <a:tab pos="9717120" algn="l"/>
                <a:tab pos="10174319" algn="l"/>
              </a:tabLst>
              <a:defRPr lang="en-US" sz="265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3pPr>
            <a:lvl4pPr marL="1600199" marR="0" lvl="3" indent="-228600" algn="l" rtl="0" hangingPunct="1">
              <a:lnSpc>
                <a:spcPct val="101000"/>
              </a:lnSpc>
              <a:spcBef>
                <a:spcPts val="54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763280" algn="l"/>
                <a:tab pos="1991880" algn="l"/>
                <a:tab pos="2449079" algn="l"/>
                <a:tab pos="2906280" algn="l"/>
                <a:tab pos="3363480" algn="l"/>
                <a:tab pos="3820680" algn="l"/>
                <a:tab pos="4277880" algn="l"/>
                <a:tab pos="4735080" algn="l"/>
                <a:tab pos="5192280" algn="l"/>
                <a:tab pos="5649480" algn="l"/>
                <a:tab pos="6106680" algn="l"/>
                <a:tab pos="6563880" algn="l"/>
                <a:tab pos="7021080" algn="l"/>
                <a:tab pos="7478280" algn="l"/>
                <a:tab pos="7935480" algn="l"/>
                <a:tab pos="8392680" algn="l"/>
                <a:tab pos="8849880" algn="l"/>
                <a:tab pos="9307079" algn="l"/>
                <a:tab pos="9764279" algn="l"/>
                <a:tab pos="10221480" algn="l"/>
                <a:tab pos="10678679" algn="l"/>
              </a:tabLst>
              <a:defRPr lang="en-US" sz="221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4pPr>
            <a:lvl5pPr marL="2057400" marR="0" lvl="4" indent="-228600" algn="l" rtl="0" hangingPunct="1">
              <a:lnSpc>
                <a:spcPct val="101000"/>
              </a:lnSpc>
              <a:spcBef>
                <a:spcPts val="54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66920" algn="l"/>
                <a:tab pos="2495520" algn="l"/>
                <a:tab pos="2952719" algn="l"/>
                <a:tab pos="3409920" algn="l"/>
                <a:tab pos="3867120" algn="l"/>
                <a:tab pos="4324320" algn="l"/>
                <a:tab pos="4781520" algn="l"/>
                <a:tab pos="5238720" algn="l"/>
                <a:tab pos="5695920" algn="l"/>
                <a:tab pos="6153120" algn="l"/>
                <a:tab pos="6610320" algn="l"/>
                <a:tab pos="7067520" algn="l"/>
                <a:tab pos="7524720" algn="l"/>
                <a:tab pos="7981920" algn="l"/>
                <a:tab pos="8439120" algn="l"/>
                <a:tab pos="8896320" algn="l"/>
                <a:tab pos="9353520" algn="l"/>
                <a:tab pos="9810719" algn="l"/>
                <a:tab pos="10267919" algn="l"/>
                <a:tab pos="10725120" algn="l"/>
              </a:tabLst>
              <a:defRPr lang="en-US" sz="221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5pPr>
            <a:lvl6pPr marL="2057400" marR="0" lvl="5" indent="-228600" algn="l" rtl="0" hangingPunct="1">
              <a:lnSpc>
                <a:spcPct val="101000"/>
              </a:lnSpc>
              <a:spcBef>
                <a:spcPts val="54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66920" algn="l"/>
                <a:tab pos="2495520" algn="l"/>
                <a:tab pos="2952719" algn="l"/>
                <a:tab pos="3409920" algn="l"/>
                <a:tab pos="3867120" algn="l"/>
                <a:tab pos="4324320" algn="l"/>
                <a:tab pos="4781520" algn="l"/>
                <a:tab pos="5238720" algn="l"/>
                <a:tab pos="5695920" algn="l"/>
                <a:tab pos="6153120" algn="l"/>
                <a:tab pos="6610320" algn="l"/>
                <a:tab pos="7067520" algn="l"/>
                <a:tab pos="7524720" algn="l"/>
                <a:tab pos="7981920" algn="l"/>
                <a:tab pos="8439120" algn="l"/>
                <a:tab pos="8896320" algn="l"/>
                <a:tab pos="9353520" algn="l"/>
                <a:tab pos="9810719" algn="l"/>
                <a:tab pos="10267919" algn="l"/>
                <a:tab pos="10725120" algn="l"/>
              </a:tabLst>
              <a:defRPr lang="en-US" sz="221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6pPr>
            <a:lvl7pPr marL="2057400" marR="0" lvl="6" indent="-228600" algn="l" rtl="0" hangingPunct="1">
              <a:lnSpc>
                <a:spcPct val="101000"/>
              </a:lnSpc>
              <a:spcBef>
                <a:spcPts val="54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66920" algn="l"/>
                <a:tab pos="2495520" algn="l"/>
                <a:tab pos="2952719" algn="l"/>
                <a:tab pos="3409920" algn="l"/>
                <a:tab pos="3867120" algn="l"/>
                <a:tab pos="4324320" algn="l"/>
                <a:tab pos="4781520" algn="l"/>
                <a:tab pos="5238720" algn="l"/>
                <a:tab pos="5695920" algn="l"/>
                <a:tab pos="6153120" algn="l"/>
                <a:tab pos="6610320" algn="l"/>
                <a:tab pos="7067520" algn="l"/>
                <a:tab pos="7524720" algn="l"/>
                <a:tab pos="7981920" algn="l"/>
                <a:tab pos="8439120" algn="l"/>
                <a:tab pos="8896320" algn="l"/>
                <a:tab pos="9353520" algn="l"/>
                <a:tab pos="9810719" algn="l"/>
                <a:tab pos="10267919" algn="l"/>
                <a:tab pos="10725120" algn="l"/>
              </a:tabLst>
              <a:defRPr lang="en-US" sz="221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7pPr>
            <a:lvl8pPr marL="2057400" marR="0" lvl="7" indent="-228600" algn="l" rtl="0" hangingPunct="1">
              <a:lnSpc>
                <a:spcPct val="101000"/>
              </a:lnSpc>
              <a:spcBef>
                <a:spcPts val="54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66920" algn="l"/>
                <a:tab pos="2495520" algn="l"/>
                <a:tab pos="2952719" algn="l"/>
                <a:tab pos="3409920" algn="l"/>
                <a:tab pos="3867120" algn="l"/>
                <a:tab pos="4324320" algn="l"/>
                <a:tab pos="4781520" algn="l"/>
                <a:tab pos="5238720" algn="l"/>
                <a:tab pos="5695920" algn="l"/>
                <a:tab pos="6153120" algn="l"/>
                <a:tab pos="6610320" algn="l"/>
                <a:tab pos="7067520" algn="l"/>
                <a:tab pos="7524720" algn="l"/>
                <a:tab pos="7981920" algn="l"/>
                <a:tab pos="8439120" algn="l"/>
                <a:tab pos="8896320" algn="l"/>
                <a:tab pos="9353520" algn="l"/>
                <a:tab pos="9810719" algn="l"/>
                <a:tab pos="10267919" algn="l"/>
                <a:tab pos="10725120" algn="l"/>
              </a:tabLst>
              <a:defRPr lang="en-US" sz="221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8pPr>
            <a:lvl9pPr marL="2057400" marR="0" lvl="8" indent="-228600" algn="l" rtl="0" hangingPunct="1">
              <a:lnSpc>
                <a:spcPct val="101000"/>
              </a:lnSpc>
              <a:spcBef>
                <a:spcPts val="54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66920" algn="l"/>
                <a:tab pos="2495520" algn="l"/>
                <a:tab pos="2952719" algn="l"/>
                <a:tab pos="3409920" algn="l"/>
                <a:tab pos="3867120" algn="l"/>
                <a:tab pos="4324320" algn="l"/>
                <a:tab pos="4781520" algn="l"/>
                <a:tab pos="5238720" algn="l"/>
                <a:tab pos="5695920" algn="l"/>
                <a:tab pos="6153120" algn="l"/>
                <a:tab pos="6610320" algn="l"/>
                <a:tab pos="7067520" algn="l"/>
                <a:tab pos="7524720" algn="l"/>
                <a:tab pos="7981920" algn="l"/>
                <a:tab pos="8439120" algn="l"/>
                <a:tab pos="8896320" algn="l"/>
                <a:tab pos="9353520" algn="l"/>
                <a:tab pos="9810719" algn="l"/>
                <a:tab pos="10267919" algn="l"/>
                <a:tab pos="10725120" algn="l"/>
              </a:tabLst>
              <a:defRPr lang="en-US" sz="2210" b="0" i="0" u="none" strike="noStrike" kern="1200" baseline="0">
                <a:ln>
                  <a:noFill/>
                </a:ln>
                <a:solidFill>
                  <a:srgbClr val="FFFFFF"/>
                </a:solidFill>
                <a:effectLst>
                  <a:outerShdw dist="17961" dir="2700000">
                    <a:scrgbClr r="0" g="0" b="0"/>
                  </a:outerShdw>
                </a:effectLst>
                <a:latin typeface="Tahoma" pitchFamily="34"/>
                <a:ea typeface="Lucida Sans Unicode" pitchFamily="2"/>
                <a:cs typeface="Lucida Sans Unicode" pitchFamily="2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279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  <p:hf hdr="0" ftr="0" dt="0"/>
  <p:txStyles>
    <p:titleStyle>
      <a:lvl1pPr marL="0" marR="0" indent="0" algn="ctr" rtl="0" hangingPunct="1">
        <a:lnSpc>
          <a:spcPct val="101000"/>
        </a:lnSpc>
        <a:spcBef>
          <a:spcPts val="0"/>
        </a:spcBef>
        <a:spcAft>
          <a:spcPts val="0"/>
        </a:spcAft>
        <a:tabLst>
          <a:tab pos="0" algn="l"/>
          <a:tab pos="414726" algn="l"/>
          <a:tab pos="829452" algn="l"/>
          <a:tab pos="1244177" algn="l"/>
          <a:tab pos="1658904" algn="l"/>
          <a:tab pos="2073631" algn="l"/>
          <a:tab pos="2488356" algn="l"/>
          <a:tab pos="2903083" algn="l"/>
          <a:tab pos="3317809" algn="l"/>
          <a:tab pos="3732535" algn="l"/>
          <a:tab pos="4147261" algn="l"/>
          <a:tab pos="4561987" algn="l"/>
          <a:tab pos="4976713" algn="l"/>
          <a:tab pos="5391440" algn="l"/>
          <a:tab pos="5806165" algn="l"/>
          <a:tab pos="6220892" algn="l"/>
          <a:tab pos="6635618" algn="l"/>
          <a:tab pos="7050344" algn="l"/>
          <a:tab pos="7465070" algn="l"/>
          <a:tab pos="7879796" algn="l"/>
          <a:tab pos="8294522" algn="l"/>
        </a:tabLst>
        <a:defRPr lang="en-US" sz="4835" b="0" i="0" u="none" strike="noStrike" kern="1200" baseline="0">
          <a:ln>
            <a:noFill/>
          </a:ln>
          <a:solidFill>
            <a:srgbClr val="E5FFFF"/>
          </a:solidFill>
          <a:effectLst>
            <a:outerShdw dist="17961" dir="2700000">
              <a:scrgbClr r="0" g="0" b="0"/>
            </a:outerShdw>
          </a:effectLst>
          <a:latin typeface="Tahoma" pitchFamily="34"/>
          <a:cs typeface="Lucida Sans Unicode" pitchFamily="2"/>
        </a:defRPr>
      </a:lvl1pPr>
    </p:titleStyle>
    <p:bodyStyle>
      <a:lvl1pPr marL="342231" marR="0" indent="-342231" algn="l" rtl="0" hangingPunct="1">
        <a:lnSpc>
          <a:spcPct val="101000"/>
        </a:lnSpc>
        <a:spcBef>
          <a:spcPts val="797"/>
        </a:spcBef>
        <a:spcAft>
          <a:spcPts val="0"/>
        </a:spcAft>
        <a:tabLst>
          <a:tab pos="342231" algn="l"/>
          <a:tab pos="445749" algn="l"/>
          <a:tab pos="860475" algn="l"/>
          <a:tab pos="1275200" algn="l"/>
          <a:tab pos="1689926" algn="l"/>
          <a:tab pos="2104653" algn="l"/>
          <a:tab pos="2519379" algn="l"/>
          <a:tab pos="2934106" algn="l"/>
          <a:tab pos="3348831" algn="l"/>
          <a:tab pos="3763558" algn="l"/>
          <a:tab pos="4178283" algn="l"/>
          <a:tab pos="4593010" algn="l"/>
          <a:tab pos="5007736" algn="l"/>
          <a:tab pos="5422462" algn="l"/>
          <a:tab pos="5837189" algn="l"/>
          <a:tab pos="6251915" algn="l"/>
          <a:tab pos="6666641" algn="l"/>
          <a:tab pos="7081367" algn="l"/>
          <a:tab pos="7496093" algn="l"/>
          <a:tab pos="7910819" algn="l"/>
          <a:tab pos="8325545" algn="l"/>
        </a:tabLst>
        <a:defRPr lang="en-US" sz="3202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ahoma" pitchFamily="34"/>
          <a:cs typeface="Lucida Sans Unicode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04800"/>
            <a:ext cx="807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Mid America PETS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March 23-25, 2023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smtClean="0"/>
              <a:pPr/>
              <a:t>1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A0F6C-D252-320C-D8EB-8D4EFCFE7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81200"/>
            <a:ext cx="9267994" cy="25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6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A8818-B63A-2886-E672-5094AE07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1976C-D921-EA6A-A84E-D39E5F989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510540"/>
            <a:ext cx="603504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72413B-CFB6-8F38-9423-DEB9549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E77FF-2DFC-C62B-20B4-9660D485DD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73F818-734F-8CBD-2677-3879DCD8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617F6-3112-A6CA-3F74-83FD025CE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3B2AF-E491-42F3-2D7E-8D9FAFC8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FA44B-84A7-A7E9-0FB2-9425C42F1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0719A1-CCD5-575E-BFF0-630A4753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E59AA-59E9-7D83-9B0F-108CD88EC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5863E6-239A-A00B-5DFD-8C63B0B6C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914B4-F0CC-FCCB-1782-3C667BFE3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D0C306-F915-06D8-6417-9CCC7A1DF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E55E19-C6EC-47BE-DC1E-BFBD17234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083941"/>
            <a:ext cx="7616216" cy="47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C8D009-EF2F-4163-8CC2-EE4336BAA6CF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" y="3839316"/>
            <a:ext cx="3454400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0012" y="1688014"/>
            <a:ext cx="6172347" cy="3710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9427" y="447201"/>
            <a:ext cx="3577609" cy="2683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5903" y="3883617"/>
            <a:ext cx="2617971" cy="27358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2859" y="1028132"/>
            <a:ext cx="3200401" cy="23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AEEB68-8A57-4D6F-D496-0E16FA230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1F639-5F9B-EB8F-9031-F40553B9A3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1A42DB-0342-7133-D4A4-B09E6FEE3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CAFDB-821B-04CE-E200-86F38E17D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811" y="-228600"/>
            <a:ext cx="509037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16D1E1-D7EA-7710-A2A0-AD41C47CB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2" y="0"/>
            <a:ext cx="8451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04800"/>
            <a:ext cx="80772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District to District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D-2-D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Committee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Ellis Potter -Iola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Organization Committee Chair</a:t>
            </a:r>
          </a:p>
          <a:p>
            <a:pPr algn="ctr"/>
            <a:endParaRPr lang="en-US" sz="20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Larry Long-Fayetteville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A.C. Moncrief-Ozark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Ken Colley-Fort Smith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Dave Matty-Mountain Home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Judy Brigham-Iola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Bob  Hawk-Iola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smtClean="0"/>
              <a:pPr/>
              <a:t>2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8BD54-6A5E-6ADE-85BD-7B03D630F1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86" y="5562600"/>
            <a:ext cx="2967228" cy="8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7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FCC425-2A7C-5780-C7DD-5DA9F1EE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8CB9E-C8B4-6931-7229-F49B92AE6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67607B-13B6-2971-876E-7EFFFF27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7C93D-B790-940E-9D33-391DE4F66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2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538DF8-AFFD-834D-D290-BDF0B546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4BEAE-E9E1-F1C3-DEB6-71140F4063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78" y="0"/>
            <a:ext cx="6837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83983-13E8-B719-A168-F96CDFCB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2653A-F2B9-E26D-F7D9-4E393CA13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2540000" cy="190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8EB56-D9EF-6FD9-EC4B-C16FA59F7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857500"/>
            <a:ext cx="4826000" cy="361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E9A5B-6F1C-BE03-D073-9193E7790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095500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8F545B-297C-C84F-3599-61E9B3BE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B7057-05FD-1990-8149-F8E546F8C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8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33E0A3-E62F-F1FB-C0C6-EAE736CD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D83A8-08C3-8125-8AA8-2A01DA84F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8111"/>
            <a:ext cx="4495800" cy="58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01F14B-7951-C5EA-07F1-4BEDBACE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75A606-F3B5-D4E4-4C36-07E9676A2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0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69CB4-D7BC-785C-CE48-BF27A4285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91C06B-DA6A-AA89-A420-F146AE9E8F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8DDD2-FB92-F03F-A96E-F0ABBEFE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F5A20A-7110-2A95-9E59-3C4098F81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4E90B-4A14-0066-0533-40AF11E4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9B1D3-4EBE-F174-99BC-A43397C31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04800"/>
            <a:ext cx="8077200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District to District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D-2-D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Committee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Ellis Potter -Iola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Organization Committee Chair</a:t>
            </a:r>
          </a:p>
          <a:p>
            <a:pPr algn="ctr"/>
            <a:endParaRPr lang="en-US" sz="20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Larry Long-Fayetteville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A.C. Moncrief-Ozark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Ken Colley-Fort Smith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Dave Matty-Mountain Home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Judy Brigham-Iola</a:t>
            </a:r>
          </a:p>
          <a:p>
            <a:pPr algn="ctr"/>
            <a:r>
              <a:rPr lang="en-US" sz="2000" dirty="0">
                <a:solidFill>
                  <a:srgbClr val="FFC000"/>
                </a:solidFill>
                <a:latin typeface="Comic Sans MS" panose="030F0702030302020204" pitchFamily="66" charset="0"/>
              </a:rPr>
              <a:t>Bob  Hawk-Iola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smtClean="0"/>
              <a:pPr/>
              <a:t>3</a:t>
            </a:fld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E89CD1-8A42-0C4F-F529-4B2779F1F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86" y="5562600"/>
            <a:ext cx="2967228" cy="8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D0D2A3-4F49-EA71-844F-4FC261296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75BBC0-76AE-2FFE-1FE2-1A0A7B66DC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0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07226E-600E-12BB-9411-A359066C9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E53FC-15C1-24CA-BCAC-87173FF800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C8D009-EF2F-4163-8CC2-EE4336BAA6CF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375920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48" y="904023"/>
            <a:ext cx="39624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0"/>
            <a:ext cx="3276600" cy="245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52400"/>
            <a:ext cx="2336800" cy="1256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4423667"/>
            <a:ext cx="3505200" cy="2107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510012"/>
            <a:ext cx="3190713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873361"/>
            <a:ext cx="2292292" cy="160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694A4-A654-5C1E-0C52-10C7C9863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05646-7C9A-A45E-1A24-3DC0292608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C8D009-EF2F-4163-8CC2-EE4336BAA6C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77" y="4224635"/>
            <a:ext cx="1727200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91" y="4991441"/>
            <a:ext cx="1471434" cy="1728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74" y="5339793"/>
            <a:ext cx="2002928" cy="1188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10530"/>
            <a:ext cx="2106925" cy="136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1" y="457200"/>
            <a:ext cx="426720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382" y="3549924"/>
            <a:ext cx="824437" cy="1454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610" y="1809921"/>
            <a:ext cx="5263276" cy="2514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373" y="44105"/>
            <a:ext cx="3290819" cy="18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2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9F741-40DC-9CF2-D142-B146D736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B1829-16D3-7541-90BC-0DE228F4F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21" y="0"/>
            <a:ext cx="4961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A90A42-F3C2-E9D7-18F4-F5D51676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262B64-D0F1-ED4E-755D-7159AFB8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6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7B72CA-1776-57FF-8B37-8CA7D563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2C918-D34F-D5CD-7A6B-E2B2E9020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103034-DFC9-5269-37F7-C7A28E960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29737-514B-0D3B-BAA7-791E0E87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8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82B4DE-C520-8FFC-FFF4-70942AD1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6C7D-0FA3-1E12-AE29-8EFC87E8B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58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90600" y="533400"/>
            <a:ext cx="16466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Comic Sans MS" panose="030F0702030302020204" pitchFamily="66" charset="0"/>
              </a:rPr>
              <a:t>Chile</a:t>
            </a:r>
          </a:p>
          <a:p>
            <a:endParaRPr lang="en-US" sz="4800" dirty="0"/>
          </a:p>
        </p:txBody>
      </p:sp>
      <p:pic>
        <p:nvPicPr>
          <p:cNvPr id="6" name="Picture 2" descr="https://www.teachaway.com/sites/default/files/map_of_chile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133864"/>
            <a:ext cx="179838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upload.wikimedia.org/wikipedia/commons/7/78/Flag_of_Chile.svg"/>
          <p:cNvSpPr>
            <a:spLocks noChangeAspect="1" noChangeArrowheads="1"/>
          </p:cNvSpPr>
          <p:nvPr/>
        </p:nvSpPr>
        <p:spPr bwMode="auto">
          <a:xfrm>
            <a:off x="5867400" y="20574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ile:Flag of Chile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307" y="1925334"/>
            <a:ext cx="1703659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litical Map of Ch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70234"/>
            <a:ext cx="2819400" cy="660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7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25" y="3436014"/>
            <a:ext cx="2347058" cy="31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C8D009-EF2F-4163-8CC2-EE4336BAA6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51EFE-5B1F-2311-DBFE-F5ED8937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91245F-790D-598D-8766-F349C3B4A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AD49BE-E030-5C98-802A-94C16916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E8878-0D6B-42AD-18A7-47765FE8C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304800"/>
            <a:ext cx="1239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Chile</a:t>
            </a:r>
            <a:endParaRPr lang="en-US" sz="3600" dirty="0"/>
          </a:p>
        </p:txBody>
      </p:sp>
      <p:sp>
        <p:nvSpPr>
          <p:cNvPr id="7" name="5-Point Star 6"/>
          <p:cNvSpPr/>
          <p:nvPr/>
        </p:nvSpPr>
        <p:spPr>
          <a:xfrm>
            <a:off x="1447800" y="4343400"/>
            <a:ext cx="165460" cy="228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1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954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GP14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6" y="902872"/>
            <a:ext cx="2470665" cy="329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48" y="33512"/>
            <a:ext cx="2390488" cy="36640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9667"/>
            <a:ext cx="3070382" cy="2297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81" y="1865539"/>
            <a:ext cx="1832819" cy="24437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89" y="4540045"/>
            <a:ext cx="3352800" cy="251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32" y="4499369"/>
            <a:ext cx="2617023" cy="22204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C8D009-EF2F-4163-8CC2-EE4336BAA6CF}" type="slidenum">
              <a:rPr lang="en-US" smtClean="0"/>
              <a:t>42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01" y="3810208"/>
            <a:ext cx="2031444" cy="152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0F748C-6235-908F-F500-FC4E4CF94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E68E-1151-B5C8-B223-D0D4C9F212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C8D009-EF2F-4163-8CC2-EE4336BAA6CF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4" descr="9z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5486400"/>
            <a:ext cx="18364200" cy="115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75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393C8-FA21-1E6F-E68C-89A35808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75EB-A72D-1544-65C6-EDA8BAC47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1419860"/>
            <a:ext cx="8981440" cy="401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C8D009-EF2F-4163-8CC2-EE4336BAA6CF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226006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5005"/>
            <a:ext cx="3520764" cy="2640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5" y="1981200"/>
            <a:ext cx="2506818" cy="1880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06" y="2409046"/>
            <a:ext cx="3391939" cy="2543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23" y="810223"/>
            <a:ext cx="2113402" cy="1585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67000"/>
            <a:ext cx="2435901" cy="3880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4" y="4352037"/>
            <a:ext cx="2664216" cy="2129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51" y="4607316"/>
            <a:ext cx="3073643" cy="212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26688-A738-D3C6-92AB-D3FD193F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009-EF2F-4163-8CC2-EE4336BAA6C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10634-0161-CA01-6C9D-D28A39DBF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>
        <p:random/>
      </p:transition>
    </mc:Choice>
    <mc:Fallback xmlns="">
      <p:transition advClick="0" advTm="8000">
        <p:random/>
      </p:transition>
    </mc:Fallback>
  </mc:AlternateContent>
</p:sld>
</file>

<file path=ppt/theme/theme1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118</Words>
  <Application>Microsoft Office PowerPoint</Application>
  <PresentationFormat>On-screen Show (4:3)</PresentationFormat>
  <Paragraphs>87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Calibri</vt:lpstr>
      <vt:lpstr>Comic Sans MS</vt:lpstr>
      <vt:lpstr>Tahoma</vt:lpstr>
      <vt:lpstr>Times New Roman</vt:lpstr>
      <vt:lpstr>Title1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Admin1</dc:creator>
  <cp:lastModifiedBy>Ellis Potter</cp:lastModifiedBy>
  <cp:revision>15</cp:revision>
  <dcterms:created xsi:type="dcterms:W3CDTF">2017-09-11T20:52:39Z</dcterms:created>
  <dcterms:modified xsi:type="dcterms:W3CDTF">2023-03-21T15:46:23Z</dcterms:modified>
</cp:coreProperties>
</file>