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1" r:id="rId5"/>
    <p:sldId id="256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58F"/>
    <a:srgbClr val="F7A81B"/>
    <a:srgbClr val="87219A"/>
    <a:srgbClr val="B1DBEE"/>
    <a:srgbClr val="D91B7A"/>
    <a:srgbClr val="8721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405"/>
    <p:restoredTop sz="94694"/>
  </p:normalViewPr>
  <p:slideViewPr>
    <p:cSldViewPr snapToGrid="0" snapToObjects="1" showGuides="1">
      <p:cViewPr varScale="1">
        <p:scale>
          <a:sx n="103" d="100"/>
          <a:sy n="103" d="100"/>
        </p:scale>
        <p:origin x="11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ADED6-CD62-B44C-846F-24C6C21ED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DC508D-DEFA-7649-A4BE-7D4ABA166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32E44-C90C-5F41-BCB2-E03C98211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29F9-C66D-574A-B5AB-F0651A62200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EDFD7-EB8D-9C4D-BED7-CA31AA5FD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2FC73-7F74-2A42-A92F-135743EC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1C98-6878-6141-995B-4C663ABE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6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55575-913F-3F40-8A2B-BA05BB46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FDC2C2-B3E5-914E-9E84-1234844E4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F517E-95B6-274A-88F5-9E1FF5AE2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29F9-C66D-574A-B5AB-F0651A62200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CA8D6-E39F-C140-BA9E-1D7D9FB30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63225-A24C-5C4F-9B2D-9811446A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1C98-6878-6141-995B-4C663ABE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5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A3F127-6788-3542-854C-E5E507B59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3A05C8-7CAA-2C4F-9B1A-0F6750968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EB0AF-10C9-7443-9ED7-BAA649964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29F9-C66D-574A-B5AB-F0651A62200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BE2D1-0045-9F47-9B6B-306AE6EB5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7A471-EC7B-9545-B5D5-3AE712BDF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1C98-6878-6141-995B-4C663ABE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7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6B645-DBBA-394E-80DF-C50483FBC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A3193-037D-F34F-8996-AFA55B03F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3451E-E46C-D546-BE69-898F7B6AC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29F9-C66D-574A-B5AB-F0651A62200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A0889-1AA1-964E-B661-0EE11D124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9EE88-71B0-0845-974A-7F4B9C476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1C98-6878-6141-995B-4C663ABE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4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81799-A3B6-D044-9134-BF6F1B0D3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0BD53-92C0-E340-9F22-EF3E87AFF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E506-306B-4445-806B-F6FDE8993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29F9-C66D-574A-B5AB-F0651A62200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D5F0C-D66B-2C43-BAE3-53EF3AB0F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F494A-B05C-AC44-AD9F-EF7572302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1C98-6878-6141-995B-4C663ABE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8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1A105-B2C0-8241-93EF-DAE9E096A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3C84-B4DE-4340-B630-61754A2E6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2C5371-4264-CC49-901A-C2BF25A5A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94659-06A0-4745-95E8-0A1417CD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29F9-C66D-574A-B5AB-F0651A62200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6A4F5-253C-9147-B67E-0BB6DA310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3178F-A534-FB44-816A-09F10982A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1C98-6878-6141-995B-4C663ABE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7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649C-62D3-9D4C-A2C9-FEBD8F59F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456B0-9107-B24B-A5B0-3243A6E79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245CB-85C0-644F-B20E-F12C0289E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D0C753-6653-AA4F-83B0-2AD7601C66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AE44E4-6282-F64A-8D1D-4EA440B932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FFBA48-DBEA-1248-884E-E5DBBCEC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29F9-C66D-574A-B5AB-F0651A62200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0DB738-6BFD-1A4D-B008-C2B992FEA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825930-CF1D-5843-9AC8-D1F9E63A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1C98-6878-6141-995B-4C663ABE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3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F40C4-F263-964D-9F3F-9C74DFCAD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4AF5FE-480D-6F49-ABA3-E124A7014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29F9-C66D-574A-B5AB-F0651A62200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3717CB-8C39-9C47-B57D-168B81C26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AA854A-EF56-C24F-A047-B9F5DB83E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1C98-6878-6141-995B-4C663ABE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7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C32A49-8F4C-A046-97E5-4EB9D242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29F9-C66D-574A-B5AB-F0651A62200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67EBBD-2E00-EB49-A4C8-E304612F7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32B22-623F-5548-AD32-23C62F6F2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1C98-6878-6141-995B-4C663ABE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1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75248-233C-9944-B3AE-B4E8DF10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BE8DD-C567-D64A-81EE-B0D8417B9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7CEC5-DF99-8149-A2E2-DEFEE39F3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AEA7D-0698-AA45-BBBC-07ADD6B5E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29F9-C66D-574A-B5AB-F0651A62200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F9E65-022B-6141-B7B4-7D86ECA6D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F6E53-EB98-1A43-9115-F66018B7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1C98-6878-6141-995B-4C663ABE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18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AFA60-2296-0A43-AEC0-CFD2A1D41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B450CC-3B71-2F4E-997D-02F29FCF3C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B19ED6-5511-F64C-A1E0-0D9F93CBB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49C5E-0684-574D-A401-7AEF6328E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29F9-C66D-574A-B5AB-F0651A62200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B5F58-9306-444B-94B6-23624B86C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239CD-D014-F145-B82F-476AEC2F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1C98-6878-6141-995B-4C663ABE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B66D1B-26DE-1644-9927-289DF64DD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5EE3A-4C41-DB4E-8C6E-E2108EBD6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3149B-6C4D-6B47-AC13-978C42FD56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F29F9-C66D-574A-B5AB-F0651A62200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F41A6-4B36-9547-8EE0-F10775ADA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EF701-C827-1A48-9816-6BD8B74C3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C1C98-6878-6141-995B-4C663ABE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7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41505D-7E2E-4F40-8E42-92F5D9063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400" y="1676400"/>
            <a:ext cx="3759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20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B43534-D703-C147-BEEC-B8C4120EEE3E}"/>
              </a:ext>
            </a:extLst>
          </p:cNvPr>
          <p:cNvSpPr/>
          <p:nvPr/>
        </p:nvSpPr>
        <p:spPr>
          <a:xfrm>
            <a:off x="3048000" y="1201949"/>
            <a:ext cx="6096000" cy="4261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900"/>
              </a:lnSpc>
              <a:spcAft>
                <a:spcPts val="800"/>
              </a:spcAft>
            </a:pPr>
            <a:r>
              <a:rPr lang="en-US" sz="4800" b="1" spc="13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FEEL THE ENERGY IN TAIPEI</a:t>
            </a:r>
          </a:p>
          <a:p>
            <a:pPr algn="ctr">
              <a:lnSpc>
                <a:spcPts val="136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Taipei, Taiwan</a:t>
            </a:r>
          </a:p>
          <a:p>
            <a:pPr algn="ctr">
              <a:lnSpc>
                <a:spcPts val="1360"/>
              </a:lnSpc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12-16 June 2021</a:t>
            </a:r>
          </a:p>
          <a:p>
            <a:pPr algn="ctr">
              <a:lnSpc>
                <a:spcPts val="1360"/>
              </a:lnSpc>
              <a:spcAft>
                <a:spcPts val="800"/>
              </a:spcAft>
            </a:pP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convention.rotary.org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360"/>
              </a:lnSpc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#Rotary21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CE2341-5339-D840-81DF-DEBED0C0B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0" y="5723467"/>
            <a:ext cx="3124200" cy="660400"/>
          </a:xfrm>
          <a:prstGeom prst="rect">
            <a:avLst/>
          </a:prstGeo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A7C09F3F-1553-A74A-803B-0EEB3CA81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4C8853-95CC-0241-B8CB-5DA935613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164" y="5933060"/>
            <a:ext cx="3124200" cy="45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64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pider on a blue surface&#10;&#10;Description automatically generated with medium confidence">
            <a:extLst>
              <a:ext uri="{FF2B5EF4-FFF2-40B4-BE49-F238E27FC236}">
                <a16:creationId xmlns:a16="http://schemas.microsoft.com/office/drawing/2014/main" id="{43E442E7-DF2E-8944-9C2C-7E13BD950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E96B6D-391C-2D4B-89CE-1BC9FACE6710}"/>
              </a:ext>
            </a:extLst>
          </p:cNvPr>
          <p:cNvSpPr txBox="1"/>
          <p:nvPr/>
        </p:nvSpPr>
        <p:spPr>
          <a:xfrm>
            <a:off x="1164771" y="3457575"/>
            <a:ext cx="9862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OF PRESENTATION WOULD GO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B728F2-3C50-6945-B6C7-14C426A4CE55}"/>
              </a:ext>
            </a:extLst>
          </p:cNvPr>
          <p:cNvSpPr txBox="1"/>
          <p:nvPr/>
        </p:nvSpPr>
        <p:spPr>
          <a:xfrm>
            <a:off x="1164771" y="4148817"/>
            <a:ext cx="9862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 NAME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312C29-A814-704B-B299-2F4BEAA4A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700" y="5400737"/>
            <a:ext cx="37846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8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tarry night sky&#10;&#10;Description automatically generated with low confidence">
            <a:extLst>
              <a:ext uri="{FF2B5EF4-FFF2-40B4-BE49-F238E27FC236}">
                <a16:creationId xmlns:a16="http://schemas.microsoft.com/office/drawing/2014/main" id="{B31F4048-B46A-474D-A401-16C9855455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527964" y="-5527964"/>
            <a:ext cx="1136073" cy="12192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E559EB-0150-984C-AD16-51774D3E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136073"/>
          </a:xfrm>
          <a:gradFill>
            <a:gsLst>
              <a:gs pos="63000">
                <a:srgbClr val="17458F">
                  <a:alpha val="52000"/>
                </a:srgbClr>
              </a:gs>
              <a:gs pos="0">
                <a:srgbClr val="B1DBEE"/>
              </a:gs>
            </a:gsLst>
            <a:lin ang="10800000" scaled="0"/>
          </a:gradFill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 CLICK TO ADD TITLE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1C94B5-44AC-A945-B856-2CB74BD14C07}"/>
              </a:ext>
            </a:extLst>
          </p:cNvPr>
          <p:cNvSpPr txBox="1"/>
          <p:nvPr/>
        </p:nvSpPr>
        <p:spPr>
          <a:xfrm>
            <a:off x="381000" y="1562100"/>
            <a:ext cx="11639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body copy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82FE69-2E65-AD48-9B38-D2B1934DC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813" y="6061008"/>
            <a:ext cx="2987674" cy="43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14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tarry night sky&#10;&#10;Description automatically generated with low confidence">
            <a:extLst>
              <a:ext uri="{FF2B5EF4-FFF2-40B4-BE49-F238E27FC236}">
                <a16:creationId xmlns:a16="http://schemas.microsoft.com/office/drawing/2014/main" id="{02B8611A-4C40-EF4E-8D81-36C306E64C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527964" y="-5527964"/>
            <a:ext cx="1136073" cy="1219200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31C94B5-44AC-A945-B856-2CB74BD14C07}"/>
              </a:ext>
            </a:extLst>
          </p:cNvPr>
          <p:cNvSpPr txBox="1"/>
          <p:nvPr/>
        </p:nvSpPr>
        <p:spPr>
          <a:xfrm>
            <a:off x="381000" y="1562100"/>
            <a:ext cx="11639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body copy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89F0CF-A2F9-364C-A6DA-92D03C41A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813" y="6061008"/>
            <a:ext cx="2987674" cy="43110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3B99E07-A519-134A-BF08-9B11EE409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136073"/>
          </a:xfrm>
          <a:gradFill>
            <a:gsLst>
              <a:gs pos="63000">
                <a:srgbClr val="17458F">
                  <a:alpha val="56000"/>
                </a:srgbClr>
              </a:gs>
              <a:gs pos="0">
                <a:srgbClr val="F7A81B"/>
              </a:gs>
            </a:gsLst>
            <a:lin ang="10800000" scaled="0"/>
          </a:gradFill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 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9360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59769D4A-4213-BB49-95C6-4DE509243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F66759-F7EA-AF4A-8BAB-010916CA9858}"/>
              </a:ext>
            </a:extLst>
          </p:cNvPr>
          <p:cNvSpPr txBox="1"/>
          <p:nvPr/>
        </p:nvSpPr>
        <p:spPr>
          <a:xfrm>
            <a:off x="2124075" y="2967335"/>
            <a:ext cx="7943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NEXT SECTION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76D3E9-194F-B346-B595-7D713D9A2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700" y="5501462"/>
            <a:ext cx="37846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5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B786A83-96E9-4C46-9DB2-4885768C060A}" vid="{8955CE92-B912-CB41-9E98-D31DFED14A4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0041018965C148B8386E7CAFFFD3D7" ma:contentTypeVersion="12" ma:contentTypeDescription="Create a new document." ma:contentTypeScope="" ma:versionID="b2e6acf7db87b3f53ad2d6494d367027">
  <xsd:schema xmlns:xsd="http://www.w3.org/2001/XMLSchema" xmlns:xs="http://www.w3.org/2001/XMLSchema" xmlns:p="http://schemas.microsoft.com/office/2006/metadata/properties" xmlns:ns2="41d4868e-e7c5-4a0f-bea8-40f63a832f74" xmlns:ns3="069370df-1b75-469d-a9d4-424b0b9f5a67" targetNamespace="http://schemas.microsoft.com/office/2006/metadata/properties" ma:root="true" ma:fieldsID="b0598f71a625b914348dec8ca29e0d91" ns2:_="" ns3:_="">
    <xsd:import namespace="41d4868e-e7c5-4a0f-bea8-40f63a832f74"/>
    <xsd:import namespace="069370df-1b75-469d-a9d4-424b0b9f5a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4868e-e7c5-4a0f-bea8-40f63a832f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370df-1b75-469d-a9d4-424b0b9f5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1FF9A0-7A37-49D0-8EED-41E5F855AC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5F53BC-6E03-4D75-A476-254F4A87F0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4868e-e7c5-4a0f-bea8-40f63a832f74"/>
    <ds:schemaRef ds:uri="069370df-1b75-469d-a9d4-424b0b9f5a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7C991B-155C-41D1-9EF9-62FDE30D25F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5391</TotalTime>
  <Words>47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  CLICK TO ADD TITLE</vt:lpstr>
      <vt:lpstr>  CLICK TO ADD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Reiko Takahashi</dc:creator>
  <cp:lastModifiedBy>Rachelle Parker</cp:lastModifiedBy>
  <cp:revision>24</cp:revision>
  <cp:lastPrinted>2020-02-24T17:00:46Z</cp:lastPrinted>
  <dcterms:created xsi:type="dcterms:W3CDTF">2020-02-20T22:01:34Z</dcterms:created>
  <dcterms:modified xsi:type="dcterms:W3CDTF">2022-03-08T15:27:31Z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0x0101001C0041018965C148B8386E7CAFFFD3D7</vt:lpwstr>
  </property>
</Properties>
</file>