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3158F-1F2A-DD66-DD2C-B2D5B8DA1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DF1B1-4FA2-6F69-76BC-E54EAE64C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52165-34C2-3BB4-D1B7-A5831392B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11D1A-2371-B30B-9B11-A94AAD97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95B3B-3DF0-6BE0-C5E1-220F287A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29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5E914-AAC9-C6B4-E321-C22E162B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48D9EF-FFAE-AAD1-28F1-A45ADE835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E5E4B-17F4-9309-DB04-2DFC7D01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516B8-29DB-AAD1-1074-8049C2C88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C1D2C-1452-6AAE-B62D-5EB590F9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68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8D6022-5E4C-B60B-C89A-33A6FBABC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0C5A-93BB-C578-13B8-2087065A9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E21A5-4ED8-27C6-B3DE-E5103DCA8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F1691-4D64-B699-4D02-BF0383EFB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B0543-C858-6CAC-42A4-40036A47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0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27CB-2F0B-E7BC-4A21-91D4DF3C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C8FB9-42AA-A375-8AC7-C4C1CA2D5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5F945-4270-E442-F6C1-9EAB249A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58C08-FBB5-4058-1728-8918895B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09D71-42F6-ADE6-2AC3-3D207943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44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E49D-6E6C-1F23-845F-DCB68F48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7ADD1-C589-108F-3C5B-71FB0A9A9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D8737-9CD1-7030-F507-5047A1E6C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2EA33-36E2-A2BD-6526-D39B12C2F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ECA11-2970-E720-E1FD-D7AFF8345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03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2324-FA22-3BC6-5B46-82F263F7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3106C-9A3D-C597-D3F5-B09282D4D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926CF-A8BF-AB34-CBF1-B1DB427F1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590C9-AC1E-0D00-124D-1E65B4A7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9DDDD-BAAB-711D-FC37-A7F388502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D2E12-3AC8-50D0-F3E7-9DD8A0C0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39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6211-BD8C-B96A-B2F1-93535A1A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E54F9-9C42-B83B-B025-07669B205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26CBE-F4EA-D3E2-4128-D193F2E74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343C1-36C0-3F83-ECD7-C05EC281B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FE97F4-FB09-2A82-62A8-948CB14F4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3C7D51-5483-9DCE-28BE-D3A6C132A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A16C5-C5E4-D1FD-885E-6C872D75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1A0E0D-755B-1503-461F-2276542D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70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063BA-5242-42CF-A652-855E3499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BC2F2-2961-3C48-09B7-81D92E88E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7513D-03AF-2208-14AB-BD6B015C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E6FE4-20DB-0A08-6E70-A795F505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15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C77226-896F-354F-B342-7458C6A5B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A5CEF-B876-CA5E-7905-B9709387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A0054-B4A9-FFC4-13C5-09593BC7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03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448C7-CF0C-B34A-B8E1-47D75A069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D5CD5-14AA-4CEF-1C70-14E72BA6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82FCF-70B0-D512-252D-F0704EFF1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6D605-6506-D9B0-09EE-9404829E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3007A-87BB-2F11-4DA3-35459A27E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EEDF2-8CE7-124D-BB0F-8584A684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357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A8D3-9E03-EDF4-944D-563B2160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6C767-47C8-FBCE-B84B-CE450CFE55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E5FF0-651F-C5A2-429E-DC3A4B5B2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72FFD-1873-1626-7563-40768791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0B7462-8192-0BAD-B6BF-6E06B3EB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08A27-461A-09A5-5605-52B80718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79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17C6F5-0283-6905-2B88-859E1270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18845-292C-6ADF-AE80-D00C079DB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428C-D62D-BBC2-E656-120FB21F1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4C219-9A81-4A60-BE8B-59FA0F891549}" type="datetimeFigureOut">
              <a:rPr lang="fr-FR" smtClean="0"/>
              <a:t>04/05/2025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0DD8A-5F13-6CAD-D1F7-BCA5223FB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3CB7F-D954-8030-84E4-F092E1CF1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BC5E-DC84-4DBE-8AC8-9065F97DBE6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2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wikitravel.org/en/Carcassonne" TargetMode="External"/><Relationship Id="rId7" Type="http://schemas.openxmlformats.org/officeDocument/2006/relationships/hyperlink" Target="https://www.flickr.com/photos/snarfel/310375544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pxhere.com/ko/photo/924291" TargetMode="External"/><Relationship Id="rId4" Type="http://schemas.openxmlformats.org/officeDocument/2006/relationships/image" Target="../media/image2.jpg"/><Relationship Id="rId9" Type="http://schemas.openxmlformats.org/officeDocument/2006/relationships/hyperlink" Target="https://www.flickr.com/photos/24736216@N07/634534708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D198-F90D-D0F7-68BA-A399A44AA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858" y="1524000"/>
            <a:ext cx="9144000" cy="2387600"/>
          </a:xfrm>
        </p:spPr>
        <p:txBody>
          <a:bodyPr/>
          <a:lstStyle/>
          <a:p>
            <a:r>
              <a:rPr lang="en-US" dirty="0"/>
              <a:t>Born in Carcassonne-France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1D2E5-094C-0F81-2813-BC9E84BC1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2D65DE-1F3D-14D8-53A0-347F9D738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3810000"/>
            <a:ext cx="40640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2319C-134A-238D-D972-482BF44C3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932"/>
          <a:stretch/>
        </p:blipFill>
        <p:spPr>
          <a:xfrm>
            <a:off x="8653929" y="3809999"/>
            <a:ext cx="3597554" cy="304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1AD0DB-6B79-821E-72B2-7F4928457A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64000" y="3810000"/>
            <a:ext cx="458992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7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C229-2A04-D447-D9C5-DF7C20A2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Marque Jaune – Studio Graphic Design</a:t>
            </a:r>
            <a:endParaRPr lang="fr-FR" dirty="0"/>
          </a:p>
        </p:txBody>
      </p:sp>
      <p:pic>
        <p:nvPicPr>
          <p:cNvPr id="1026" name="Picture 2" descr="Comment créer son image de marque ? - BearStudio">
            <a:extLst>
              <a:ext uri="{FF2B5EF4-FFF2-40B4-BE49-F238E27FC236}">
                <a16:creationId xmlns:a16="http://schemas.microsoft.com/office/drawing/2014/main" id="{96C2DA25-4511-5947-6204-91B781320F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7" y="1690688"/>
            <a:ext cx="45148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3F90E6-35B9-6F3D-5E87-E47BE89E1618}"/>
              </a:ext>
            </a:extLst>
          </p:cNvPr>
          <p:cNvSpPr txBox="1">
            <a:spLocks/>
          </p:cNvSpPr>
          <p:nvPr/>
        </p:nvSpPr>
        <p:spPr>
          <a:xfrm rot="21007061">
            <a:off x="6245590" y="2433660"/>
            <a:ext cx="5265726" cy="219846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Small business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 for 10 years in France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in Toulouse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5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8E27-FF15-2A77-08C7-89E57E5FA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471487"/>
            <a:ext cx="10515600" cy="1325563"/>
          </a:xfrm>
        </p:spPr>
        <p:txBody>
          <a:bodyPr/>
          <a:lstStyle/>
          <a:p>
            <a:r>
              <a:rPr lang="en-US" dirty="0"/>
              <a:t>My Family</a:t>
            </a:r>
            <a:endParaRPr lang="fr-F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C495E3-4093-24B4-4D77-84BEAD2F6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r="21362"/>
          <a:stretch/>
        </p:blipFill>
        <p:spPr>
          <a:xfrm>
            <a:off x="701974" y="1797050"/>
            <a:ext cx="331470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8E0279-8A85-8D9C-8280-6DE9D162C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25" y="660401"/>
            <a:ext cx="3532640" cy="5487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DB8F8B-DA40-54A0-CCAA-1CDECD585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5829" r="9344"/>
          <a:stretch/>
        </p:blipFill>
        <p:spPr>
          <a:xfrm>
            <a:off x="4438649" y="1797050"/>
            <a:ext cx="3314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D8FE2-4FED-F2B1-C44C-D5E2F326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-7143"/>
            <a:ext cx="10515600" cy="1325563"/>
          </a:xfrm>
        </p:spPr>
        <p:txBody>
          <a:bodyPr/>
          <a:lstStyle/>
          <a:p>
            <a:r>
              <a:rPr lang="en-US" dirty="0"/>
              <a:t>Helping Others &amp; Hiking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CA077-CA2D-B1BA-5B4C-AA554784E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8402" y="1193800"/>
            <a:ext cx="6134097" cy="4600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184F9-5331-7127-993A-29E88F679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9" r="18519" b="24166"/>
          <a:stretch/>
        </p:blipFill>
        <p:spPr>
          <a:xfrm>
            <a:off x="1081087" y="1318420"/>
            <a:ext cx="4848225" cy="540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9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8AE2A-D617-F4F7-3349-4C1E777A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Joined Rotary in Dec. 2014 to help</a:t>
            </a:r>
            <a:br>
              <a:rPr lang="en-US" dirty="0"/>
            </a:br>
            <a:r>
              <a:rPr lang="en-US" dirty="0"/>
              <a:t> Ukraine with wheelchairs</a:t>
            </a:r>
            <a:endParaRPr lang="fr-F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27F3A3-B12B-5D15-2B6F-E369332CD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1" y="2173879"/>
            <a:ext cx="3829584" cy="40772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9E5451-0633-0B6C-CF26-BBDF27F0A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r="7664"/>
          <a:stretch/>
        </p:blipFill>
        <p:spPr>
          <a:xfrm>
            <a:off x="8187001" y="2151938"/>
            <a:ext cx="3814762" cy="4077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349E38-5601-9AEE-1964-F3A9CB061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5324" r="31260" b="34583"/>
          <a:stretch/>
        </p:blipFill>
        <p:spPr>
          <a:xfrm>
            <a:off x="4512999" y="2129998"/>
            <a:ext cx="3523718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33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38</Words>
  <Application>Microsoft Office PowerPoint</Application>
  <PresentationFormat>Widescreen</PresentationFormat>
  <Paragraphs>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Born in Carcassonne-France</vt:lpstr>
      <vt:lpstr>Marque Jaune – Studio Graphic Design</vt:lpstr>
      <vt:lpstr>My Family</vt:lpstr>
      <vt:lpstr>Helping Others &amp; Hiking</vt:lpstr>
      <vt:lpstr>Joined Rotary in Dec. 2014 to help  Ukraine with wheelchairs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Claudine Schooley</dc:creator>
  <cp:lastModifiedBy>Claudine Schooley</cp:lastModifiedBy>
  <cp:revision>4</cp:revision>
  <dcterms:created xsi:type="dcterms:W3CDTF">2025-05-05T02:11:03Z</dcterms:created>
  <dcterms:modified xsi:type="dcterms:W3CDTF">2025-05-05T02:39:44Z</dcterms:modified>
</cp:coreProperties>
</file>