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3" r:id="rId6"/>
    <p:sldId id="269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 JUVENILE VICTIMS IDENTIFIED in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BB-4D9A-9250-2C073F4410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BB-4D9A-9250-2C073F4410FA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37-4903-A85C-BE0947A5DD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BB-4D9A-9250-2C073F4410FA}"/>
              </c:ext>
            </c:extLst>
          </c:dPt>
          <c:dLbls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Asian</c:v>
                </c:pt>
                <c:pt idx="1">
                  <c:v>Black</c:v>
                </c:pt>
                <c:pt idx="2">
                  <c:v>Hispanic</c:v>
                </c:pt>
                <c:pt idx="3">
                  <c:v>Caucasion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0.03</c:v>
                </c:pt>
                <c:pt idx="1">
                  <c:v>0.59</c:v>
                </c:pt>
                <c:pt idx="2">
                  <c:v>0.13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37-4903-A85C-BE0947A5DD4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D69-4AA9-8694-71B526A243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69-4AA9-8694-71B526A243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D69-4AA9-8694-71B526A243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69-4AA9-8694-71B526A243D7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69-4AA9-8694-71B526A243D7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69-4AA9-8694-71B526A243D7}"/>
                </c:ext>
              </c:extLst>
            </c:dLbl>
            <c:dLbl>
              <c:idx val="2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69-4AA9-8694-71B526A243D7}"/>
                </c:ext>
              </c:extLst>
            </c:dLbl>
            <c:dLbl>
              <c:idx val="3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69-4AA9-8694-71B526A243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Asian</c:v>
                </c:pt>
                <c:pt idx="1">
                  <c:v>Black</c:v>
                </c:pt>
                <c:pt idx="2">
                  <c:v>Hispanic</c:v>
                </c:pt>
                <c:pt idx="3">
                  <c:v>Caucasion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0.04</c:v>
                </c:pt>
                <c:pt idx="1">
                  <c:v>0.64</c:v>
                </c:pt>
                <c:pt idx="2">
                  <c:v>0.19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9-4AA9-8694-71B526A24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1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6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0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2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1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5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50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5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A1C33-F380-4562-9E4D-979AB926F24C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50060-256D-4A16-BB76-E01844D44F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A09E12-7914-4798-977D-3146B5FCE54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8651" y="6165587"/>
            <a:ext cx="1389720" cy="5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021067-7FA6-448D-80C6-C1B9515F8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6400"/>
            <a:ext cx="7772400" cy="220133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 Victims of Human Trafficking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07994CD-BF88-4C9D-ACBB-02C7AAEE0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4800"/>
            <a:ext cx="6858000" cy="1625600"/>
          </a:xfrm>
        </p:spPr>
        <p:txBody>
          <a:bodyPr>
            <a:normAutofit/>
          </a:bodyPr>
          <a:lstStyle/>
          <a:p>
            <a:r>
              <a:rPr lang="en-US" sz="3600" b="1" dirty="0"/>
              <a:t>The Conversations that Lead to 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630C38-BF16-4B7F-99BB-7F27A81D3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87" y="4123425"/>
            <a:ext cx="3898413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8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CFF5B7-5771-4AC0-8381-6D3128616788}"/>
              </a:ext>
            </a:extLst>
          </p:cNvPr>
          <p:cNvSpPr txBox="1"/>
          <p:nvPr/>
        </p:nvSpPr>
        <p:spPr>
          <a:xfrm>
            <a:off x="381000" y="635000"/>
            <a:ext cx="8470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Our Children are Vulnerable and can become victims of both sex and labor trafficking!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9EB060-74BD-4B02-BC68-59A951358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41">
            <a:off x="5811837" y="3914677"/>
            <a:ext cx="2143125" cy="2143125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4EDC2C8-91A3-4CA3-B55C-5185D1437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" y="3636976"/>
            <a:ext cx="3644900" cy="20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7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443C2-38A1-4D9F-B699-DD07EE5C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" y="0"/>
            <a:ext cx="913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85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81860-940E-4E08-B6D5-CEF46DF4B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313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3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9B1E1-0886-42E8-8312-53F3671CAC2C}"/>
              </a:ext>
            </a:extLst>
          </p:cNvPr>
          <p:cNvSpPr txBox="1"/>
          <p:nvPr/>
        </p:nvSpPr>
        <p:spPr>
          <a:xfrm>
            <a:off x="850900" y="736600"/>
            <a:ext cx="741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Elynne Greene</a:t>
            </a:r>
          </a:p>
          <a:p>
            <a:pPr algn="ctr"/>
            <a:r>
              <a:rPr lang="en-US" sz="4800" b="1" dirty="0"/>
              <a:t>702-828-3266</a:t>
            </a:r>
          </a:p>
          <a:p>
            <a:pPr algn="ctr"/>
            <a:endParaRPr lang="en-US" sz="4800" b="1" dirty="0"/>
          </a:p>
          <a:p>
            <a:pPr algn="ctr"/>
            <a:r>
              <a:rPr lang="en-US" sz="4800" b="1" dirty="0"/>
              <a:t>To Sign up for emails…</a:t>
            </a:r>
          </a:p>
          <a:p>
            <a:pPr algn="ctr"/>
            <a:r>
              <a:rPr lang="en-US" sz="4800" b="1" dirty="0"/>
              <a:t>Send an email to </a:t>
            </a:r>
          </a:p>
          <a:p>
            <a:pPr algn="ctr"/>
            <a:r>
              <a:rPr lang="en-US" sz="4800" b="1" dirty="0"/>
              <a:t>Elena Ruhland</a:t>
            </a:r>
          </a:p>
          <a:p>
            <a:pPr algn="ctr"/>
            <a:r>
              <a:rPr lang="en-US" sz="4800" b="1" dirty="0"/>
              <a:t>e14980r@lvmpd.com</a:t>
            </a:r>
          </a:p>
        </p:txBody>
      </p:sp>
    </p:spTree>
    <p:extLst>
      <p:ext uri="{BB962C8B-B14F-4D97-AF65-F5344CB8AC3E}">
        <p14:creationId xmlns:p14="http://schemas.microsoft.com/office/powerpoint/2010/main" val="397101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C804BD-70E0-4DAC-9521-FDA473947BBB}"/>
              </a:ext>
            </a:extLst>
          </p:cNvPr>
          <p:cNvSpPr txBox="1"/>
          <p:nvPr/>
        </p:nvSpPr>
        <p:spPr>
          <a:xfrm>
            <a:off x="451556" y="496711"/>
            <a:ext cx="82408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One recent study found that as many as 20% of sheltered homeless youth had experienced trafficking victimization in their lifetimes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0B71C-FE57-47F3-B7FA-6AB805A2ADF6}"/>
              </a:ext>
            </a:extLst>
          </p:cNvPr>
          <p:cNvSpPr txBox="1"/>
          <p:nvPr/>
        </p:nvSpPr>
        <p:spPr>
          <a:xfrm>
            <a:off x="2827867" y="3228623"/>
            <a:ext cx="47808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b="1" i="1" dirty="0"/>
          </a:p>
          <a:p>
            <a:endParaRPr lang="en-US" sz="1200" b="1" i="1" dirty="0"/>
          </a:p>
          <a:p>
            <a:endParaRPr lang="en-US" sz="1200" b="1" i="1" dirty="0"/>
          </a:p>
          <a:p>
            <a:endParaRPr lang="en-US" sz="1200" b="1" i="1" dirty="0"/>
          </a:p>
          <a:p>
            <a:r>
              <a:rPr lang="en-US" sz="1600" b="1" i="1" dirty="0"/>
              <a:t>Curtis et al. (2008). Commercial sexual exploitation of children in New York City: Vol. 1. The CSEC population in New York City: Size, characteristics, and needs. Center for Court Innovation; Gragg et al. (2007). New York prevalence study of commercially sexually exploited children. </a:t>
            </a:r>
            <a:r>
              <a:rPr lang="en-US" sz="1600" b="1" i="1" dirty="0" err="1"/>
              <a:t>Westat</a:t>
            </a:r>
            <a:r>
              <a:rPr lang="en-US" sz="16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4234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 descr="2019 Juvenile Sex Trafficking Victims Identified&#10;&#10;">
            <a:extLst>
              <a:ext uri="{FF2B5EF4-FFF2-40B4-BE49-F238E27FC236}">
                <a16:creationId xmlns:a16="http://schemas.microsoft.com/office/drawing/2014/main" id="{BE0BD603-1ECC-42BD-A364-5110A546AF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93874"/>
              </p:ext>
            </p:extLst>
          </p:nvPr>
        </p:nvGraphicFramePr>
        <p:xfrm>
          <a:off x="1523999" y="660400"/>
          <a:ext cx="6721929" cy="4586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D877ED6-9244-4B8A-8C94-858FC7F3CEEA}"/>
              </a:ext>
            </a:extLst>
          </p:cNvPr>
          <p:cNvSpPr txBox="1"/>
          <p:nvPr/>
        </p:nvSpPr>
        <p:spPr>
          <a:xfrm>
            <a:off x="4082143" y="6335486"/>
            <a:ext cx="416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provided by LVMPD</a:t>
            </a:r>
          </a:p>
        </p:txBody>
      </p:sp>
    </p:spTree>
    <p:extLst>
      <p:ext uri="{BB962C8B-B14F-4D97-AF65-F5344CB8AC3E}">
        <p14:creationId xmlns:p14="http://schemas.microsoft.com/office/powerpoint/2010/main" val="48663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122CE9-52B9-4818-97D3-DB012742EEEF}"/>
              </a:ext>
            </a:extLst>
          </p:cNvPr>
          <p:cNvSpPr txBox="1"/>
          <p:nvPr/>
        </p:nvSpPr>
        <p:spPr>
          <a:xfrm>
            <a:off x="212271" y="718457"/>
            <a:ext cx="89317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 Victims Identified</a:t>
            </a:r>
          </a:p>
          <a:p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82 had a history of running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3 were 13 years old or younger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102 of the children were local to Las Vegas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26D1D-6CE9-4B21-9373-D494FC677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33" y="4759758"/>
            <a:ext cx="5612796" cy="20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2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D7A65C-181D-4717-94A5-33E8CD7D155D}"/>
              </a:ext>
            </a:extLst>
          </p:cNvPr>
          <p:cNvSpPr txBox="1"/>
          <p:nvPr/>
        </p:nvSpPr>
        <p:spPr>
          <a:xfrm>
            <a:off x="1828800" y="787400"/>
            <a:ext cx="574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 JUVENILE VICTIMS IDENTIFIED IN 2020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D0EAEDB-F58A-4254-8FD2-FAE1F21A2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1926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2E7F0D2-EEEE-40F6-830E-765B1BB88955}"/>
              </a:ext>
            </a:extLst>
          </p:cNvPr>
          <p:cNvSpPr txBox="1"/>
          <p:nvPr/>
        </p:nvSpPr>
        <p:spPr>
          <a:xfrm>
            <a:off x="5562600" y="6350000"/>
            <a:ext cx="3111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provided by LVMPD</a:t>
            </a:r>
          </a:p>
        </p:txBody>
      </p:sp>
    </p:spTree>
    <p:extLst>
      <p:ext uri="{BB962C8B-B14F-4D97-AF65-F5344CB8AC3E}">
        <p14:creationId xmlns:p14="http://schemas.microsoft.com/office/powerpoint/2010/main" val="306255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CD6C6-0D55-4B62-BEF7-E292CAEA0894}"/>
              </a:ext>
            </a:extLst>
          </p:cNvPr>
          <p:cNvSpPr txBox="1"/>
          <p:nvPr/>
        </p:nvSpPr>
        <p:spPr>
          <a:xfrm>
            <a:off x="406400" y="546100"/>
            <a:ext cx="838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 Victims Identified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63 had a history of running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5 were 13 years old or younger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75 of the children were local to Las Vegas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/>
          </a:p>
          <a:p>
            <a:endParaRPr lang="en-US" sz="36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6513F-939F-4ACE-90FF-D3C7DD497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9" y="4648890"/>
            <a:ext cx="3060701" cy="20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39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0398-77BC-4201-BF63-C9781148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F3D5-5D38-4BA6-8FE8-1DBBD2491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6586E-CC97-44C5-85A1-0B6EF4D0C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772" y="260773"/>
            <a:ext cx="5097036" cy="65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6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D4A0-BF7B-40A8-BDFC-4B9F2646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actics of Traffickers  Human Sex Trafficking of Children  Las Vegas, NV">
            <a:hlinkClick r:id="" action="ppaction://media"/>
            <a:extLst>
              <a:ext uri="{FF2B5EF4-FFF2-40B4-BE49-F238E27FC236}">
                <a16:creationId xmlns:a16="http://schemas.microsoft.com/office/drawing/2014/main" id="{3AA20509-B555-4ED6-A63C-A3113B40C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253066"/>
            <a:ext cx="7886700" cy="3420533"/>
          </a:xfrm>
        </p:spPr>
      </p:pic>
    </p:spTree>
    <p:extLst>
      <p:ext uri="{BB962C8B-B14F-4D97-AF65-F5344CB8AC3E}">
        <p14:creationId xmlns:p14="http://schemas.microsoft.com/office/powerpoint/2010/main" val="232835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6592-7390-4B85-AF9F-DE2BEEFC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1CC48-2BC0-42B5-A46C-CA8FC385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8600"/>
            <a:ext cx="7886700" cy="4678363"/>
          </a:xfrm>
        </p:spPr>
        <p:txBody>
          <a:bodyPr>
            <a:normAutofit/>
          </a:bodyPr>
          <a:lstStyle/>
          <a:p>
            <a:r>
              <a:rPr lang="en-US" sz="3200" b="1" dirty="0"/>
              <a:t>BUYER Arrests &amp; Citations </a:t>
            </a:r>
            <a:r>
              <a:rPr lang="en-US" sz="3200" dirty="0"/>
              <a:t>(misdemeanor)</a:t>
            </a:r>
          </a:p>
          <a:p>
            <a:pPr marL="0" indent="0">
              <a:buNone/>
            </a:pPr>
            <a:r>
              <a:rPr lang="en-US" sz="3200" dirty="0"/>
              <a:t>	2019 = 230</a:t>
            </a:r>
          </a:p>
          <a:p>
            <a:pPr marL="0" indent="0">
              <a:buNone/>
            </a:pPr>
            <a:r>
              <a:rPr lang="en-US" sz="3200" dirty="0"/>
              <a:t>	2020 = 336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b="1" dirty="0"/>
              <a:t>Online Project </a:t>
            </a:r>
            <a:r>
              <a:rPr lang="en-US" sz="3200" dirty="0"/>
              <a:t>(started 3/10/2020)</a:t>
            </a:r>
            <a:endParaRPr lang="en-US" dirty="0"/>
          </a:p>
          <a:p>
            <a:pPr marL="0" indent="0">
              <a:buNone/>
            </a:pPr>
            <a:r>
              <a:rPr lang="en-US" sz="3200" dirty="0"/>
              <a:t>	13 Ads placed</a:t>
            </a:r>
          </a:p>
          <a:p>
            <a:pPr marL="0" indent="0">
              <a:buNone/>
            </a:pPr>
            <a:r>
              <a:rPr lang="en-US" sz="3200" dirty="0"/>
              <a:t>	1,242 Buyers identified</a:t>
            </a:r>
          </a:p>
          <a:p>
            <a:pPr marL="0" indent="0">
              <a:buNone/>
            </a:pPr>
            <a:r>
              <a:rPr lang="en-US" sz="3200" dirty="0"/>
              <a:t>	50 felony Arrests</a:t>
            </a:r>
          </a:p>
        </p:txBody>
      </p:sp>
    </p:spTree>
    <p:extLst>
      <p:ext uri="{BB962C8B-B14F-4D97-AF65-F5344CB8AC3E}">
        <p14:creationId xmlns:p14="http://schemas.microsoft.com/office/powerpoint/2010/main" val="4043345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25C7C0F-B0BD-4C16-B09A-5423B0290701}" vid="{20627353-7C8F-4633-AF62-76024C29B89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175</TotalTime>
  <Words>234</Words>
  <Application>Microsoft Office PowerPoint</Application>
  <PresentationFormat>On-screen Show (4:3)</PresentationFormat>
  <Paragraphs>50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Child Victims of Human Trafficking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Highlights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 User</dc:creator>
  <cp:lastModifiedBy>Michael Turner</cp:lastModifiedBy>
  <cp:revision>16</cp:revision>
  <dcterms:created xsi:type="dcterms:W3CDTF">2021-01-10T16:27:27Z</dcterms:created>
  <dcterms:modified xsi:type="dcterms:W3CDTF">2021-01-12T19:09:17Z</dcterms:modified>
</cp:coreProperties>
</file>