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  <p:sldMasterId id="2147483762" r:id="rId2"/>
    <p:sldMasterId id="2147483765" r:id="rId3"/>
  </p:sldMasterIdLst>
  <p:notesMasterIdLst>
    <p:notesMasterId r:id="rId11"/>
  </p:notesMasterIdLst>
  <p:sldIdLst>
    <p:sldId id="290" r:id="rId4"/>
    <p:sldId id="288" r:id="rId5"/>
    <p:sldId id="289" r:id="rId6"/>
    <p:sldId id="283" r:id="rId7"/>
    <p:sldId id="258" r:id="rId8"/>
    <p:sldId id="282" r:id="rId9"/>
    <p:sldId id="27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16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8" y="3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C70D482-F110-44DC-A685-7BBA4B521A2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6849FFB-1044-497E-A910-A5530D9D5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12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399D08C-FF16-4969-BEB2-5543AFDDA05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11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733EE5-CEAF-4B3C-80D4-82A26868EEB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98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78320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627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7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7221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C5A009F9-E86A-4679-8AED-A9FEBE34A231}" type="datetimeFigureOut">
              <a:rPr lang="en-US" smtClean="0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1/11/2021</a:t>
            </a:fld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A332225-592A-4DC4-AA63-CA0B1374F7AC}" type="slidenum">
              <a:rPr lang="en-US" smtClean="0">
                <a:solidFill>
                  <a:prstClr val="black"/>
                </a:solidFill>
                <a:ea typeface="MS PGothic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black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45828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9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081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6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97653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737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4"/>
            <a:ext cx="10363200" cy="1362075"/>
          </a:xfrm>
        </p:spPr>
        <p:txBody>
          <a:bodyPr anchor="t"/>
          <a:lstStyle>
            <a:lvl1pPr algn="l">
              <a:defRPr sz="3563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813">
                <a:solidFill>
                  <a:schemeClr val="bg1"/>
                </a:solidFill>
              </a:defRPr>
            </a:lvl1pPr>
            <a:lvl2pPr marL="408153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816306" indent="0">
              <a:buNone/>
              <a:defRPr sz="1438">
                <a:solidFill>
                  <a:schemeClr val="tx1">
                    <a:tint val="75000"/>
                  </a:schemeClr>
                </a:solidFill>
              </a:defRPr>
            </a:lvl3pPr>
            <a:lvl4pPr marL="122445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4pPr>
            <a:lvl5pPr marL="1632613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5pPr>
            <a:lvl6pPr marL="2040766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6pPr>
            <a:lvl7pPr marL="2448919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7pPr>
            <a:lvl8pPr marL="2857071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8pPr>
            <a:lvl9pPr marL="3265224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01712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500"/>
            </a:lvl1pPr>
            <a:lvl2pPr>
              <a:defRPr sz="2125"/>
            </a:lvl2pPr>
            <a:lvl3pPr>
              <a:defRPr sz="1813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5882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53" indent="0">
              <a:buNone/>
              <a:defRPr sz="1813" b="1"/>
            </a:lvl2pPr>
            <a:lvl3pPr marL="816306" indent="0">
              <a:buNone/>
              <a:defRPr sz="1625" b="1"/>
            </a:lvl3pPr>
            <a:lvl4pPr marL="1224459" indent="0">
              <a:buNone/>
              <a:defRPr sz="1438" b="1"/>
            </a:lvl4pPr>
            <a:lvl5pPr marL="1632613" indent="0">
              <a:buNone/>
              <a:defRPr sz="1438" b="1"/>
            </a:lvl5pPr>
            <a:lvl6pPr marL="2040766" indent="0">
              <a:buNone/>
              <a:defRPr sz="1438" b="1"/>
            </a:lvl6pPr>
            <a:lvl7pPr marL="2448919" indent="0">
              <a:buNone/>
              <a:defRPr sz="1438" b="1"/>
            </a:lvl7pPr>
            <a:lvl8pPr marL="2857071" indent="0">
              <a:buNone/>
              <a:defRPr sz="1438" b="1"/>
            </a:lvl8pPr>
            <a:lvl9pPr marL="3265224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125" b="1"/>
            </a:lvl1pPr>
            <a:lvl2pPr marL="408153" indent="0">
              <a:buNone/>
              <a:defRPr sz="1813" b="1"/>
            </a:lvl2pPr>
            <a:lvl3pPr marL="816306" indent="0">
              <a:buNone/>
              <a:defRPr sz="1625" b="1"/>
            </a:lvl3pPr>
            <a:lvl4pPr marL="1224459" indent="0">
              <a:buNone/>
              <a:defRPr sz="1438" b="1"/>
            </a:lvl4pPr>
            <a:lvl5pPr marL="1632613" indent="0">
              <a:buNone/>
              <a:defRPr sz="1438" b="1"/>
            </a:lvl5pPr>
            <a:lvl6pPr marL="2040766" indent="0">
              <a:buNone/>
              <a:defRPr sz="1438" b="1"/>
            </a:lvl6pPr>
            <a:lvl7pPr marL="2448919" indent="0">
              <a:buNone/>
              <a:defRPr sz="1438" b="1"/>
            </a:lvl7pPr>
            <a:lvl8pPr marL="2857071" indent="0">
              <a:buNone/>
              <a:defRPr sz="1438" b="1"/>
            </a:lvl8pPr>
            <a:lvl9pPr marL="3265224" indent="0">
              <a:buNone/>
              <a:defRPr sz="143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125"/>
            </a:lvl1pPr>
            <a:lvl2pPr>
              <a:defRPr sz="1813"/>
            </a:lvl2pPr>
            <a:lvl3pPr>
              <a:defRPr sz="1625"/>
            </a:lvl3pPr>
            <a:lvl4pPr>
              <a:defRPr sz="1438"/>
            </a:lvl4pPr>
            <a:lvl5pPr>
              <a:defRPr sz="1438"/>
            </a:lvl5pPr>
            <a:lvl6pPr>
              <a:defRPr sz="1438"/>
            </a:lvl6pPr>
            <a:lvl7pPr>
              <a:defRPr sz="1438"/>
            </a:lvl7pPr>
            <a:lvl8pPr>
              <a:defRPr sz="1438"/>
            </a:lvl8pPr>
            <a:lvl9pPr>
              <a:defRPr sz="143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128580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801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075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72601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5" y="273050"/>
            <a:ext cx="4011084" cy="1162050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875"/>
            </a:lvl1pPr>
            <a:lvl2pPr>
              <a:defRPr sz="2500"/>
            </a:lvl2pPr>
            <a:lvl3pPr>
              <a:defRPr sz="2125"/>
            </a:lvl3pPr>
            <a:lvl4pPr>
              <a:defRPr sz="1813"/>
            </a:lvl4pPr>
            <a:lvl5pPr>
              <a:defRPr sz="1813"/>
            </a:lvl5pPr>
            <a:lvl6pPr>
              <a:defRPr sz="1813"/>
            </a:lvl6pPr>
            <a:lvl7pPr>
              <a:defRPr sz="1813"/>
            </a:lvl7pPr>
            <a:lvl8pPr>
              <a:defRPr sz="1813"/>
            </a:lvl8pPr>
            <a:lvl9pPr>
              <a:defRPr sz="181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5" y="1435101"/>
            <a:ext cx="4011084" cy="4691063"/>
          </a:xfrm>
        </p:spPr>
        <p:txBody>
          <a:bodyPr/>
          <a:lstStyle>
            <a:lvl1pPr marL="0" indent="0">
              <a:buNone/>
              <a:defRPr sz="1250"/>
            </a:lvl1pPr>
            <a:lvl2pPr marL="408153" indent="0">
              <a:buNone/>
              <a:defRPr sz="1063"/>
            </a:lvl2pPr>
            <a:lvl3pPr marL="816306" indent="0">
              <a:buNone/>
              <a:defRPr sz="875"/>
            </a:lvl3pPr>
            <a:lvl4pPr marL="1224459" indent="0">
              <a:buNone/>
              <a:defRPr sz="813"/>
            </a:lvl4pPr>
            <a:lvl5pPr marL="1632613" indent="0">
              <a:buNone/>
              <a:defRPr sz="813"/>
            </a:lvl5pPr>
            <a:lvl6pPr marL="2040766" indent="0">
              <a:buNone/>
              <a:defRPr sz="813"/>
            </a:lvl6pPr>
            <a:lvl7pPr marL="2448919" indent="0">
              <a:buNone/>
              <a:defRPr sz="813"/>
            </a:lvl7pPr>
            <a:lvl8pPr marL="2857071" indent="0">
              <a:buNone/>
              <a:defRPr sz="813"/>
            </a:lvl8pPr>
            <a:lvl9pPr marL="3265224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50438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81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875"/>
            </a:lvl1pPr>
            <a:lvl2pPr marL="408153" indent="0">
              <a:buNone/>
              <a:defRPr sz="2500"/>
            </a:lvl2pPr>
            <a:lvl3pPr marL="816306" indent="0">
              <a:buNone/>
              <a:defRPr sz="2125"/>
            </a:lvl3pPr>
            <a:lvl4pPr marL="1224459" indent="0">
              <a:buNone/>
              <a:defRPr sz="1813"/>
            </a:lvl4pPr>
            <a:lvl5pPr marL="1632613" indent="0">
              <a:buNone/>
              <a:defRPr sz="1813"/>
            </a:lvl5pPr>
            <a:lvl6pPr marL="2040766" indent="0">
              <a:buNone/>
              <a:defRPr sz="1813"/>
            </a:lvl6pPr>
            <a:lvl7pPr marL="2448919" indent="0">
              <a:buNone/>
              <a:defRPr sz="1813"/>
            </a:lvl7pPr>
            <a:lvl8pPr marL="2857071" indent="0">
              <a:buNone/>
              <a:defRPr sz="1813"/>
            </a:lvl8pPr>
            <a:lvl9pPr marL="3265224" indent="0">
              <a:buNone/>
              <a:defRPr sz="1813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250"/>
            </a:lvl1pPr>
            <a:lvl2pPr marL="408153" indent="0">
              <a:buNone/>
              <a:defRPr sz="1063"/>
            </a:lvl2pPr>
            <a:lvl3pPr marL="816306" indent="0">
              <a:buNone/>
              <a:defRPr sz="875"/>
            </a:lvl3pPr>
            <a:lvl4pPr marL="1224459" indent="0">
              <a:buNone/>
              <a:defRPr sz="813"/>
            </a:lvl4pPr>
            <a:lvl5pPr marL="1632613" indent="0">
              <a:buNone/>
              <a:defRPr sz="813"/>
            </a:lvl5pPr>
            <a:lvl6pPr marL="2040766" indent="0">
              <a:buNone/>
              <a:defRPr sz="813"/>
            </a:lvl6pPr>
            <a:lvl7pPr marL="2448919" indent="0">
              <a:buNone/>
              <a:defRPr sz="813"/>
            </a:lvl7pPr>
            <a:lvl8pPr marL="2857071" indent="0">
              <a:buNone/>
              <a:defRPr sz="813"/>
            </a:lvl8pPr>
            <a:lvl9pPr marL="3265224" indent="0">
              <a:buNone/>
              <a:defRPr sz="81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57397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2864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5346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506155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4458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0368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33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41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380596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6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5A009F9-E86A-4679-8AED-A9FEBE34A231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A332225-592A-4DC4-AA63-CA0B1374F7A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89451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otaryMBS_RGB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684" y="5926138"/>
            <a:ext cx="214206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0" y="1"/>
            <a:ext cx="12192000" cy="1287463"/>
          </a:xfrm>
          <a:prstGeom prst="rect">
            <a:avLst/>
          </a:prstGeom>
          <a:solidFill>
            <a:srgbClr val="005DAA"/>
          </a:solidFill>
          <a:ln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451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60000"/>
                <a:lumOff val="40000"/>
              </a:schemeClr>
            </a:gs>
            <a:gs pos="100000">
              <a:srgbClr val="E6E6E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otary Celebration Template 2015 copy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130609" tIns="65305" rIns="130609" bIns="6530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30609" tIns="65305" rIns="130609" bIns="6530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27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ctr" defTabSz="816306" rtl="0" eaLnBrk="1" latinLnBrk="0" hangingPunct="1">
        <a:spcBef>
          <a:spcPct val="0"/>
        </a:spcBef>
        <a:buNone/>
        <a:defRPr sz="3938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j-ea"/>
          <a:cs typeface="Arial" pitchFamily="34" charset="0"/>
        </a:defRPr>
      </a:lvl1pPr>
    </p:titleStyle>
    <p:bodyStyle>
      <a:lvl1pPr marL="306115" indent="-306115" algn="l" defTabSz="816306" rtl="0" eaLnBrk="1" latinLnBrk="0" hangingPunct="1">
        <a:spcBef>
          <a:spcPct val="20000"/>
        </a:spcBef>
        <a:buFont typeface="Arial" pitchFamily="34" charset="0"/>
        <a:buChar char="•"/>
        <a:defRPr sz="2875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1pPr>
      <a:lvl2pPr marL="663249" indent="-255096" algn="l" defTabSz="81630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2pPr>
      <a:lvl3pPr marL="1020383" indent="-204076" algn="l" defTabSz="816306" rtl="0" eaLnBrk="1" latinLnBrk="0" hangingPunct="1">
        <a:spcBef>
          <a:spcPct val="20000"/>
        </a:spcBef>
        <a:buFont typeface="Arial" pitchFamily="34" charset="0"/>
        <a:buChar char="•"/>
        <a:defRPr sz="2125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3pPr>
      <a:lvl4pPr marL="1428536" indent="-204076" algn="l" defTabSz="816306" rtl="0" eaLnBrk="1" latinLnBrk="0" hangingPunct="1">
        <a:spcBef>
          <a:spcPct val="20000"/>
        </a:spcBef>
        <a:buFont typeface="Arial" pitchFamily="34" charset="0"/>
        <a:buChar char="–"/>
        <a:defRPr sz="1813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4pPr>
      <a:lvl5pPr marL="1836689" indent="-204076" algn="l" defTabSz="816306" rtl="0" eaLnBrk="1" latinLnBrk="0" hangingPunct="1">
        <a:spcBef>
          <a:spcPct val="20000"/>
        </a:spcBef>
        <a:buFont typeface="Arial" pitchFamily="34" charset="0"/>
        <a:buChar char="»"/>
        <a:defRPr sz="1813" kern="120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ea typeface="+mn-ea"/>
          <a:cs typeface="Arial" pitchFamily="34" charset="0"/>
        </a:defRPr>
      </a:lvl5pPr>
      <a:lvl6pPr marL="2244841" indent="-204076" algn="l" defTabSz="816306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6pPr>
      <a:lvl7pPr marL="2652994" indent="-204076" algn="l" defTabSz="816306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7pPr>
      <a:lvl8pPr marL="3061148" indent="-204076" algn="l" defTabSz="816306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8pPr>
      <a:lvl9pPr marL="3469301" indent="-204076" algn="l" defTabSz="816306" rtl="0" eaLnBrk="1" latinLnBrk="0" hangingPunct="1">
        <a:spcBef>
          <a:spcPct val="20000"/>
        </a:spcBef>
        <a:buFont typeface="Arial" pitchFamily="34" charset="0"/>
        <a:buChar char="•"/>
        <a:defRPr sz="18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1pPr>
      <a:lvl2pPr marL="408153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816306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224459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4pPr>
      <a:lvl5pPr marL="1632613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5pPr>
      <a:lvl6pPr marL="2040766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6pPr>
      <a:lvl7pPr marL="2448919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7pPr>
      <a:lvl8pPr marL="2857071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8pPr>
      <a:lvl9pPr marL="3265224" algn="l" defTabSz="816306" rtl="0" eaLnBrk="1" latinLnBrk="0" hangingPunct="1">
        <a:defRPr sz="16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0652" y="2690717"/>
            <a:ext cx="6706815" cy="1977208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defTabSz="816274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District 5280</a:t>
            </a:r>
          </a:p>
          <a:p>
            <a:pPr algn="ctr" defTabSz="816274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Los Angeles Region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Rotarians Fighting Human Trafficking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12" y="1000124"/>
            <a:ext cx="4361688" cy="121427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18983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3338" y="931025"/>
            <a:ext cx="7165571" cy="357449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005DAA"/>
                </a:solidFill>
                <a:latin typeface="Arial Black" panose="020B0A04020102020204" pitchFamily="34" charset="0"/>
              </a:rPr>
              <a:t>Shocking Statistics</a:t>
            </a:r>
            <a:br>
              <a:rPr lang="en-US" sz="3600" b="1" dirty="0">
                <a:solidFill>
                  <a:srgbClr val="005DAA"/>
                </a:solidFill>
                <a:latin typeface="Arial Black" panose="020B0A04020102020204" pitchFamily="34" charset="0"/>
              </a:rPr>
            </a:br>
            <a:r>
              <a:rPr lang="en-US" sz="3600" b="1" dirty="0">
                <a:solidFill>
                  <a:srgbClr val="005DAA"/>
                </a:solidFill>
                <a:latin typeface="Arial Black" panose="020B0A04020102020204" pitchFamily="34" charset="0"/>
              </a:rPr>
              <a:t>U.S. State Department</a:t>
            </a:r>
            <a:br>
              <a:rPr lang="en-US" sz="3600" b="1" dirty="0">
                <a:solidFill>
                  <a:srgbClr val="005DAA"/>
                </a:solidFill>
                <a:latin typeface="Arial Black" panose="020B0A04020102020204" pitchFamily="34" charset="0"/>
              </a:rPr>
            </a:br>
            <a:endParaRPr lang="en-US" sz="3600" b="1" dirty="0">
              <a:solidFill>
                <a:srgbClr val="005DAA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0098" y="1593273"/>
            <a:ext cx="8103799" cy="4333701"/>
          </a:xfrm>
        </p:spPr>
        <p:txBody>
          <a:bodyPr>
            <a:normAutofit fontScale="85000" lnSpcReduction="20000"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en-US" sz="1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96% of trafficked victims in the U.S. are female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82% of trafficked victims in the U.S. are trafficked for sex</a:t>
            </a:r>
          </a:p>
          <a:p>
            <a:pPr fontAlgn="base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The three states with the most human trafficking activity are TX, NY &amp; CA</a:t>
            </a:r>
          </a:p>
          <a:p>
            <a:pPr fontAlgn="base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California Against Slavery reported San Francisco, Los Angeles and San Diego are three of the 10 worst child sex trafficking regions in the entire country</a:t>
            </a:r>
          </a:p>
          <a:p>
            <a:pPr fontAlgn="base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Transportation of victims between Las Vegas and Los Angeles </a:t>
            </a:r>
          </a:p>
          <a:p>
            <a:pPr fontAlgn="base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/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615738" y="1083425"/>
            <a:ext cx="7165571" cy="35744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>
                <a:solidFill>
                  <a:srgbClr val="005DAA"/>
                </a:solidFill>
                <a:latin typeface="Arial Black" panose="020B0A040201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8751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0866" y="915338"/>
            <a:ext cx="6798734" cy="35651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solidFill>
                  <a:srgbClr val="005DAA"/>
                </a:solidFill>
                <a:latin typeface="Arial Black" panose="020B0A04020102020204" pitchFamily="34" charset="0"/>
              </a:rPr>
              <a:t>AnD</a:t>
            </a:r>
            <a:r>
              <a:rPr lang="en-US" dirty="0">
                <a:solidFill>
                  <a:srgbClr val="005DAA"/>
                </a:solidFill>
                <a:latin typeface="Arial Black" panose="020B0A04020102020204" pitchFamily="34" charset="0"/>
              </a:rPr>
              <a:t> More…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630" y="2090057"/>
            <a:ext cx="7082972" cy="3845077"/>
          </a:xfrm>
        </p:spPr>
        <p:txBody>
          <a:bodyPr>
            <a:no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It is estimated that 150,000 victims are currently held as commercial sex slaves in the U.S.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50% of trafficked victims are minor children, with an average age of just 12 years old, and being </a:t>
            </a:r>
            <a:r>
              <a:rPr lang="en-US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purchased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 for </a:t>
            </a:r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sex an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average of 5 times per day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7 years is the average lifespan of a child once taken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739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:a16="http://schemas.microsoft.com/office/drawing/2014/main" id="{44B39B59-C9C0-4C4C-BD14-6839B955B88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9177" y="-35511"/>
            <a:ext cx="6653646" cy="65887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616311E-E48E-43E4-B0FE-E745A8A94264}"/>
              </a:ext>
            </a:extLst>
          </p:cNvPr>
          <p:cNvSpPr txBox="1"/>
          <p:nvPr/>
        </p:nvSpPr>
        <p:spPr>
          <a:xfrm>
            <a:off x="2735146" y="5715000"/>
            <a:ext cx="436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www.RotariansFightingHumanTrafficking.org</a:t>
            </a:r>
          </a:p>
        </p:txBody>
      </p:sp>
    </p:spTree>
    <p:extLst>
      <p:ext uri="{BB962C8B-B14F-4D97-AF65-F5344CB8AC3E}">
        <p14:creationId xmlns:p14="http://schemas.microsoft.com/office/powerpoint/2010/main" val="778981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Our 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4816" y="1914145"/>
            <a:ext cx="10235184" cy="39654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We are Rotarians collaborating with law enforcement agencies, elected officials and non-profit organizations assisting victims of human trafficking (composed of both sex trafficking and labor trafficking.)</a:t>
            </a:r>
          </a:p>
        </p:txBody>
      </p:sp>
    </p:spTree>
    <p:extLst>
      <p:ext uri="{BB962C8B-B14F-4D97-AF65-F5344CB8AC3E}">
        <p14:creationId xmlns:p14="http://schemas.microsoft.com/office/powerpoint/2010/main" val="183373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0652" y="2690717"/>
            <a:ext cx="6706815" cy="291964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 defTabSz="816274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District 5280</a:t>
            </a:r>
          </a:p>
          <a:p>
            <a:pPr algn="ctr" defTabSz="816274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New Cause-Based Rotary Club</a:t>
            </a:r>
          </a:p>
          <a:p>
            <a:pPr algn="ctr" defTabSz="816274" fontAlgn="base">
              <a:spcBef>
                <a:spcPct val="0"/>
              </a:spcBef>
              <a:spcAft>
                <a:spcPct val="0"/>
              </a:spcAft>
            </a:pPr>
            <a:endParaRPr lang="en-US" sz="3062" b="1" dirty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ea typeface="MS PGothic" pitchFamily="34" charset="-128"/>
              <a:cs typeface="Times New Roman" panose="02020603050405020304" pitchFamily="18" charset="0"/>
            </a:endParaRPr>
          </a:p>
          <a:p>
            <a:pPr algn="ctr" defTabSz="816274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Rotary Club of District 5280</a:t>
            </a:r>
          </a:p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sz="3062" b="1" dirty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ea typeface="MS PGothic" pitchFamily="34" charset="-128"/>
                <a:cs typeface="Times New Roman" panose="02020603050405020304" pitchFamily="18" charset="0"/>
              </a:rPr>
              <a:t>Rotarians Fighting Human Trafficking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12" y="1000124"/>
            <a:ext cx="4361688" cy="121427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66412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9616" y="1463040"/>
            <a:ext cx="855878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Come, join the fight and make a difference</a:t>
            </a:r>
            <a:r>
              <a:rPr lang="en-US" sz="5400" b="1" dirty="0">
                <a:ln>
                  <a:solidFill>
                    <a:schemeClr val="bg1"/>
                  </a:solidFill>
                </a:ln>
                <a:latin typeface="Arial Black" panose="020B0A04020102020204" pitchFamily="34" charset="0"/>
              </a:rPr>
              <a:t>!</a:t>
            </a:r>
          </a:p>
          <a:p>
            <a:pPr algn="ctr"/>
            <a:endParaRPr lang="en-US" sz="54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333" y="5350546"/>
            <a:ext cx="3288150" cy="123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49233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3294</TotalTime>
  <Words>225</Words>
  <Application>Microsoft Office PowerPoint</Application>
  <PresentationFormat>Widescreen</PresentationFormat>
  <Paragraphs>29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Black</vt:lpstr>
      <vt:lpstr>Calibri</vt:lpstr>
      <vt:lpstr>Gill Sans MT</vt:lpstr>
      <vt:lpstr>Impact</vt:lpstr>
      <vt:lpstr>Badge</vt:lpstr>
      <vt:lpstr>1_Custom Design</vt:lpstr>
      <vt:lpstr>2_Office Theme</vt:lpstr>
      <vt:lpstr>PowerPoint Presentation</vt:lpstr>
      <vt:lpstr>Shocking Statistics U.S. State Department </vt:lpstr>
      <vt:lpstr>AnD More…</vt:lpstr>
      <vt:lpstr>PowerPoint Presentation</vt:lpstr>
      <vt:lpstr>Our mission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kathleen terry</dc:creator>
  <cp:lastModifiedBy>Michael Turner</cp:lastModifiedBy>
  <cp:revision>39</cp:revision>
  <cp:lastPrinted>2020-11-02T20:02:30Z</cp:lastPrinted>
  <dcterms:created xsi:type="dcterms:W3CDTF">2020-07-15T17:27:01Z</dcterms:created>
  <dcterms:modified xsi:type="dcterms:W3CDTF">2021-01-12T00:51:33Z</dcterms:modified>
</cp:coreProperties>
</file>