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6" r:id="rId5"/>
    <p:sldId id="289" r:id="rId6"/>
    <p:sldId id="309" r:id="rId7"/>
    <p:sldId id="291" r:id="rId8"/>
    <p:sldId id="293" r:id="rId9"/>
    <p:sldId id="296" r:id="rId10"/>
    <p:sldId id="318" r:id="rId11"/>
    <p:sldId id="282" r:id="rId12"/>
    <p:sldId id="29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mariscal" initials="mm" lastIdx="1" clrIdx="0">
    <p:extLst>
      <p:ext uri="{19B8F6BF-5375-455C-9EA6-DF929625EA0E}">
        <p15:presenceInfo xmlns:p15="http://schemas.microsoft.com/office/powerpoint/2012/main" userId="45ec0423cfa7fab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F3183D-174B-45EF-B1CD-ECC8107DD8A4}" v="228" dt="2023-06-17T16:11:58.468"/>
    <p1510:client id="{ED3E3FC0-A31E-47B3-B4FE-32CEC9BD3155}" v="189" dt="2023-04-17T23:11:53.715"/>
    <p1510:client id="{FF873A48-F4A2-4374-8D93-FB9D3A2B316F}" v="48" dt="2022-04-23T02:21:35.0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p:cViewPr varScale="1">
        <p:scale>
          <a:sx n="99" d="100"/>
          <a:sy n="99" d="100"/>
        </p:scale>
        <p:origin x="555"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Smith" userId="KNHUbQeXtnnjIvJUD1ntLGfkrteEHoGCeEanch0yxzo=" providerId="None" clId="Web-{E9F3183D-174B-45EF-B1CD-ECC8107DD8A4}"/>
    <pc:docChg chg="modSld">
      <pc:chgData name="Christine Smith" userId="KNHUbQeXtnnjIvJUD1ntLGfkrteEHoGCeEanch0yxzo=" providerId="None" clId="Web-{E9F3183D-174B-45EF-B1CD-ECC8107DD8A4}" dt="2023-06-17T16:11:58.468" v="150" actId="20577"/>
      <pc:docMkLst>
        <pc:docMk/>
      </pc:docMkLst>
      <pc:sldChg chg="modSp">
        <pc:chgData name="Christine Smith" userId="KNHUbQeXtnnjIvJUD1ntLGfkrteEHoGCeEanch0yxzo=" providerId="None" clId="Web-{E9F3183D-174B-45EF-B1CD-ECC8107DD8A4}" dt="2023-06-17T15:48:46.056" v="61" actId="20577"/>
        <pc:sldMkLst>
          <pc:docMk/>
          <pc:sldMk cId="1346809785" sldId="289"/>
        </pc:sldMkLst>
        <pc:spChg chg="mod">
          <ac:chgData name="Christine Smith" userId="KNHUbQeXtnnjIvJUD1ntLGfkrteEHoGCeEanch0yxzo=" providerId="None" clId="Web-{E9F3183D-174B-45EF-B1CD-ECC8107DD8A4}" dt="2023-06-17T15:48:46.056" v="61" actId="20577"/>
          <ac:spMkLst>
            <pc:docMk/>
            <pc:sldMk cId="1346809785" sldId="289"/>
            <ac:spMk id="3" creationId="{ADB1595B-19CC-4A7C-9C78-22C8E42630B0}"/>
          </ac:spMkLst>
        </pc:spChg>
      </pc:sldChg>
      <pc:sldChg chg="modSp">
        <pc:chgData name="Christine Smith" userId="KNHUbQeXtnnjIvJUD1ntLGfkrteEHoGCeEanch0yxzo=" providerId="None" clId="Web-{E9F3183D-174B-45EF-B1CD-ECC8107DD8A4}" dt="2023-06-17T16:10:08.638" v="103" actId="20577"/>
        <pc:sldMkLst>
          <pc:docMk/>
          <pc:sldMk cId="2878291683" sldId="291"/>
        </pc:sldMkLst>
        <pc:spChg chg="mod">
          <ac:chgData name="Christine Smith" userId="KNHUbQeXtnnjIvJUD1ntLGfkrteEHoGCeEanch0yxzo=" providerId="None" clId="Web-{E9F3183D-174B-45EF-B1CD-ECC8107DD8A4}" dt="2023-06-17T16:10:08.638" v="103" actId="20577"/>
          <ac:spMkLst>
            <pc:docMk/>
            <pc:sldMk cId="2878291683" sldId="291"/>
            <ac:spMk id="4" creationId="{BFCD5DE8-EAC1-46A9-A736-F4101BF6AB21}"/>
          </ac:spMkLst>
        </pc:spChg>
      </pc:sldChg>
      <pc:sldChg chg="modSp">
        <pc:chgData name="Christine Smith" userId="KNHUbQeXtnnjIvJUD1ntLGfkrteEHoGCeEanch0yxzo=" providerId="None" clId="Web-{E9F3183D-174B-45EF-B1CD-ECC8107DD8A4}" dt="2023-06-17T16:11:15.217" v="114" actId="20577"/>
        <pc:sldMkLst>
          <pc:docMk/>
          <pc:sldMk cId="851175175" sldId="293"/>
        </pc:sldMkLst>
        <pc:spChg chg="mod">
          <ac:chgData name="Christine Smith" userId="KNHUbQeXtnnjIvJUD1ntLGfkrteEHoGCeEanch0yxzo=" providerId="None" clId="Web-{E9F3183D-174B-45EF-B1CD-ECC8107DD8A4}" dt="2023-06-17T16:11:15.217" v="114" actId="20577"/>
          <ac:spMkLst>
            <pc:docMk/>
            <pc:sldMk cId="851175175" sldId="293"/>
            <ac:spMk id="2" creationId="{588829D5-F4DD-4B2A-97B2-8122EE3EACE2}"/>
          </ac:spMkLst>
        </pc:spChg>
      </pc:sldChg>
      <pc:sldChg chg="modSp">
        <pc:chgData name="Christine Smith" userId="KNHUbQeXtnnjIvJUD1ntLGfkrteEHoGCeEanch0yxzo=" providerId="None" clId="Web-{E9F3183D-174B-45EF-B1CD-ECC8107DD8A4}" dt="2023-06-17T16:11:58.468" v="150" actId="20577"/>
        <pc:sldMkLst>
          <pc:docMk/>
          <pc:sldMk cId="994709294" sldId="296"/>
        </pc:sldMkLst>
        <pc:spChg chg="mod">
          <ac:chgData name="Christine Smith" userId="KNHUbQeXtnnjIvJUD1ntLGfkrteEHoGCeEanch0yxzo=" providerId="None" clId="Web-{E9F3183D-174B-45EF-B1CD-ECC8107DD8A4}" dt="2023-06-17T16:11:58.468" v="150" actId="20577"/>
          <ac:spMkLst>
            <pc:docMk/>
            <pc:sldMk cId="994709294" sldId="296"/>
            <ac:spMk id="8" creationId="{2FCB741E-CDB8-2541-8DDD-C3F4E1E66E49}"/>
          </ac:spMkLst>
        </pc:spChg>
      </pc:sldChg>
    </pc:docChg>
  </pc:docChgLst>
  <pc:docChgLst>
    <pc:chgData name="Christine Smith" userId="KNHUbQeXtnnjIvJUD1ntLGfkrteEHoGCeEanch0yxzo=" providerId="None" clId="Web-{ED3E3FC0-A31E-47B3-B4FE-32CEC9BD3155}"/>
    <pc:docChg chg="delSld modSld">
      <pc:chgData name="Christine Smith" userId="KNHUbQeXtnnjIvJUD1ntLGfkrteEHoGCeEanch0yxzo=" providerId="None" clId="Web-{ED3E3FC0-A31E-47B3-B4FE-32CEC9BD3155}" dt="2023-04-17T23:11:53.715" v="120" actId="20577"/>
      <pc:docMkLst>
        <pc:docMk/>
      </pc:docMkLst>
      <pc:sldChg chg="del">
        <pc:chgData name="Christine Smith" userId="KNHUbQeXtnnjIvJUD1ntLGfkrteEHoGCeEanch0yxzo=" providerId="None" clId="Web-{ED3E3FC0-A31E-47B3-B4FE-32CEC9BD3155}" dt="2023-04-17T22:59:02.453" v="0"/>
        <pc:sldMkLst>
          <pc:docMk/>
          <pc:sldMk cId="4058451181" sldId="257"/>
        </pc:sldMkLst>
      </pc:sldChg>
      <pc:sldChg chg="del">
        <pc:chgData name="Christine Smith" userId="KNHUbQeXtnnjIvJUD1ntLGfkrteEHoGCeEanch0yxzo=" providerId="None" clId="Web-{ED3E3FC0-A31E-47B3-B4FE-32CEC9BD3155}" dt="2023-04-17T22:59:08.078" v="1"/>
        <pc:sldMkLst>
          <pc:docMk/>
          <pc:sldMk cId="1894819276" sldId="258"/>
        </pc:sldMkLst>
      </pc:sldChg>
      <pc:sldChg chg="del">
        <pc:chgData name="Christine Smith" userId="KNHUbQeXtnnjIvJUD1ntLGfkrteEHoGCeEanch0yxzo=" providerId="None" clId="Web-{ED3E3FC0-A31E-47B3-B4FE-32CEC9BD3155}" dt="2023-04-17T22:59:28.360" v="4"/>
        <pc:sldMkLst>
          <pc:docMk/>
          <pc:sldMk cId="3928100790" sldId="259"/>
        </pc:sldMkLst>
      </pc:sldChg>
      <pc:sldChg chg="del">
        <pc:chgData name="Christine Smith" userId="KNHUbQeXtnnjIvJUD1ntLGfkrteEHoGCeEanch0yxzo=" providerId="None" clId="Web-{ED3E3FC0-A31E-47B3-B4FE-32CEC9BD3155}" dt="2023-04-17T22:59:37.860" v="6"/>
        <pc:sldMkLst>
          <pc:docMk/>
          <pc:sldMk cId="3960469313" sldId="261"/>
        </pc:sldMkLst>
      </pc:sldChg>
      <pc:sldChg chg="del">
        <pc:chgData name="Christine Smith" userId="KNHUbQeXtnnjIvJUD1ntLGfkrteEHoGCeEanch0yxzo=" providerId="None" clId="Web-{ED3E3FC0-A31E-47B3-B4FE-32CEC9BD3155}" dt="2023-04-17T22:59:44.876" v="7"/>
        <pc:sldMkLst>
          <pc:docMk/>
          <pc:sldMk cId="3409544964" sldId="262"/>
        </pc:sldMkLst>
      </pc:sldChg>
      <pc:sldChg chg="del">
        <pc:chgData name="Christine Smith" userId="KNHUbQeXtnnjIvJUD1ntLGfkrteEHoGCeEanch0yxzo=" providerId="None" clId="Web-{ED3E3FC0-A31E-47B3-B4FE-32CEC9BD3155}" dt="2023-04-17T22:59:49.626" v="8"/>
        <pc:sldMkLst>
          <pc:docMk/>
          <pc:sldMk cId="881025148" sldId="263"/>
        </pc:sldMkLst>
      </pc:sldChg>
      <pc:sldChg chg="del">
        <pc:chgData name="Christine Smith" userId="KNHUbQeXtnnjIvJUD1ntLGfkrteEHoGCeEanch0yxzo=" providerId="None" clId="Web-{ED3E3FC0-A31E-47B3-B4FE-32CEC9BD3155}" dt="2023-04-17T22:59:53.454" v="9"/>
        <pc:sldMkLst>
          <pc:docMk/>
          <pc:sldMk cId="750839915" sldId="264"/>
        </pc:sldMkLst>
      </pc:sldChg>
      <pc:sldChg chg="del">
        <pc:chgData name="Christine Smith" userId="KNHUbQeXtnnjIvJUD1ntLGfkrteEHoGCeEanch0yxzo=" providerId="None" clId="Web-{ED3E3FC0-A31E-47B3-B4FE-32CEC9BD3155}" dt="2023-04-17T22:59:58.704" v="10"/>
        <pc:sldMkLst>
          <pc:docMk/>
          <pc:sldMk cId="4104203952" sldId="265"/>
        </pc:sldMkLst>
      </pc:sldChg>
      <pc:sldChg chg="del">
        <pc:chgData name="Christine Smith" userId="KNHUbQeXtnnjIvJUD1ntLGfkrteEHoGCeEanch0yxzo=" providerId="None" clId="Web-{ED3E3FC0-A31E-47B3-B4FE-32CEC9BD3155}" dt="2023-04-17T22:59:33.204" v="5"/>
        <pc:sldMkLst>
          <pc:docMk/>
          <pc:sldMk cId="3441291721" sldId="266"/>
        </pc:sldMkLst>
      </pc:sldChg>
      <pc:sldChg chg="del">
        <pc:chgData name="Christine Smith" userId="KNHUbQeXtnnjIvJUD1ntLGfkrteEHoGCeEanch0yxzo=" providerId="None" clId="Web-{ED3E3FC0-A31E-47B3-B4FE-32CEC9BD3155}" dt="2023-04-17T23:00:02.923" v="11"/>
        <pc:sldMkLst>
          <pc:docMk/>
          <pc:sldMk cId="3442823157" sldId="269"/>
        </pc:sldMkLst>
      </pc:sldChg>
      <pc:sldChg chg="del">
        <pc:chgData name="Christine Smith" userId="KNHUbQeXtnnjIvJUD1ntLGfkrteEHoGCeEanch0yxzo=" providerId="None" clId="Web-{ED3E3FC0-A31E-47B3-B4FE-32CEC9BD3155}" dt="2023-04-17T23:00:18.736" v="12"/>
        <pc:sldMkLst>
          <pc:docMk/>
          <pc:sldMk cId="2088607443" sldId="270"/>
        </pc:sldMkLst>
      </pc:sldChg>
      <pc:sldChg chg="del">
        <pc:chgData name="Christine Smith" userId="KNHUbQeXtnnjIvJUD1ntLGfkrteEHoGCeEanch0yxzo=" providerId="None" clId="Web-{ED3E3FC0-A31E-47B3-B4FE-32CEC9BD3155}" dt="2023-04-17T23:00:26.158" v="13"/>
        <pc:sldMkLst>
          <pc:docMk/>
          <pc:sldMk cId="3641962041" sldId="271"/>
        </pc:sldMkLst>
      </pc:sldChg>
      <pc:sldChg chg="del">
        <pc:chgData name="Christine Smith" userId="KNHUbQeXtnnjIvJUD1ntLGfkrteEHoGCeEanch0yxzo=" providerId="None" clId="Web-{ED3E3FC0-A31E-47B3-B4FE-32CEC9BD3155}" dt="2023-04-17T23:00:46.845" v="17"/>
        <pc:sldMkLst>
          <pc:docMk/>
          <pc:sldMk cId="1792594607" sldId="272"/>
        </pc:sldMkLst>
      </pc:sldChg>
      <pc:sldChg chg="del">
        <pc:chgData name="Christine Smith" userId="KNHUbQeXtnnjIvJUD1ntLGfkrteEHoGCeEanch0yxzo=" providerId="None" clId="Web-{ED3E3FC0-A31E-47B3-B4FE-32CEC9BD3155}" dt="2023-04-17T23:00:30.955" v="14"/>
        <pc:sldMkLst>
          <pc:docMk/>
          <pc:sldMk cId="3635323313" sldId="273"/>
        </pc:sldMkLst>
      </pc:sldChg>
      <pc:sldChg chg="del">
        <pc:chgData name="Christine Smith" userId="KNHUbQeXtnnjIvJUD1ntLGfkrteEHoGCeEanch0yxzo=" providerId="None" clId="Web-{ED3E3FC0-A31E-47B3-B4FE-32CEC9BD3155}" dt="2023-04-17T23:00:36.205" v="15"/>
        <pc:sldMkLst>
          <pc:docMk/>
          <pc:sldMk cId="2679043575" sldId="274"/>
        </pc:sldMkLst>
      </pc:sldChg>
      <pc:sldChg chg="del">
        <pc:chgData name="Christine Smith" userId="KNHUbQeXtnnjIvJUD1ntLGfkrteEHoGCeEanch0yxzo=" providerId="None" clId="Web-{ED3E3FC0-A31E-47B3-B4FE-32CEC9BD3155}" dt="2023-04-17T23:00:41.689" v="16"/>
        <pc:sldMkLst>
          <pc:docMk/>
          <pc:sldMk cId="65502385" sldId="275"/>
        </pc:sldMkLst>
      </pc:sldChg>
      <pc:sldChg chg="del">
        <pc:chgData name="Christine Smith" userId="KNHUbQeXtnnjIvJUD1ntLGfkrteEHoGCeEanch0yxzo=" providerId="None" clId="Web-{ED3E3FC0-A31E-47B3-B4FE-32CEC9BD3155}" dt="2023-04-17T23:11:38.246" v="117"/>
        <pc:sldMkLst>
          <pc:docMk/>
          <pc:sldMk cId="4081561324" sldId="276"/>
        </pc:sldMkLst>
      </pc:sldChg>
      <pc:sldChg chg="del">
        <pc:chgData name="Christine Smith" userId="KNHUbQeXtnnjIvJUD1ntLGfkrteEHoGCeEanch0yxzo=" providerId="None" clId="Web-{ED3E3FC0-A31E-47B3-B4FE-32CEC9BD3155}" dt="2023-04-17T23:00:53.689" v="18"/>
        <pc:sldMkLst>
          <pc:docMk/>
          <pc:sldMk cId="3185766746" sldId="277"/>
        </pc:sldMkLst>
      </pc:sldChg>
      <pc:sldChg chg="del">
        <pc:chgData name="Christine Smith" userId="KNHUbQeXtnnjIvJUD1ntLGfkrteEHoGCeEanch0yxzo=" providerId="None" clId="Web-{ED3E3FC0-A31E-47B3-B4FE-32CEC9BD3155}" dt="2023-04-17T23:01:19.112" v="22"/>
        <pc:sldMkLst>
          <pc:docMk/>
          <pc:sldMk cId="2651829592" sldId="279"/>
        </pc:sldMkLst>
      </pc:sldChg>
      <pc:sldChg chg="del">
        <pc:chgData name="Christine Smith" userId="KNHUbQeXtnnjIvJUD1ntLGfkrteEHoGCeEanch0yxzo=" providerId="None" clId="Web-{ED3E3FC0-A31E-47B3-B4FE-32CEC9BD3155}" dt="2023-04-17T23:11:03.136" v="112"/>
        <pc:sldMkLst>
          <pc:docMk/>
          <pc:sldMk cId="3495996431" sldId="280"/>
        </pc:sldMkLst>
      </pc:sldChg>
      <pc:sldChg chg="del">
        <pc:chgData name="Christine Smith" userId="KNHUbQeXtnnjIvJUD1ntLGfkrteEHoGCeEanch0yxzo=" providerId="None" clId="Web-{ED3E3FC0-A31E-47B3-B4FE-32CEC9BD3155}" dt="2023-04-17T23:11:07.699" v="113"/>
        <pc:sldMkLst>
          <pc:docMk/>
          <pc:sldMk cId="4067450931" sldId="281"/>
        </pc:sldMkLst>
      </pc:sldChg>
      <pc:sldChg chg="modSp">
        <pc:chgData name="Christine Smith" userId="KNHUbQeXtnnjIvJUD1ntLGfkrteEHoGCeEanch0yxzo=" providerId="None" clId="Web-{ED3E3FC0-A31E-47B3-B4FE-32CEC9BD3155}" dt="2023-04-17T23:11:53.715" v="120" actId="20577"/>
        <pc:sldMkLst>
          <pc:docMk/>
          <pc:sldMk cId="1507635482" sldId="282"/>
        </pc:sldMkLst>
        <pc:spChg chg="mod">
          <ac:chgData name="Christine Smith" userId="KNHUbQeXtnnjIvJUD1ntLGfkrteEHoGCeEanch0yxzo=" providerId="None" clId="Web-{ED3E3FC0-A31E-47B3-B4FE-32CEC9BD3155}" dt="2023-04-17T23:11:53.715" v="120" actId="20577"/>
          <ac:spMkLst>
            <pc:docMk/>
            <pc:sldMk cId="1507635482" sldId="282"/>
            <ac:spMk id="2" creationId="{00000000-0000-0000-0000-000000000000}"/>
          </ac:spMkLst>
        </pc:spChg>
      </pc:sldChg>
      <pc:sldChg chg="del">
        <pc:chgData name="Christine Smith" userId="KNHUbQeXtnnjIvJUD1ntLGfkrteEHoGCeEanch0yxzo=" providerId="None" clId="Web-{ED3E3FC0-A31E-47B3-B4FE-32CEC9BD3155}" dt="2023-04-17T22:59:13.594" v="2"/>
        <pc:sldMkLst>
          <pc:docMk/>
          <pc:sldMk cId="3536581622" sldId="283"/>
        </pc:sldMkLst>
      </pc:sldChg>
      <pc:sldChg chg="del">
        <pc:chgData name="Christine Smith" userId="KNHUbQeXtnnjIvJUD1ntLGfkrteEHoGCeEanch0yxzo=" providerId="None" clId="Web-{ED3E3FC0-A31E-47B3-B4FE-32CEC9BD3155}" dt="2023-04-17T22:59:22.172" v="3"/>
        <pc:sldMkLst>
          <pc:docMk/>
          <pc:sldMk cId="2600726029" sldId="285"/>
        </pc:sldMkLst>
      </pc:sldChg>
      <pc:sldChg chg="del">
        <pc:chgData name="Christine Smith" userId="KNHUbQeXtnnjIvJUD1ntLGfkrteEHoGCeEanch0yxzo=" providerId="None" clId="Web-{ED3E3FC0-A31E-47B3-B4FE-32CEC9BD3155}" dt="2023-04-17T23:01:12.440" v="21"/>
        <pc:sldMkLst>
          <pc:docMk/>
          <pc:sldMk cId="3140318264" sldId="288"/>
        </pc:sldMkLst>
      </pc:sldChg>
      <pc:sldChg chg="modSp">
        <pc:chgData name="Christine Smith" userId="KNHUbQeXtnnjIvJUD1ntLGfkrteEHoGCeEanch0yxzo=" providerId="None" clId="Web-{ED3E3FC0-A31E-47B3-B4FE-32CEC9BD3155}" dt="2023-04-17T23:02:30.800" v="37" actId="14100"/>
        <pc:sldMkLst>
          <pc:docMk/>
          <pc:sldMk cId="1346809785" sldId="289"/>
        </pc:sldMkLst>
        <pc:spChg chg="mod">
          <ac:chgData name="Christine Smith" userId="KNHUbQeXtnnjIvJUD1ntLGfkrteEHoGCeEanch0yxzo=" providerId="None" clId="Web-{ED3E3FC0-A31E-47B3-B4FE-32CEC9BD3155}" dt="2023-04-17T23:02:30.800" v="37" actId="14100"/>
          <ac:spMkLst>
            <pc:docMk/>
            <pc:sldMk cId="1346809785" sldId="289"/>
            <ac:spMk id="3" creationId="{ADB1595B-19CC-4A7C-9C78-22C8E42630B0}"/>
          </ac:spMkLst>
        </pc:spChg>
      </pc:sldChg>
      <pc:sldChg chg="modSp">
        <pc:chgData name="Christine Smith" userId="KNHUbQeXtnnjIvJUD1ntLGfkrteEHoGCeEanch0yxzo=" providerId="None" clId="Web-{ED3E3FC0-A31E-47B3-B4FE-32CEC9BD3155}" dt="2023-04-17T23:03:37.786" v="67" actId="20577"/>
        <pc:sldMkLst>
          <pc:docMk/>
          <pc:sldMk cId="2878291683" sldId="291"/>
        </pc:sldMkLst>
        <pc:spChg chg="mod">
          <ac:chgData name="Christine Smith" userId="KNHUbQeXtnnjIvJUD1ntLGfkrteEHoGCeEanch0yxzo=" providerId="None" clId="Web-{ED3E3FC0-A31E-47B3-B4FE-32CEC9BD3155}" dt="2023-04-17T23:03:37.786" v="67" actId="20577"/>
          <ac:spMkLst>
            <pc:docMk/>
            <pc:sldMk cId="2878291683" sldId="291"/>
            <ac:spMk id="4" creationId="{BFCD5DE8-EAC1-46A9-A736-F4101BF6AB21}"/>
          </ac:spMkLst>
        </pc:spChg>
      </pc:sldChg>
      <pc:sldChg chg="del">
        <pc:chgData name="Christine Smith" userId="KNHUbQeXtnnjIvJUD1ntLGfkrteEHoGCeEanch0yxzo=" providerId="None" clId="Web-{ED3E3FC0-A31E-47B3-B4FE-32CEC9BD3155}" dt="2023-04-17T23:01:23.924" v="23"/>
        <pc:sldMkLst>
          <pc:docMk/>
          <pc:sldMk cId="171376131" sldId="292"/>
        </pc:sldMkLst>
      </pc:sldChg>
      <pc:sldChg chg="modSp">
        <pc:chgData name="Christine Smith" userId="KNHUbQeXtnnjIvJUD1ntLGfkrteEHoGCeEanch0yxzo=" providerId="None" clId="Web-{ED3E3FC0-A31E-47B3-B4FE-32CEC9BD3155}" dt="2023-04-17T23:06:08.585" v="107" actId="20577"/>
        <pc:sldMkLst>
          <pc:docMk/>
          <pc:sldMk cId="851175175" sldId="293"/>
        </pc:sldMkLst>
        <pc:spChg chg="mod">
          <ac:chgData name="Christine Smith" userId="KNHUbQeXtnnjIvJUD1ntLGfkrteEHoGCeEanch0yxzo=" providerId="None" clId="Web-{ED3E3FC0-A31E-47B3-B4FE-32CEC9BD3155}" dt="2023-04-17T23:06:08.585" v="107" actId="20577"/>
          <ac:spMkLst>
            <pc:docMk/>
            <pc:sldMk cId="851175175" sldId="293"/>
            <ac:spMk id="2" creationId="{588829D5-F4DD-4B2A-97B2-8122EE3EACE2}"/>
          </ac:spMkLst>
        </pc:spChg>
      </pc:sldChg>
      <pc:sldChg chg="modSp">
        <pc:chgData name="Christine Smith" userId="KNHUbQeXtnnjIvJUD1ntLGfkrteEHoGCeEanch0yxzo=" providerId="None" clId="Web-{ED3E3FC0-A31E-47B3-B4FE-32CEC9BD3155}" dt="2023-04-17T23:07:20.148" v="110" actId="20577"/>
        <pc:sldMkLst>
          <pc:docMk/>
          <pc:sldMk cId="994709294" sldId="296"/>
        </pc:sldMkLst>
        <pc:spChg chg="mod">
          <ac:chgData name="Christine Smith" userId="KNHUbQeXtnnjIvJUD1ntLGfkrteEHoGCeEanch0yxzo=" providerId="None" clId="Web-{ED3E3FC0-A31E-47B3-B4FE-32CEC9BD3155}" dt="2023-04-17T23:07:20.148" v="110" actId="20577"/>
          <ac:spMkLst>
            <pc:docMk/>
            <pc:sldMk cId="994709294" sldId="296"/>
            <ac:spMk id="8" creationId="{2FCB741E-CDB8-2541-8DDD-C3F4E1E66E49}"/>
          </ac:spMkLst>
        </pc:spChg>
      </pc:sldChg>
      <pc:sldChg chg="del">
        <pc:chgData name="Christine Smith" userId="KNHUbQeXtnnjIvJUD1ntLGfkrteEHoGCeEanch0yxzo=" providerId="None" clId="Web-{ED3E3FC0-A31E-47B3-B4FE-32CEC9BD3155}" dt="2023-04-17T23:11:41.887" v="118"/>
        <pc:sldMkLst>
          <pc:docMk/>
          <pc:sldMk cId="310479042" sldId="306"/>
        </pc:sldMkLst>
      </pc:sldChg>
      <pc:sldChg chg="del">
        <pc:chgData name="Christine Smith" userId="KNHUbQeXtnnjIvJUD1ntLGfkrteEHoGCeEanch0yxzo=" providerId="None" clId="Web-{ED3E3FC0-A31E-47B3-B4FE-32CEC9BD3155}" dt="2023-04-17T23:01:34.128" v="24"/>
        <pc:sldMkLst>
          <pc:docMk/>
          <pc:sldMk cId="3822488876" sldId="308"/>
        </pc:sldMkLst>
      </pc:sldChg>
      <pc:sldChg chg="del">
        <pc:chgData name="Christine Smith" userId="KNHUbQeXtnnjIvJUD1ntLGfkrteEHoGCeEanch0yxzo=" providerId="None" clId="Web-{ED3E3FC0-A31E-47B3-B4FE-32CEC9BD3155}" dt="2023-04-17T23:11:24.136" v="114"/>
        <pc:sldMkLst>
          <pc:docMk/>
          <pc:sldMk cId="517281488" sldId="310"/>
        </pc:sldMkLst>
      </pc:sldChg>
      <pc:sldChg chg="del">
        <pc:chgData name="Christine Smith" userId="KNHUbQeXtnnjIvJUD1ntLGfkrteEHoGCeEanch0yxzo=" providerId="None" clId="Web-{ED3E3FC0-A31E-47B3-B4FE-32CEC9BD3155}" dt="2023-04-17T23:10:58.199" v="111"/>
        <pc:sldMkLst>
          <pc:docMk/>
          <pc:sldMk cId="2512835911" sldId="311"/>
        </pc:sldMkLst>
      </pc:sldChg>
      <pc:sldChg chg="del">
        <pc:chgData name="Christine Smith" userId="KNHUbQeXtnnjIvJUD1ntLGfkrteEHoGCeEanch0yxzo=" providerId="None" clId="Web-{ED3E3FC0-A31E-47B3-B4FE-32CEC9BD3155}" dt="2023-04-17T23:11:28.777" v="115"/>
        <pc:sldMkLst>
          <pc:docMk/>
          <pc:sldMk cId="1447693442" sldId="314"/>
        </pc:sldMkLst>
      </pc:sldChg>
      <pc:sldChg chg="del">
        <pc:chgData name="Christine Smith" userId="KNHUbQeXtnnjIvJUD1ntLGfkrteEHoGCeEanch0yxzo=" providerId="None" clId="Web-{ED3E3FC0-A31E-47B3-B4FE-32CEC9BD3155}" dt="2023-04-17T23:11:33.449" v="116"/>
        <pc:sldMkLst>
          <pc:docMk/>
          <pc:sldMk cId="1634344021" sldId="315"/>
        </pc:sldMkLst>
      </pc:sldChg>
      <pc:sldChg chg="del">
        <pc:chgData name="Christine Smith" userId="KNHUbQeXtnnjIvJUD1ntLGfkrteEHoGCeEanch0yxzo=" providerId="None" clId="Web-{ED3E3FC0-A31E-47B3-B4FE-32CEC9BD3155}" dt="2023-04-17T23:01:02.049" v="20"/>
        <pc:sldMkLst>
          <pc:docMk/>
          <pc:sldMk cId="861284251" sldId="5861"/>
        </pc:sldMkLst>
      </pc:sldChg>
      <pc:sldChg chg="del">
        <pc:chgData name="Christine Smith" userId="KNHUbQeXtnnjIvJUD1ntLGfkrteEHoGCeEanch0yxzo=" providerId="None" clId="Web-{ED3E3FC0-A31E-47B3-B4FE-32CEC9BD3155}" dt="2023-04-17T23:00:58.189" v="19"/>
        <pc:sldMkLst>
          <pc:docMk/>
          <pc:sldMk cId="553434599" sldId="635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568BEC-E6EA-40AA-A990-15EDF817AB18}" type="datetimeFigureOut">
              <a:rPr lang="en-US" smtClean="0"/>
              <a:t>7/15/2024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400AAE-6BBB-4AE2-B25C-62145CD4F3CA}" type="slidenum">
              <a:rPr lang="en-US" smtClean="0"/>
              <a:t>‹#›</a:t>
            </a:fld>
            <a:endParaRPr lang="en-US"/>
          </a:p>
        </p:txBody>
      </p:sp>
    </p:spTree>
    <p:extLst>
      <p:ext uri="{BB962C8B-B14F-4D97-AF65-F5344CB8AC3E}">
        <p14:creationId xmlns:p14="http://schemas.microsoft.com/office/powerpoint/2010/main" val="3319034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400AAE-6BBB-4AE2-B25C-62145CD4F3CA}" type="slidenum">
              <a:rPr lang="en-US" smtClean="0"/>
              <a:t>2</a:t>
            </a:fld>
            <a:endParaRPr lang="en-US"/>
          </a:p>
        </p:txBody>
      </p:sp>
    </p:spTree>
    <p:extLst>
      <p:ext uri="{BB962C8B-B14F-4D97-AF65-F5344CB8AC3E}">
        <p14:creationId xmlns:p14="http://schemas.microsoft.com/office/powerpoint/2010/main" val="3839284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6AAF631-E5D9-4D11-87AE-C45DE103DB5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AAF631-E5D9-4D11-87AE-C45DE103DB5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6AAF631-E5D9-4D11-87AE-C45DE103DB5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50EF-66D4-4C71-ABC7-93BD8E3CEAEB}"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4B2CFA-1A47-4B5B-AAF1-474B9A65D67B}"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C3B458-369D-40D1-8098-C705B0CA85E6}" type="slidenum">
              <a:rPr lang="en-US" smtClean="0"/>
              <a:t>‹#›</a:t>
            </a:fld>
            <a:endParaRPr lang="en-US"/>
          </a:p>
        </p:txBody>
      </p:sp>
    </p:spTree>
    <p:extLst>
      <p:ext uri="{BB962C8B-B14F-4D97-AF65-F5344CB8AC3E}">
        <p14:creationId xmlns:p14="http://schemas.microsoft.com/office/powerpoint/2010/main" val="232795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AAF631-E5D9-4D11-87AE-C45DE103DB5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50EF-66D4-4C71-ABC7-93BD8E3CEAEB}"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AAF631-E5D9-4D11-87AE-C45DE103DB54}" type="datetimeFigureOut">
              <a:rPr lang="en-US" smtClean="0"/>
              <a:t>7/15/2024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6AAF631-E5D9-4D11-87AE-C45DE103DB5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50EF-66D4-4C71-ABC7-93BD8E3CEAEB}"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6AAF631-E5D9-4D11-87AE-C45DE103DB54}" type="datetimeFigureOut">
              <a:rPr lang="en-US" smtClean="0"/>
              <a:t>7/15/2024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AAF631-E5D9-4D11-87AE-C45DE103DB54}" type="datetimeFigureOut">
              <a:rPr lang="en-US" smtClean="0"/>
              <a:t>7/15/2024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6AAF631-E5D9-4D11-87AE-C45DE103DB54}" type="datetimeFigureOut">
              <a:rPr lang="en-US" smtClean="0"/>
              <a:t>7/15/2024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7850EF-66D4-4C71-ABC7-93BD8E3CEA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6AAF631-E5D9-4D11-87AE-C45DE103DB5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50EF-66D4-4C71-ABC7-93BD8E3CEAEB}"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AAF631-E5D9-4D11-87AE-C45DE103DB54}" type="datetimeFigureOut">
              <a:rPr lang="en-US" smtClean="0"/>
              <a:t>7/15/2024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7850EF-66D4-4C71-ABC7-93BD8E3CEAEB}"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6AAF631-E5D9-4D11-87AE-C45DE103DB54}" type="datetimeFigureOut">
              <a:rPr lang="en-US" smtClean="0"/>
              <a:t>7/15/2024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07850EF-66D4-4C71-ABC7-93BD8E3CEAEB}"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christiantietze.de/posts/2016/05/emoji-bytes-lost/"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905000"/>
          </a:xfrm>
        </p:spPr>
        <p:txBody>
          <a:bodyPr>
            <a:normAutofit fontScale="90000"/>
          </a:bodyPr>
          <a:lstStyle/>
          <a:p>
            <a:r>
              <a:rPr lang="en-US" dirty="0" smtClean="0">
                <a:solidFill>
                  <a:schemeClr val="accent4">
                    <a:lumMod val="50000"/>
                  </a:schemeClr>
                </a:solidFill>
              </a:rPr>
              <a:t/>
            </a:r>
            <a:br>
              <a:rPr lang="en-US" dirty="0" smtClean="0">
                <a:solidFill>
                  <a:schemeClr val="accent4">
                    <a:lumMod val="50000"/>
                  </a:schemeClr>
                </a:solidFill>
              </a:rPr>
            </a:br>
            <a:r>
              <a:rPr lang="en-US">
                <a:solidFill>
                  <a:schemeClr val="accent4">
                    <a:lumMod val="50000"/>
                  </a:schemeClr>
                </a:solidFill>
              </a:rPr>
              <a:t/>
            </a:r>
            <a:br>
              <a:rPr lang="en-US">
                <a:solidFill>
                  <a:schemeClr val="accent4">
                    <a:lumMod val="50000"/>
                  </a:schemeClr>
                </a:solidFill>
              </a:rPr>
            </a:br>
            <a:r>
              <a:rPr lang="en-US" smtClean="0">
                <a:solidFill>
                  <a:schemeClr val="accent4">
                    <a:lumMod val="50000"/>
                  </a:schemeClr>
                </a:solidFill>
              </a:rPr>
              <a:t/>
            </a:r>
            <a:br>
              <a:rPr lang="en-US" smtClean="0">
                <a:solidFill>
                  <a:schemeClr val="accent4">
                    <a:lumMod val="50000"/>
                  </a:schemeClr>
                </a:solidFill>
              </a:rPr>
            </a:br>
            <a:r>
              <a:rPr lang="en-US" smtClean="0">
                <a:solidFill>
                  <a:schemeClr val="accent4">
                    <a:lumMod val="50000"/>
                  </a:schemeClr>
                </a:solidFill>
              </a:rPr>
              <a:t>DISTRICT 5300</a:t>
            </a:r>
            <a:br>
              <a:rPr lang="en-US" smtClean="0">
                <a:solidFill>
                  <a:schemeClr val="accent4">
                    <a:lumMod val="50000"/>
                  </a:schemeClr>
                </a:solidFill>
              </a:rPr>
            </a:br>
            <a:r>
              <a:rPr lang="en-US" smtClean="0">
                <a:solidFill>
                  <a:schemeClr val="accent4">
                    <a:lumMod val="50000"/>
                  </a:schemeClr>
                </a:solidFill>
              </a:rPr>
              <a:t>DISTRICT </a:t>
            </a:r>
            <a:r>
              <a:rPr lang="en-US" dirty="0" smtClean="0">
                <a:solidFill>
                  <a:schemeClr val="accent4">
                    <a:lumMod val="50000"/>
                  </a:schemeClr>
                </a:solidFill>
              </a:rPr>
              <a:t>GRANT </a:t>
            </a:r>
            <a:br>
              <a:rPr lang="en-US" dirty="0" smtClean="0">
                <a:solidFill>
                  <a:schemeClr val="accent4">
                    <a:lumMod val="50000"/>
                  </a:schemeClr>
                </a:solidFill>
              </a:rPr>
            </a:br>
            <a:r>
              <a:rPr lang="en-US" dirty="0" smtClean="0">
                <a:solidFill>
                  <a:schemeClr val="accent4">
                    <a:lumMod val="50000"/>
                  </a:schemeClr>
                </a:solidFill>
              </a:rPr>
              <a:t>MAKE-UP TRAINING</a:t>
            </a:r>
            <a:br>
              <a:rPr lang="en-US" dirty="0" smtClean="0">
                <a:solidFill>
                  <a:schemeClr val="accent4">
                    <a:lumMod val="50000"/>
                  </a:schemeClr>
                </a:solidFill>
              </a:rPr>
            </a:br>
            <a:r>
              <a:rPr lang="en-US" dirty="0" smtClean="0">
                <a:solidFill>
                  <a:schemeClr val="accent4">
                    <a:lumMod val="50000"/>
                  </a:schemeClr>
                </a:solidFill>
              </a:rPr>
              <a:t>JULY 15, 2024</a:t>
            </a:r>
            <a:endParaRPr lang="en-US" dirty="0">
              <a:solidFill>
                <a:schemeClr val="accent4">
                  <a:lumMod val="50000"/>
                </a:schemeClr>
              </a:solidFill>
            </a:endParaRPr>
          </a:p>
        </p:txBody>
      </p:sp>
      <p:sp>
        <p:nvSpPr>
          <p:cNvPr id="3" name="Subtitle 2"/>
          <p:cNvSpPr>
            <a:spLocks noGrp="1"/>
          </p:cNvSpPr>
          <p:nvPr>
            <p:ph type="subTitle" idx="1"/>
          </p:nvPr>
        </p:nvSpPr>
        <p:spPr>
          <a:xfrm>
            <a:off x="1371600" y="3352800"/>
            <a:ext cx="6400800" cy="1676400"/>
          </a:xfrm>
        </p:spPr>
        <p:txBody>
          <a:bodyPr>
            <a:normAutofit/>
          </a:bodyPr>
          <a:lstStyle/>
          <a:p>
            <a:endParaRPr lang="en-US" dirty="0" smtClean="0">
              <a:solidFill>
                <a:schemeClr val="accent4">
                  <a:lumMod val="50000"/>
                </a:schemeClr>
              </a:solidFill>
            </a:endParaRPr>
          </a:p>
          <a:p>
            <a:r>
              <a:rPr lang="en-US" dirty="0" smtClean="0">
                <a:solidFill>
                  <a:schemeClr val="accent4">
                    <a:lumMod val="50000"/>
                  </a:schemeClr>
                </a:solidFill>
              </a:rPr>
              <a:t>Christine </a:t>
            </a:r>
            <a:r>
              <a:rPr lang="en-US" dirty="0">
                <a:solidFill>
                  <a:schemeClr val="accent4">
                    <a:lumMod val="50000"/>
                  </a:schemeClr>
                </a:solidFill>
              </a:rPr>
              <a:t>Smith, District </a:t>
            </a:r>
            <a:r>
              <a:rPr lang="en-US" dirty="0" smtClean="0">
                <a:solidFill>
                  <a:schemeClr val="accent4">
                    <a:lumMod val="50000"/>
                  </a:schemeClr>
                </a:solidFill>
              </a:rPr>
              <a:t>Grants Chair</a:t>
            </a:r>
          </a:p>
          <a:p>
            <a:r>
              <a:rPr lang="en-US" dirty="0" smtClean="0">
                <a:solidFill>
                  <a:schemeClr val="accent4">
                    <a:lumMod val="50000"/>
                  </a:schemeClr>
                </a:solidFill>
              </a:rPr>
              <a:t>2021-2025</a:t>
            </a:r>
            <a:endParaRPr lang="en-US" dirty="0">
              <a:solidFill>
                <a:schemeClr val="accent4">
                  <a:lumMod val="50000"/>
                </a:schemeClr>
              </a:solidFill>
            </a:endParaRPr>
          </a:p>
          <a:p>
            <a:endParaRPr lang="en-US" dirty="0" smtClean="0">
              <a:solidFill>
                <a:schemeClr val="accent4">
                  <a:lumMod val="50000"/>
                </a:schemeClr>
              </a:solidFill>
            </a:endParaRPr>
          </a:p>
          <a:p>
            <a:endParaRPr lang="en-US" dirty="0">
              <a:solidFill>
                <a:schemeClr val="accent4">
                  <a:lumMod val="50000"/>
                </a:schemeClr>
              </a:solidFill>
            </a:endParaRPr>
          </a:p>
          <a:p>
            <a:endParaRPr lang="en-US" dirty="0"/>
          </a:p>
        </p:txBody>
      </p:sp>
    </p:spTree>
    <p:extLst>
      <p:ext uri="{BB962C8B-B14F-4D97-AF65-F5344CB8AC3E}">
        <p14:creationId xmlns:p14="http://schemas.microsoft.com/office/powerpoint/2010/main" val="117408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3293-0716-4E35-9803-3D14A3930294}"/>
              </a:ext>
            </a:extLst>
          </p:cNvPr>
          <p:cNvSpPr>
            <a:spLocks noGrp="1"/>
          </p:cNvSpPr>
          <p:nvPr>
            <p:ph type="ctrTitle"/>
          </p:nvPr>
        </p:nvSpPr>
        <p:spPr>
          <a:xfrm>
            <a:off x="685800" y="-533399"/>
            <a:ext cx="7772400" cy="3962399"/>
          </a:xfrm>
        </p:spPr>
        <p:txBody>
          <a:bodyPr>
            <a:normAutofit fontScale="90000"/>
          </a:bodyPr>
          <a:lstStyle/>
          <a:p>
            <a:r>
              <a:rPr lang="en-US" dirty="0"/>
              <a:t/>
            </a:r>
            <a:br>
              <a:rPr lang="en-US" dirty="0"/>
            </a:br>
            <a:r>
              <a:rPr lang="en-US" dirty="0"/>
              <a:t/>
            </a:r>
            <a:br>
              <a:rPr lang="en-US" dirty="0"/>
            </a:br>
            <a:r>
              <a:rPr lang="en-US" dirty="0"/>
              <a:t/>
            </a:r>
            <a:br>
              <a:rPr lang="en-US" dirty="0"/>
            </a:br>
            <a:r>
              <a:rPr lang="en-US" dirty="0"/>
              <a:t>Christine Smith</a:t>
            </a:r>
            <a:br>
              <a:rPr lang="en-US" dirty="0"/>
            </a:br>
            <a:r>
              <a:rPr lang="en-US" sz="1800" dirty="0"/>
              <a:t>Rotary Club of </a:t>
            </a:r>
            <a:r>
              <a:rPr lang="en-US" sz="1800" dirty="0" smtClean="0"/>
              <a:t>Las Vegas </a:t>
            </a:r>
            <a:r>
              <a:rPr lang="en-US" sz="1800" smtClean="0"/>
              <a:t>Red Rock</a:t>
            </a:r>
            <a:r>
              <a:rPr lang="en-US" sz="1800" dirty="0"/>
              <a:t/>
            </a:r>
            <a:br>
              <a:rPr lang="en-US" sz="1800" dirty="0"/>
            </a:br>
            <a:r>
              <a:rPr lang="en-US" sz="1800" dirty="0"/>
              <a:t>Rotarian since 1998</a:t>
            </a:r>
            <a:br>
              <a:rPr lang="en-US" sz="1800" dirty="0"/>
            </a:br>
            <a:r>
              <a:rPr lang="en-US" sz="1800" dirty="0"/>
              <a:t>Past President of Rotary Club of Las Vegas Central (2005)</a:t>
            </a:r>
            <a:br>
              <a:rPr lang="en-US" sz="1800" dirty="0"/>
            </a:br>
            <a:r>
              <a:rPr lang="en-US" sz="1800" dirty="0"/>
              <a:t>Paul Harris Fellow</a:t>
            </a:r>
            <a:br>
              <a:rPr lang="en-US" sz="1800" dirty="0"/>
            </a:br>
            <a:r>
              <a:rPr lang="en-US" sz="1800" dirty="0"/>
              <a:t>Currently chairs  District 5300’s District Grants Committee</a:t>
            </a:r>
            <a:br>
              <a:rPr lang="en-US" sz="1800" dirty="0"/>
            </a:br>
            <a:r>
              <a:rPr lang="en-US" sz="1800" dirty="0"/>
              <a:t/>
            </a:r>
            <a:br>
              <a:rPr lang="en-US" sz="1800" dirty="0"/>
            </a:br>
            <a:r>
              <a:rPr lang="en-US" dirty="0"/>
              <a:t>DDF—District Grants</a:t>
            </a:r>
          </a:p>
        </p:txBody>
      </p:sp>
      <p:sp>
        <p:nvSpPr>
          <p:cNvPr id="3" name="Subtitle 2">
            <a:extLst>
              <a:ext uri="{FF2B5EF4-FFF2-40B4-BE49-F238E27FC236}">
                <a16:creationId xmlns:a16="http://schemas.microsoft.com/office/drawing/2014/main" id="{ADB1595B-19CC-4A7C-9C78-22C8E42630B0}"/>
              </a:ext>
            </a:extLst>
          </p:cNvPr>
          <p:cNvSpPr>
            <a:spLocks noGrp="1"/>
          </p:cNvSpPr>
          <p:nvPr>
            <p:ph type="subTitle" idx="1"/>
          </p:nvPr>
        </p:nvSpPr>
        <p:spPr>
          <a:xfrm>
            <a:off x="1371600" y="2819400"/>
            <a:ext cx="6400800" cy="2503714"/>
          </a:xfrm>
        </p:spPr>
        <p:txBody>
          <a:bodyPr vert="horz" lIns="91440" tIns="45720" rIns="91440" bIns="45720" rtlCol="0" anchor="t">
            <a:normAutofit lnSpcReduction="10000"/>
          </a:bodyPr>
          <a:lstStyle/>
          <a:p>
            <a:endParaRPr lang="en-US" sz="3200" dirty="0"/>
          </a:p>
          <a:p>
            <a:r>
              <a:rPr lang="en-US" sz="3200" dirty="0"/>
              <a:t>District Grants Committee </a:t>
            </a:r>
            <a:r>
              <a:rPr lang="en-US" sz="3200" dirty="0" smtClean="0"/>
              <a:t>2024-25</a:t>
            </a:r>
            <a:endParaRPr lang="en-US" sz="3200" dirty="0"/>
          </a:p>
          <a:p>
            <a:r>
              <a:rPr lang="en-US" sz="1600" dirty="0"/>
              <a:t>Christine Smith – Chair, Rotary Club of Green Valley</a:t>
            </a:r>
          </a:p>
          <a:p>
            <a:r>
              <a:rPr lang="en-US" sz="1600" dirty="0"/>
              <a:t>Dick Bates, Rotary Club of </a:t>
            </a:r>
            <a:r>
              <a:rPr lang="en-US" sz="1600" dirty="0" err="1"/>
              <a:t>LaVerne</a:t>
            </a:r>
          </a:p>
          <a:p>
            <a:r>
              <a:rPr lang="en-US" sz="1600" dirty="0"/>
              <a:t>Russell </a:t>
            </a:r>
            <a:r>
              <a:rPr lang="en-US" sz="1600" dirty="0" err="1"/>
              <a:t>Hollinhurst</a:t>
            </a:r>
            <a:r>
              <a:rPr lang="en-US" sz="1600" dirty="0"/>
              <a:t>, Rotary Club of Monrovia</a:t>
            </a:r>
            <a:endParaRPr lang="en-US" dirty="0"/>
          </a:p>
          <a:p>
            <a:r>
              <a:rPr lang="en-US" sz="1600" dirty="0"/>
              <a:t>Isaac Hung, Rotary Club of San Marino </a:t>
            </a:r>
          </a:p>
          <a:p>
            <a:r>
              <a:rPr lang="en-US" sz="1600" dirty="0"/>
              <a:t>Jordana Lane, Rotary Club of Las Vegas Southwest</a:t>
            </a:r>
          </a:p>
          <a:p>
            <a:endParaRPr lang="en-US" sz="1600" dirty="0"/>
          </a:p>
          <a:p>
            <a:endParaRPr lang="en-US" sz="1600" dirty="0"/>
          </a:p>
          <a:p>
            <a:endParaRPr lang="en-US" sz="1600" dirty="0"/>
          </a:p>
        </p:txBody>
      </p:sp>
    </p:spTree>
    <p:extLst>
      <p:ext uri="{BB962C8B-B14F-4D97-AF65-F5344CB8AC3E}">
        <p14:creationId xmlns:p14="http://schemas.microsoft.com/office/powerpoint/2010/main" val="1346809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74A609-79BA-4941-9A2E-0E48C4D33081}"/>
              </a:ext>
            </a:extLst>
          </p:cNvPr>
          <p:cNvSpPr>
            <a:spLocks noGrp="1"/>
          </p:cNvSpPr>
          <p:nvPr>
            <p:ph idx="1"/>
          </p:nvPr>
        </p:nvSpPr>
        <p:spPr>
          <a:xfrm>
            <a:off x="872067" y="1600200"/>
            <a:ext cx="7408333" cy="4952999"/>
          </a:xfrm>
        </p:spPr>
        <p:txBody>
          <a:bodyPr>
            <a:normAutofit fontScale="92500" lnSpcReduction="20000"/>
          </a:bodyPr>
          <a:lstStyle/>
          <a:p>
            <a:r>
              <a:rPr lang="en-US" dirty="0"/>
              <a:t>Designed to fund small-scale, short-term activities, including</a:t>
            </a:r>
          </a:p>
          <a:p>
            <a:pPr marL="0" indent="0">
              <a:buNone/>
            </a:pPr>
            <a:r>
              <a:rPr lang="en-US" dirty="0"/>
              <a:t>	Humanitarian Grants</a:t>
            </a:r>
          </a:p>
          <a:p>
            <a:pPr marL="0" indent="0">
              <a:buNone/>
            </a:pPr>
            <a:r>
              <a:rPr lang="en-US" dirty="0"/>
              <a:t>	</a:t>
            </a:r>
            <a:r>
              <a:rPr lang="en-US" dirty="0" smtClean="0"/>
              <a:t>Scholarships</a:t>
            </a:r>
          </a:p>
          <a:p>
            <a:pPr marL="0" indent="0">
              <a:buNone/>
            </a:pPr>
            <a:r>
              <a:rPr lang="en-US" dirty="0"/>
              <a:t>	</a:t>
            </a:r>
            <a:r>
              <a:rPr lang="en-US" dirty="0" smtClean="0"/>
              <a:t>Youth programs such as RYLA and TLC</a:t>
            </a:r>
            <a:endParaRPr lang="en-US" dirty="0"/>
          </a:p>
          <a:p>
            <a:pPr marL="0" indent="0">
              <a:buNone/>
            </a:pPr>
            <a:r>
              <a:rPr lang="en-US" dirty="0"/>
              <a:t>	Projects in our Communities</a:t>
            </a:r>
          </a:p>
          <a:p>
            <a:pPr marL="0" indent="0">
              <a:buNone/>
            </a:pPr>
            <a:endParaRPr lang="en-US" dirty="0"/>
          </a:p>
          <a:p>
            <a:pPr marL="0" indent="0">
              <a:buNone/>
            </a:pPr>
            <a:r>
              <a:rPr lang="en-US" dirty="0"/>
              <a:t>To qualify for application, clubs must</a:t>
            </a:r>
          </a:p>
          <a:p>
            <a:pPr marL="457200" indent="-457200">
              <a:buAutoNum type="arabicPeriod"/>
            </a:pPr>
            <a:r>
              <a:rPr lang="en-US" dirty="0" smtClean="0"/>
              <a:t>Have two members attend grant training.</a:t>
            </a:r>
          </a:p>
          <a:p>
            <a:pPr marL="457200" indent="-457200">
              <a:buAutoNum type="arabicPeriod"/>
            </a:pPr>
            <a:r>
              <a:rPr lang="en-US" dirty="0" smtClean="0"/>
              <a:t>Input </a:t>
            </a:r>
            <a:r>
              <a:rPr lang="en-US" dirty="0"/>
              <a:t>goals into Rotary </a:t>
            </a:r>
            <a:r>
              <a:rPr lang="en-US" dirty="0" smtClean="0"/>
              <a:t>Central.</a:t>
            </a:r>
            <a:endParaRPr lang="en-US" dirty="0"/>
          </a:p>
          <a:p>
            <a:pPr marL="457200" indent="-457200">
              <a:buAutoNum type="arabicPeriod"/>
            </a:pPr>
            <a:r>
              <a:rPr lang="en-US" dirty="0" smtClean="0"/>
              <a:t>Submit </a:t>
            </a:r>
            <a:r>
              <a:rPr lang="en-US" dirty="0"/>
              <a:t>a “first-round” application by September </a:t>
            </a:r>
            <a:r>
              <a:rPr lang="en-US" dirty="0" smtClean="0"/>
              <a:t>15, 2024 </a:t>
            </a:r>
            <a:r>
              <a:rPr lang="en-US" dirty="0"/>
              <a:t/>
            </a:r>
            <a:br>
              <a:rPr lang="en-US" dirty="0"/>
            </a:br>
            <a:r>
              <a:rPr lang="en-US" dirty="0"/>
              <a:t>(if funding is available, we will have a second round for applications</a:t>
            </a:r>
            <a:r>
              <a:rPr lang="en-US" dirty="0" smtClean="0"/>
              <a:t>).</a:t>
            </a:r>
          </a:p>
          <a:p>
            <a:pPr marL="457200" indent="-457200">
              <a:buAutoNum type="arabicPeriod"/>
            </a:pPr>
            <a:r>
              <a:rPr lang="en-US" dirty="0" smtClean="0"/>
              <a:t>Have the person who is completing the final report for the grant attend final report training.</a:t>
            </a:r>
          </a:p>
          <a:p>
            <a:pPr marL="457200" indent="-457200">
              <a:buAutoNum type="arabicPeriod"/>
            </a:pPr>
            <a:endParaRPr lang="en-US" dirty="0"/>
          </a:p>
          <a:p>
            <a:endParaRPr lang="en-US" dirty="0"/>
          </a:p>
        </p:txBody>
      </p:sp>
      <p:sp>
        <p:nvSpPr>
          <p:cNvPr id="3" name="Title 2">
            <a:extLst>
              <a:ext uri="{FF2B5EF4-FFF2-40B4-BE49-F238E27FC236}">
                <a16:creationId xmlns:a16="http://schemas.microsoft.com/office/drawing/2014/main" id="{37E7C3A8-96DF-4609-9BC6-8669392E3487}"/>
              </a:ext>
            </a:extLst>
          </p:cNvPr>
          <p:cNvSpPr>
            <a:spLocks noGrp="1"/>
          </p:cNvSpPr>
          <p:nvPr>
            <p:ph type="title"/>
          </p:nvPr>
        </p:nvSpPr>
        <p:spPr/>
        <p:txBody>
          <a:bodyPr/>
          <a:lstStyle/>
          <a:p>
            <a:r>
              <a:rPr lang="en-US" dirty="0"/>
              <a:t>District Grants</a:t>
            </a:r>
          </a:p>
        </p:txBody>
      </p:sp>
    </p:spTree>
    <p:extLst>
      <p:ext uri="{BB962C8B-B14F-4D97-AF65-F5344CB8AC3E}">
        <p14:creationId xmlns:p14="http://schemas.microsoft.com/office/powerpoint/2010/main" val="2413195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FCD5DE8-EAC1-46A9-A736-F4101BF6AB21}"/>
              </a:ext>
            </a:extLst>
          </p:cNvPr>
          <p:cNvSpPr txBox="1"/>
          <p:nvPr/>
        </p:nvSpPr>
        <p:spPr>
          <a:xfrm>
            <a:off x="457200" y="1981200"/>
            <a:ext cx="8153400" cy="2585323"/>
          </a:xfrm>
          <a:prstGeom prst="rect">
            <a:avLst/>
          </a:prstGeom>
          <a:noFill/>
        </p:spPr>
        <p:txBody>
          <a:bodyPr wrap="square" lIns="91440" tIns="45720" rIns="91440" bIns="45720" rtlCol="0" anchor="t">
            <a:spAutoFit/>
          </a:bodyPr>
          <a:lstStyle/>
          <a:p>
            <a:pPr marL="342900" indent="-342900">
              <a:buAutoNum type="arabicPeriod"/>
            </a:pPr>
            <a:r>
              <a:rPr lang="en-US" sz="2400" dirty="0"/>
              <a:t>Matching funds are not </a:t>
            </a:r>
            <a:r>
              <a:rPr lang="en-US" sz="2400" dirty="0" smtClean="0"/>
              <a:t>required.</a:t>
            </a:r>
            <a:endParaRPr lang="en-US" sz="2400" dirty="0"/>
          </a:p>
          <a:p>
            <a:pPr marL="342900" indent="-342900">
              <a:buAutoNum type="arabicPeriod"/>
            </a:pPr>
            <a:r>
              <a:rPr lang="en-US" sz="2400" dirty="0"/>
              <a:t>DDF received by the District is one-half of funds donated to Annual Program Funds-SHARE during the </a:t>
            </a:r>
            <a:r>
              <a:rPr lang="en-US" sz="2400" dirty="0" smtClean="0"/>
              <a:t>2022-2023 year.</a:t>
            </a:r>
            <a:endParaRPr lang="en-US" sz="2400" dirty="0"/>
          </a:p>
          <a:p>
            <a:pPr marL="342900" indent="-342900">
              <a:buAutoNum type="arabicPeriod"/>
            </a:pPr>
            <a:r>
              <a:rPr lang="en-US" sz="2400" dirty="0"/>
              <a:t>District uses a 3-year average for </a:t>
            </a:r>
            <a:r>
              <a:rPr lang="en-US" sz="2400" dirty="0" smtClean="0"/>
              <a:t>allocation.</a:t>
            </a:r>
            <a:endParaRPr lang="en-US" sz="2400" dirty="0"/>
          </a:p>
          <a:p>
            <a:pPr marL="342900" indent="-342900">
              <a:buAutoNum type="arabicPeriod"/>
            </a:pPr>
            <a:r>
              <a:rPr lang="en-US" sz="2400" dirty="0" smtClean="0"/>
              <a:t>$69,518 </a:t>
            </a:r>
            <a:r>
              <a:rPr lang="en-US" sz="2400" dirty="0"/>
              <a:t>will be available to clubs for District Grants in </a:t>
            </a:r>
            <a:r>
              <a:rPr lang="en-US" sz="2400" dirty="0" smtClean="0"/>
              <a:t>2024-2025.</a:t>
            </a:r>
            <a:r>
              <a:rPr lang="en-US" sz="2400" dirty="0"/>
              <a:t>  </a:t>
            </a:r>
            <a:endParaRPr lang="en-US" dirty="0"/>
          </a:p>
          <a:p>
            <a:pPr marL="342900" indent="-342900">
              <a:buAutoNum type="arabicPeriod"/>
            </a:pPr>
            <a:endParaRPr lang="en-US" dirty="0"/>
          </a:p>
        </p:txBody>
      </p:sp>
      <p:sp>
        <p:nvSpPr>
          <p:cNvPr id="2" name="TextBox 1">
            <a:extLst>
              <a:ext uri="{FF2B5EF4-FFF2-40B4-BE49-F238E27FC236}">
                <a16:creationId xmlns:a16="http://schemas.microsoft.com/office/drawing/2014/main" id="{0C0A7565-ED32-4A68-9657-F85FBC5AF1CA}"/>
              </a:ext>
            </a:extLst>
          </p:cNvPr>
          <p:cNvSpPr txBox="1"/>
          <p:nvPr/>
        </p:nvSpPr>
        <p:spPr>
          <a:xfrm>
            <a:off x="762000" y="685800"/>
            <a:ext cx="6858000" cy="1015663"/>
          </a:xfrm>
          <a:prstGeom prst="rect">
            <a:avLst/>
          </a:prstGeom>
          <a:noFill/>
        </p:spPr>
        <p:txBody>
          <a:bodyPr wrap="square" rtlCol="0">
            <a:spAutoFit/>
          </a:bodyPr>
          <a:lstStyle/>
          <a:p>
            <a:pPr algn="ctr"/>
            <a:r>
              <a:rPr lang="en-US" sz="6000" dirty="0"/>
              <a:t>District Grants</a:t>
            </a:r>
          </a:p>
        </p:txBody>
      </p:sp>
    </p:spTree>
    <p:extLst>
      <p:ext uri="{BB962C8B-B14F-4D97-AF65-F5344CB8AC3E}">
        <p14:creationId xmlns:p14="http://schemas.microsoft.com/office/powerpoint/2010/main" val="2878291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8829D5-F4DD-4B2A-97B2-8122EE3EACE2}"/>
              </a:ext>
            </a:extLst>
          </p:cNvPr>
          <p:cNvSpPr txBox="1"/>
          <p:nvPr/>
        </p:nvSpPr>
        <p:spPr>
          <a:xfrm>
            <a:off x="457200" y="1524000"/>
            <a:ext cx="8229600" cy="3416320"/>
          </a:xfrm>
          <a:prstGeom prst="rect">
            <a:avLst/>
          </a:prstGeom>
          <a:noFill/>
        </p:spPr>
        <p:txBody>
          <a:bodyPr wrap="square" lIns="91440" tIns="45720" rIns="91440" bIns="45720" rtlCol="0" anchor="t">
            <a:spAutoFit/>
          </a:bodyPr>
          <a:lstStyle/>
          <a:p>
            <a:pPr marL="342900" indent="-342900">
              <a:buAutoNum type="arabicPeriod"/>
            </a:pPr>
            <a:r>
              <a:rPr lang="en-US" sz="2400" dirty="0"/>
              <a:t>District Grants are awarded to clubs based upon the club’s contribution to Annual Programs Fund-SHARE during the </a:t>
            </a:r>
            <a:r>
              <a:rPr lang="en-US" sz="2400" dirty="0" smtClean="0"/>
              <a:t>2021, 2022, </a:t>
            </a:r>
            <a:r>
              <a:rPr lang="en-US" sz="2400" dirty="0"/>
              <a:t>and </a:t>
            </a:r>
            <a:r>
              <a:rPr lang="en-US" sz="2400" dirty="0" smtClean="0"/>
              <a:t>2023 </a:t>
            </a:r>
            <a:r>
              <a:rPr lang="en-US" sz="2400" dirty="0"/>
              <a:t>rotary years (3-year average</a:t>
            </a:r>
            <a:r>
              <a:rPr lang="en-US" sz="2400" dirty="0" smtClean="0"/>
              <a:t>).</a:t>
            </a:r>
            <a:endParaRPr lang="en-US" sz="2400" dirty="0"/>
          </a:p>
          <a:p>
            <a:pPr marL="342900" indent="-342900">
              <a:buAutoNum type="arabicPeriod"/>
            </a:pPr>
            <a:r>
              <a:rPr lang="en-US" sz="2400" dirty="0"/>
              <a:t>Only clubs that contributed during the </a:t>
            </a:r>
            <a:r>
              <a:rPr lang="en-US" sz="2400" dirty="0" smtClean="0"/>
              <a:t>2021, 2022 </a:t>
            </a:r>
            <a:r>
              <a:rPr lang="en-US" sz="2400" dirty="0"/>
              <a:t>and </a:t>
            </a:r>
            <a:r>
              <a:rPr lang="en-US" sz="2400" dirty="0" smtClean="0"/>
              <a:t>2023 </a:t>
            </a:r>
            <a:r>
              <a:rPr lang="en-US" sz="2400" dirty="0"/>
              <a:t>Rotary </a:t>
            </a:r>
            <a:r>
              <a:rPr lang="en-US" sz="2400" dirty="0" smtClean="0"/>
              <a:t>Years are </a:t>
            </a:r>
            <a:r>
              <a:rPr lang="en-US" sz="2400" dirty="0"/>
              <a:t>eligible to </a:t>
            </a:r>
            <a:r>
              <a:rPr lang="en-US" sz="2400" dirty="0" smtClean="0"/>
              <a:t>apply.</a:t>
            </a:r>
            <a:r>
              <a:rPr lang="en-US" sz="2400" dirty="0"/>
              <a:t> </a:t>
            </a:r>
          </a:p>
          <a:p>
            <a:pPr marL="342900" indent="-342900">
              <a:buAutoNum type="arabicPeriod"/>
            </a:pPr>
            <a:r>
              <a:rPr lang="en-US" sz="2400" dirty="0"/>
              <a:t>Monies allotted to clubs that do not apply by September </a:t>
            </a:r>
            <a:r>
              <a:rPr lang="en-US" sz="2400" dirty="0" smtClean="0"/>
              <a:t>15th </a:t>
            </a:r>
            <a:r>
              <a:rPr lang="en-US" sz="2400" dirty="0"/>
              <a:t>will be available for a “second round”; amount available will be determined by what is unallocated and number of clubs that apply for those </a:t>
            </a:r>
            <a:r>
              <a:rPr lang="en-US" sz="2400" dirty="0" smtClean="0"/>
              <a:t>funds.</a:t>
            </a:r>
            <a:endParaRPr lang="en-US" dirty="0"/>
          </a:p>
        </p:txBody>
      </p:sp>
    </p:spTree>
    <p:extLst>
      <p:ext uri="{BB962C8B-B14F-4D97-AF65-F5344CB8AC3E}">
        <p14:creationId xmlns:p14="http://schemas.microsoft.com/office/powerpoint/2010/main" val="851175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7E7C3A8-96DF-4609-9BC6-8669392E3487}"/>
              </a:ext>
            </a:extLst>
          </p:cNvPr>
          <p:cNvSpPr>
            <a:spLocks noGrp="1"/>
          </p:cNvSpPr>
          <p:nvPr>
            <p:ph type="title"/>
          </p:nvPr>
        </p:nvSpPr>
        <p:spPr/>
        <p:txBody>
          <a:bodyPr>
            <a:normAutofit/>
          </a:bodyPr>
          <a:lstStyle/>
          <a:p>
            <a:r>
              <a:rPr lang="en-US" dirty="0"/>
              <a:t>District Grant Application Process</a:t>
            </a:r>
          </a:p>
        </p:txBody>
      </p:sp>
      <p:sp>
        <p:nvSpPr>
          <p:cNvPr id="8" name="TextBox 7">
            <a:extLst>
              <a:ext uri="{FF2B5EF4-FFF2-40B4-BE49-F238E27FC236}">
                <a16:creationId xmlns:a16="http://schemas.microsoft.com/office/drawing/2014/main" id="{2FCB741E-CDB8-2541-8DDD-C3F4E1E66E49}"/>
              </a:ext>
            </a:extLst>
          </p:cNvPr>
          <p:cNvSpPr txBox="1"/>
          <p:nvPr/>
        </p:nvSpPr>
        <p:spPr>
          <a:xfrm>
            <a:off x="1371600" y="2209800"/>
            <a:ext cx="6781800" cy="4062651"/>
          </a:xfrm>
          <a:prstGeom prst="rect">
            <a:avLst/>
          </a:prstGeom>
          <a:noFill/>
        </p:spPr>
        <p:txBody>
          <a:bodyPr wrap="square" lIns="91440" tIns="45720" rIns="91440" bIns="45720" rtlCol="0" anchor="t">
            <a:spAutoFit/>
          </a:bodyPr>
          <a:lstStyle/>
          <a:p>
            <a:pPr marL="342900" indent="-342900">
              <a:buAutoNum type="arabicPeriod"/>
            </a:pPr>
            <a:r>
              <a:rPr lang="en-US" sz="2000" dirty="0"/>
              <a:t>Login into DACdb&gt;District&gt;Grants&gt;Club Grant </a:t>
            </a:r>
            <a:r>
              <a:rPr lang="en-US" sz="2000" dirty="0" smtClean="0"/>
              <a:t>View.</a:t>
            </a:r>
            <a:endParaRPr lang="en-US" sz="2000" dirty="0"/>
          </a:p>
          <a:p>
            <a:pPr marL="342900" indent="-342900">
              <a:buAutoNum type="arabicPeriod"/>
            </a:pPr>
            <a:r>
              <a:rPr lang="en-US" sz="2000" dirty="0"/>
              <a:t>Go to Admin and set up Club </a:t>
            </a:r>
            <a:r>
              <a:rPr lang="en-US" sz="2000" dirty="0" smtClean="0"/>
              <a:t>Signatures.</a:t>
            </a:r>
            <a:endParaRPr lang="en-US" sz="2000" dirty="0"/>
          </a:p>
          <a:p>
            <a:pPr marL="342900" indent="-342900">
              <a:buAutoNum type="arabicPeriod"/>
            </a:pPr>
            <a:r>
              <a:rPr lang="en-US" sz="2000" dirty="0"/>
              <a:t>Create the Grant </a:t>
            </a:r>
            <a:r>
              <a:rPr lang="en-US" sz="2000" dirty="0" smtClean="0"/>
              <a:t>request.</a:t>
            </a:r>
            <a:endParaRPr lang="en-US" dirty="0"/>
          </a:p>
          <a:p>
            <a:pPr marL="342900" indent="-342900">
              <a:buAutoNum type="arabicPeriod"/>
            </a:pPr>
            <a:r>
              <a:rPr lang="en-US" sz="2000" dirty="0"/>
              <a:t>Send out for Club </a:t>
            </a:r>
            <a:r>
              <a:rPr lang="en-US" sz="2000" dirty="0" smtClean="0"/>
              <a:t>Signatures.</a:t>
            </a:r>
            <a:endParaRPr lang="en-US" sz="2000" dirty="0"/>
          </a:p>
          <a:p>
            <a:pPr marL="342900" indent="-342900">
              <a:buAutoNum type="arabicPeriod"/>
            </a:pPr>
            <a:r>
              <a:rPr lang="en-US" sz="2000" dirty="0"/>
              <a:t>Send to District for initial </a:t>
            </a:r>
            <a:r>
              <a:rPr lang="en-US" sz="2000" dirty="0" smtClean="0"/>
              <a:t>approval.</a:t>
            </a:r>
            <a:endParaRPr lang="en-US" sz="2000" dirty="0"/>
          </a:p>
          <a:p>
            <a:pPr marL="342900" indent="-342900">
              <a:buAutoNum type="arabicPeriod"/>
            </a:pPr>
            <a:r>
              <a:rPr lang="en-US" sz="2000" dirty="0"/>
              <a:t>Prepare final report and send out for club </a:t>
            </a:r>
            <a:r>
              <a:rPr lang="en-US" sz="2000" dirty="0" smtClean="0"/>
              <a:t>signatures.</a:t>
            </a:r>
            <a:endParaRPr lang="en-US" sz="2000" dirty="0"/>
          </a:p>
          <a:p>
            <a:pPr marL="342900" indent="-342900">
              <a:buFontTx/>
              <a:buAutoNum type="arabicPeriod"/>
            </a:pPr>
            <a:r>
              <a:rPr lang="en-US" sz="2000" dirty="0"/>
              <a:t>Send to District for final </a:t>
            </a:r>
            <a:r>
              <a:rPr lang="en-US" sz="2000" dirty="0" smtClean="0"/>
              <a:t>approval </a:t>
            </a:r>
            <a:r>
              <a:rPr lang="en-US" sz="2000" dirty="0"/>
              <a:t>no later than </a:t>
            </a:r>
            <a:r>
              <a:rPr lang="en-US" sz="2000" dirty="0" smtClean="0"/>
              <a:t>March 15, 2025.  The earlier deadline is because District Conference is early in 2025. </a:t>
            </a:r>
            <a:endParaRPr lang="en-US" sz="2000" dirty="0"/>
          </a:p>
          <a:p>
            <a:pPr marL="342900" indent="-342900">
              <a:buFontTx/>
              <a:buAutoNum type="arabicPeriod"/>
            </a:pPr>
            <a:r>
              <a:rPr lang="en-US" sz="2000" dirty="0"/>
              <a:t>Checks will be issued and delivered at the District Conference or </a:t>
            </a:r>
            <a:r>
              <a:rPr lang="en-US" sz="2000" dirty="0" smtClean="0"/>
              <a:t>mailed.</a:t>
            </a:r>
            <a:endParaRPr lang="en-US" sz="2000" dirty="0"/>
          </a:p>
          <a:p>
            <a:endParaRPr lang="en-US" sz="2000" dirty="0"/>
          </a:p>
          <a:p>
            <a:pPr marL="342900" indent="-342900">
              <a:buAutoNum type="arabicPeriod"/>
            </a:pPr>
            <a:endParaRPr lang="en-US" dirty="0"/>
          </a:p>
        </p:txBody>
      </p:sp>
    </p:spTree>
    <p:extLst>
      <p:ext uri="{BB962C8B-B14F-4D97-AF65-F5344CB8AC3E}">
        <p14:creationId xmlns:p14="http://schemas.microsoft.com/office/powerpoint/2010/main" val="994709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079A3-07C7-46E8-8A1D-14ADDF553601}"/>
              </a:ext>
            </a:extLst>
          </p:cNvPr>
          <p:cNvSpPr>
            <a:spLocks noGrp="1"/>
          </p:cNvSpPr>
          <p:nvPr>
            <p:ph type="title"/>
          </p:nvPr>
        </p:nvSpPr>
        <p:spPr>
          <a:xfrm>
            <a:off x="457200" y="338328"/>
            <a:ext cx="8229600" cy="1252728"/>
          </a:xfrm>
        </p:spPr>
        <p:txBody>
          <a:bodyPr anchor="ctr">
            <a:normAutofit/>
          </a:bodyPr>
          <a:lstStyle/>
          <a:p>
            <a:pPr>
              <a:lnSpc>
                <a:spcPct val="90000"/>
              </a:lnSpc>
            </a:pPr>
            <a:r>
              <a:rPr lang="en-US" sz="4100" dirty="0"/>
              <a:t>How to Complete the Grant Application</a:t>
            </a:r>
          </a:p>
        </p:txBody>
      </p:sp>
      <p:sp>
        <p:nvSpPr>
          <p:cNvPr id="11" name="Subtitle 2">
            <a:extLst>
              <a:ext uri="{FF2B5EF4-FFF2-40B4-BE49-F238E27FC236}">
                <a16:creationId xmlns:a16="http://schemas.microsoft.com/office/drawing/2014/main" id="{319CAF7C-3E5A-4AFC-89C2-F76975AC3F26}"/>
              </a:ext>
            </a:extLst>
          </p:cNvPr>
          <p:cNvSpPr>
            <a:spLocks noGrp="1"/>
          </p:cNvSpPr>
          <p:nvPr>
            <p:ph type="body" idx="1"/>
          </p:nvPr>
        </p:nvSpPr>
        <p:spPr>
          <a:xfrm>
            <a:off x="872067" y="2675467"/>
            <a:ext cx="7408333" cy="3450696"/>
          </a:xfrm>
        </p:spPr>
        <p:txBody>
          <a:bodyPr>
            <a:normAutofit lnSpcReduction="10000"/>
          </a:bodyPr>
          <a:lstStyle/>
          <a:p>
            <a:pPr>
              <a:lnSpc>
                <a:spcPct val="90000"/>
              </a:lnSpc>
            </a:pPr>
            <a:r>
              <a:rPr lang="en-US" sz="1700" dirty="0"/>
              <a:t>Fill out tabs </a:t>
            </a:r>
            <a:r>
              <a:rPr lang="en-US" sz="1700" dirty="0" smtClean="0"/>
              <a:t>– detail</a:t>
            </a:r>
            <a:r>
              <a:rPr lang="en-US" sz="1700" dirty="0"/>
              <a:t>, clubs involved, contacts, application, then </a:t>
            </a:r>
            <a:r>
              <a:rPr lang="en-US" sz="1700" dirty="0" smtClean="0"/>
              <a:t>save.</a:t>
            </a:r>
            <a:endParaRPr lang="en-US" sz="1700" dirty="0"/>
          </a:p>
          <a:p>
            <a:pPr>
              <a:lnSpc>
                <a:spcPct val="90000"/>
              </a:lnSpc>
            </a:pPr>
            <a:r>
              <a:rPr lang="en-US" sz="1700" dirty="0"/>
              <a:t>Software then adds budget tab. Fill out, save and then it can be sent to members for club signatures. The person filling it out can be one of the </a:t>
            </a:r>
            <a:r>
              <a:rPr lang="en-US" sz="1700" dirty="0" smtClean="0"/>
              <a:t>signatures.</a:t>
            </a:r>
            <a:endParaRPr lang="en-US" sz="1700" dirty="0"/>
          </a:p>
          <a:p>
            <a:pPr>
              <a:lnSpc>
                <a:spcPct val="90000"/>
              </a:lnSpc>
            </a:pPr>
            <a:r>
              <a:rPr lang="en-US" sz="1700" dirty="0"/>
              <a:t>When the second person signs, that person should then hit “Submit Grant</a:t>
            </a:r>
            <a:r>
              <a:rPr lang="en-US" sz="1700" dirty="0" smtClean="0"/>
              <a:t>”. </a:t>
            </a:r>
          </a:p>
          <a:p>
            <a:pPr>
              <a:lnSpc>
                <a:spcPct val="90000"/>
              </a:lnSpc>
            </a:pPr>
            <a:r>
              <a:rPr lang="en-US" sz="1700" dirty="0" smtClean="0"/>
              <a:t>Do NOT purchase gift cards with District Grant funds.  RI does not allow gift card purchases.</a:t>
            </a:r>
            <a:endParaRPr lang="en-US" sz="1700" dirty="0"/>
          </a:p>
          <a:p>
            <a:pPr>
              <a:lnSpc>
                <a:spcPct val="90000"/>
              </a:lnSpc>
            </a:pPr>
            <a:r>
              <a:rPr lang="en-US" sz="1700" dirty="0"/>
              <a:t>When doing the FINAL REPORT, please make sure to have at least one </a:t>
            </a:r>
            <a:r>
              <a:rPr lang="en-US" sz="1700" dirty="0" smtClean="0"/>
              <a:t>photo.</a:t>
            </a:r>
            <a:endParaRPr lang="en-US" sz="1700" dirty="0"/>
          </a:p>
          <a:p>
            <a:pPr>
              <a:lnSpc>
                <a:spcPct val="90000"/>
              </a:lnSpc>
            </a:pPr>
            <a:r>
              <a:rPr lang="en-US" sz="1700" dirty="0"/>
              <a:t>Proof of Payment – A cancelled check or photo of the Rotary Club’s check, paid invoices that show zero balance (Amazon, Costco receipts, etc.) must be uploaded into the grant </a:t>
            </a:r>
            <a:r>
              <a:rPr lang="en-US" sz="1700" dirty="0" smtClean="0"/>
              <a:t>module.</a:t>
            </a:r>
            <a:endParaRPr lang="en-US" sz="1700" dirty="0"/>
          </a:p>
          <a:p>
            <a:pPr>
              <a:lnSpc>
                <a:spcPct val="90000"/>
              </a:lnSpc>
            </a:pPr>
            <a:r>
              <a:rPr lang="en-US" sz="1700" dirty="0"/>
              <a:t>Do NOT sign and send in FINAL REPORT until you have answered all the questions on the final report </a:t>
            </a:r>
            <a:r>
              <a:rPr lang="en-US" sz="1700" dirty="0" smtClean="0"/>
              <a:t>form.</a:t>
            </a:r>
            <a:endParaRPr lang="en-US" sz="1700" dirty="0"/>
          </a:p>
          <a:p>
            <a:pPr>
              <a:lnSpc>
                <a:spcPct val="90000"/>
              </a:lnSpc>
            </a:pPr>
            <a:endParaRPr lang="en-US" sz="1700" dirty="0"/>
          </a:p>
          <a:p>
            <a:pPr>
              <a:lnSpc>
                <a:spcPct val="90000"/>
              </a:lnSpc>
            </a:pPr>
            <a:endParaRPr lang="en-US" sz="1700" dirty="0"/>
          </a:p>
        </p:txBody>
      </p:sp>
    </p:spTree>
    <p:extLst>
      <p:ext uri="{BB962C8B-B14F-4D97-AF65-F5344CB8AC3E}">
        <p14:creationId xmlns:p14="http://schemas.microsoft.com/office/powerpoint/2010/main" val="3197422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1676400"/>
            <a:ext cx="7590367" cy="4928617"/>
          </a:xfrm>
        </p:spPr>
        <p:txBody>
          <a:bodyPr vert="horz" lIns="91440" tIns="45720" rIns="91440" bIns="45720" rtlCol="0" anchor="t">
            <a:normAutofit/>
          </a:bodyPr>
          <a:lstStyle/>
          <a:p>
            <a:pPr marL="0" indent="0" algn="ctr" fontAlgn="ctr">
              <a:buNone/>
            </a:pPr>
            <a:endParaRPr lang="en-US" sz="2900" b="1" dirty="0"/>
          </a:p>
          <a:p>
            <a:pPr marL="0" indent="0" algn="ctr" fontAlgn="ctr">
              <a:buNone/>
            </a:pPr>
            <a:r>
              <a:rPr lang="en-US" sz="2900" b="1" dirty="0"/>
              <a:t>District Grants – Christine Smith</a:t>
            </a:r>
          </a:p>
          <a:p>
            <a:pPr marL="0" indent="0" algn="ctr" fontAlgn="ctr">
              <a:buNone/>
            </a:pPr>
            <a:r>
              <a:rPr lang="en-US" sz="2900" b="1" dirty="0"/>
              <a:t>christine.smith@unlv.edu</a:t>
            </a:r>
          </a:p>
          <a:p>
            <a:pPr marL="0" indent="0" algn="ctr">
              <a:buNone/>
            </a:pPr>
            <a:r>
              <a:rPr lang="en-US" sz="2900" b="1" dirty="0"/>
              <a:t>Cell:  702-290-6544</a:t>
            </a:r>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sz="2000" dirty="0"/>
          </a:p>
          <a:p>
            <a:pPr marL="0" indent="0" algn="ctr">
              <a:buNone/>
            </a:pPr>
            <a:endParaRPr lang="en-US" dirty="0"/>
          </a:p>
        </p:txBody>
      </p:sp>
      <p:sp>
        <p:nvSpPr>
          <p:cNvPr id="3" name="Title 2"/>
          <p:cNvSpPr>
            <a:spLocks noGrp="1"/>
          </p:cNvSpPr>
          <p:nvPr>
            <p:ph type="title"/>
          </p:nvPr>
        </p:nvSpPr>
        <p:spPr/>
        <p:txBody>
          <a:bodyPr/>
          <a:lstStyle/>
          <a:p>
            <a:r>
              <a:rPr lang="en-US" dirty="0"/>
              <a:t>Contact Info</a:t>
            </a:r>
          </a:p>
        </p:txBody>
      </p:sp>
    </p:spTree>
    <p:extLst>
      <p:ext uri="{BB962C8B-B14F-4D97-AF65-F5344CB8AC3E}">
        <p14:creationId xmlns:p14="http://schemas.microsoft.com/office/powerpoint/2010/main" val="150763548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dark, lamp, sitting, orange&#10;&#10;Description automatically generated">
            <a:extLst>
              <a:ext uri="{FF2B5EF4-FFF2-40B4-BE49-F238E27FC236}">
                <a16:creationId xmlns:a16="http://schemas.microsoft.com/office/drawing/2014/main" id="{835B30B5-AC75-49D4-A29F-86FDE31C26EF}"/>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 xmlns:a1611="http://schemas.microsoft.com/office/drawing/2016/11/main" r:id="rId3"/>
              </a:ext>
            </a:extLst>
          </a:blip>
          <a:stretch>
            <a:fillRect/>
          </a:stretch>
        </p:blipFill>
        <p:spPr>
          <a:xfrm>
            <a:off x="2133600" y="1143000"/>
            <a:ext cx="4781551" cy="4781551"/>
          </a:xfrm>
        </p:spPr>
      </p:pic>
      <p:sp>
        <p:nvSpPr>
          <p:cNvPr id="3" name="Title 2">
            <a:extLst>
              <a:ext uri="{FF2B5EF4-FFF2-40B4-BE49-F238E27FC236}">
                <a16:creationId xmlns:a16="http://schemas.microsoft.com/office/drawing/2014/main" id="{5264A73C-F2F4-4B29-A03F-F9BC7D241446}"/>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896260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350F995F06014B856EDC130F9B031D" ma:contentTypeVersion="10" ma:contentTypeDescription="Create a new document." ma:contentTypeScope="" ma:versionID="bcad68bc8cb06fea59b2f08790213354">
  <xsd:schema xmlns:xsd="http://www.w3.org/2001/XMLSchema" xmlns:xs="http://www.w3.org/2001/XMLSchema" xmlns:p="http://schemas.microsoft.com/office/2006/metadata/properties" xmlns:ns3="4ba22d2a-e0ad-45a1-8438-24be0d0f220d" targetNamespace="http://schemas.microsoft.com/office/2006/metadata/properties" ma:root="true" ma:fieldsID="adeaec051f45a7ec52d54f7049a5d188" ns3:_="">
    <xsd:import namespace="4ba22d2a-e0ad-45a1-8438-24be0d0f220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a22d2a-e0ad-45a1-8438-24be0d0f22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A02F783-3704-4CD4-8E34-4E446F5A5CA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4ba22d2a-e0ad-45a1-8438-24be0d0f220d"/>
    <ds:schemaRef ds:uri="http://www.w3.org/XML/1998/namespace"/>
  </ds:schemaRefs>
</ds:datastoreItem>
</file>

<file path=customXml/itemProps2.xml><?xml version="1.0" encoding="utf-8"?>
<ds:datastoreItem xmlns:ds="http://schemas.openxmlformats.org/officeDocument/2006/customXml" ds:itemID="{C066D9E9-51F2-437C-B529-013A0CEA89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a22d2a-e0ad-45a1-8438-24be0d0f22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982912-858A-4C6E-A2B5-BF7E15FD7C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123747</TotalTime>
  <Words>609</Words>
  <Application>Microsoft Office PowerPoint</Application>
  <PresentationFormat>On-screen Show (4:3)</PresentationFormat>
  <Paragraphs>63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Calibri</vt:lpstr>
      <vt:lpstr>Candara</vt:lpstr>
      <vt:lpstr>Symbol</vt:lpstr>
      <vt:lpstr>Waveform</vt:lpstr>
      <vt:lpstr>   DISTRICT 5300 DISTRICT GRANT  MAKE-UP TRAINING JULY 15, 2024</vt:lpstr>
      <vt:lpstr>   Christine Smith Rotary Club of Las Vegas Red Rock Rotarian since 1998 Past President of Rotary Club of Las Vegas Central (2005) Paul Harris Fellow Currently chairs  District 5300’s District Grants Committee  DDF—District Grants</vt:lpstr>
      <vt:lpstr>District Grants</vt:lpstr>
      <vt:lpstr>PowerPoint Presentation</vt:lpstr>
      <vt:lpstr>PowerPoint Presentation</vt:lpstr>
      <vt:lpstr>District Grant Application Process</vt:lpstr>
      <vt:lpstr>How to Complete the Grant Application</vt:lpstr>
      <vt:lpstr>Contact Info</vt:lpstr>
      <vt:lpstr>QUESTIONS???</vt:lpstr>
    </vt:vector>
  </TitlesOfParts>
  <Company>Methodist Hospital of Southern California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Rotary Foundation</dc:title>
  <dc:creator>Driebe, Michael</dc:creator>
  <cp:lastModifiedBy>Christine Smith</cp:lastModifiedBy>
  <cp:revision>168</cp:revision>
  <dcterms:created xsi:type="dcterms:W3CDTF">2014-12-12T21:29:40Z</dcterms:created>
  <dcterms:modified xsi:type="dcterms:W3CDTF">2024-07-16T03:53:49Z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0x010100E7350F995F06014B856EDC130F9B031D</vt:lpwstr>
  </property>
</Properties>
</file>