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2D34-DFF6-49ED-BA7B-D5EE11F8053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067-A088-44A1-B5F4-E0086A8C8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2D34-DFF6-49ED-BA7B-D5EE11F8053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067-A088-44A1-B5F4-E0086A8C8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2D34-DFF6-49ED-BA7B-D5EE11F8053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067-A088-44A1-B5F4-E0086A8C8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2D34-DFF6-49ED-BA7B-D5EE11F8053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067-A088-44A1-B5F4-E0086A8C8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2D34-DFF6-49ED-BA7B-D5EE11F8053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067-A088-44A1-B5F4-E0086A8C8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2D34-DFF6-49ED-BA7B-D5EE11F8053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067-A088-44A1-B5F4-E0086A8C8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2D34-DFF6-49ED-BA7B-D5EE11F8053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067-A088-44A1-B5F4-E0086A8C8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2D34-DFF6-49ED-BA7B-D5EE11F8053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067-A088-44A1-B5F4-E0086A8C8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2D34-DFF6-49ED-BA7B-D5EE11F8053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067-A088-44A1-B5F4-E0086A8C8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2D34-DFF6-49ED-BA7B-D5EE11F8053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067-A088-44A1-B5F4-E0086A8C8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2D34-DFF6-49ED-BA7B-D5EE11F8053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067-A088-44A1-B5F4-E0086A8C8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52D34-DFF6-49ED-BA7B-D5EE11F8053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4067-A088-44A1-B5F4-E0086A8C89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200"/>
            <a:ext cx="9143999" cy="514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9424"/>
            <a:ext cx="9144000" cy="513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3999" cy="512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0786"/>
            <a:ext cx="9144000" cy="513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200"/>
            <a:ext cx="9143999" cy="511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88841"/>
            <a:ext cx="9144000" cy="513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3859"/>
            <a:ext cx="9143999" cy="510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80787"/>
            <a:ext cx="9143999" cy="513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200"/>
            <a:ext cx="9143999" cy="514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3999" cy="513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8256"/>
            <a:ext cx="9144000" cy="51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14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86746"/>
            <a:ext cx="9143999" cy="513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200"/>
            <a:ext cx="9144000" cy="511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200"/>
            <a:ext cx="9143999" cy="513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200"/>
            <a:ext cx="9144000" cy="51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</dc:creator>
  <cp:lastModifiedBy>Steve</cp:lastModifiedBy>
  <cp:revision>1</cp:revision>
  <dcterms:created xsi:type="dcterms:W3CDTF">2024-10-15T19:43:31Z</dcterms:created>
  <dcterms:modified xsi:type="dcterms:W3CDTF">2024-10-15T20:06:43Z</dcterms:modified>
</cp:coreProperties>
</file>