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90" r:id="rId2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528">
          <p15:clr>
            <a:srgbClr val="A4A3A4"/>
          </p15:clr>
        </p15:guide>
        <p15:guide id="3" orient="horz" pos="3552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2208">
          <p15:clr>
            <a:srgbClr val="A4A3A4"/>
          </p15:clr>
        </p15:guide>
        <p15:guide id="6" orient="horz" pos="2560">
          <p15:clr>
            <a:srgbClr val="A4A3A4"/>
          </p15:clr>
        </p15:guide>
        <p15:guide id="7" pos="768">
          <p15:clr>
            <a:srgbClr val="A4A3A4"/>
          </p15:clr>
        </p15:guide>
        <p15:guide id="8" pos="2688">
          <p15:clr>
            <a:srgbClr val="A4A3A4"/>
          </p15:clr>
        </p15:guide>
        <p15:guide id="9" pos="912">
          <p15:clr>
            <a:srgbClr val="A4A3A4"/>
          </p15:clr>
        </p15:guide>
        <p15:guide id="10" pos="1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E778A"/>
    <a:srgbClr val="0C2D83"/>
    <a:srgbClr val="2175D9"/>
    <a:srgbClr val="FF00FF"/>
    <a:srgbClr val="ABBF08"/>
    <a:srgbClr val="DDDDDD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8"/>
    <p:restoredTop sz="95330" autoAdjust="0"/>
  </p:normalViewPr>
  <p:slideViewPr>
    <p:cSldViewPr>
      <p:cViewPr varScale="1">
        <p:scale>
          <a:sx n="121" d="100"/>
          <a:sy n="121" d="100"/>
        </p:scale>
        <p:origin x="672" y="168"/>
      </p:cViewPr>
      <p:guideLst>
        <p:guide orient="horz" pos="1152"/>
        <p:guide orient="horz" pos="528"/>
        <p:guide orient="horz" pos="3552"/>
        <p:guide orient="horz" pos="4144"/>
        <p:guide orient="horz" pos="2208"/>
        <p:guide orient="horz" pos="2560"/>
        <p:guide pos="768"/>
        <p:guide pos="2688"/>
        <p:guide pos="912"/>
        <p:guide pos="1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96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A1682997-D459-1245-AE37-ED47E1F6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3BE4C3C-6CE9-1643-AE6D-A8AB69257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85800" y="228600"/>
            <a:ext cx="8229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66800" y="15240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black">
          <a:xfrm>
            <a:off x="4953000" y="6553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sz="1400" b="0" baseline="0" dirty="0">
                <a:solidFill>
                  <a:srgbClr val="2E778A"/>
                </a:solidFill>
              </a:rPr>
              <a:t>July 11, </a:t>
            </a:r>
            <a:r>
              <a:rPr lang="en-US" sz="1400" b="0" dirty="0">
                <a:solidFill>
                  <a:srgbClr val="2E778A"/>
                </a:solidFill>
              </a:rPr>
              <a:t>2018</a:t>
            </a:r>
          </a:p>
          <a:p>
            <a:pPr algn="r" eaLnBrk="1" hangingPunct="1">
              <a:lnSpc>
                <a:spcPct val="90000"/>
              </a:lnSpc>
              <a:defRPr/>
            </a:pPr>
            <a:endParaRPr lang="en-US" sz="1400" b="0" dirty="0">
              <a:solidFill>
                <a:srgbClr val="2E778A"/>
              </a:solidFill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black">
          <a:xfrm>
            <a:off x="4343400" y="65532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b="0" dirty="0">
                <a:solidFill>
                  <a:schemeClr val="bg1"/>
                </a:solidFill>
                <a:latin typeface="Arial" charset="0"/>
              </a:rPr>
              <a:t> </a:t>
            </a:r>
            <a:fld id="{16327F05-E9B0-1245-82A3-B8E10C113EE8}" type="slidenum">
              <a:rPr lang="en-US" sz="1200" b="0" smtClean="0">
                <a:solidFill>
                  <a:schemeClr val="bg1"/>
                </a:solidFill>
                <a:latin typeface="Arial" charset="0"/>
              </a:rPr>
              <a:pPr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sz="1200" b="0" dirty="0">
                <a:solidFill>
                  <a:srgbClr val="2E778A"/>
                </a:solidFill>
                <a:latin typeface="Arial" charset="0"/>
              </a:rPr>
              <a:t>  </a:t>
            </a:r>
            <a:endParaRPr lang="en-US" sz="1400" b="0" dirty="0">
              <a:solidFill>
                <a:srgbClr val="2E778A"/>
              </a:solidFill>
            </a:endParaRPr>
          </a:p>
        </p:txBody>
      </p:sp>
      <p:sp>
        <p:nvSpPr>
          <p:cNvPr id="8" name="Rectangle 22"/>
          <p:cNvSpPr>
            <a:spLocks noChangeArrowheads="1"/>
          </p:cNvSpPr>
          <p:nvPr userDrawn="1"/>
        </p:nvSpPr>
        <p:spPr bwMode="black">
          <a:xfrm>
            <a:off x="1035424" y="6553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400" b="0" dirty="0">
                <a:solidFill>
                  <a:srgbClr val="2E778A"/>
                </a:solidFill>
              </a:rPr>
              <a:t>© 2018, Berkeley Rotary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</p:sldLayoutIdLst>
  <p:transition spd="slow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i="1">
          <a:solidFill>
            <a:srgbClr val="2E778A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2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2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4A70C"/>
        </a:buClr>
        <a:buSzPct val="150000"/>
        <a:buFont typeface="Wingdings" charset="2"/>
        <a:buChar char="§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99400" cy="736600"/>
          </a:xfrm>
        </p:spPr>
        <p:txBody>
          <a:bodyPr/>
          <a:lstStyle/>
          <a:p>
            <a:pPr algn="ctr"/>
            <a:r>
              <a:rPr lang="en-US" dirty="0"/>
              <a:t>From </a:t>
            </a:r>
            <a:r>
              <a:rPr lang="en-US" dirty="0" err="1"/>
              <a:t>Chacala</a:t>
            </a:r>
            <a:r>
              <a:rPr lang="en-US" dirty="0"/>
              <a:t> </a:t>
            </a:r>
            <a:r>
              <a:rPr lang="en-US"/>
              <a:t>to Rotary</a:t>
            </a:r>
            <a:r>
              <a:rPr lang="en-US" dirty="0"/>
              <a:t>: 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hacala-ThankYou.mp4">
            <a:hlinkClick r:id="" action="ppaction://media"/>
            <a:extLst>
              <a:ext uri="{FF2B5EF4-FFF2-40B4-BE49-F238E27FC236}">
                <a16:creationId xmlns:a16="http://schemas.microsoft.com/office/drawing/2014/main" id="{348C5FE2-3BA9-6B45-8A20-F73D13E7F3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1787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C2D83"/>
      </a:dk1>
      <a:lt1>
        <a:srgbClr val="FFFFFF"/>
      </a:lt1>
      <a:dk2>
        <a:srgbClr val="08C8DC"/>
      </a:dk2>
      <a:lt2>
        <a:srgbClr val="6C8AC0"/>
      </a:lt2>
      <a:accent1>
        <a:srgbClr val="ABBF08"/>
      </a:accent1>
      <a:accent2>
        <a:srgbClr val="F4A70C"/>
      </a:accent2>
      <a:accent3>
        <a:srgbClr val="FFFFFF"/>
      </a:accent3>
      <a:accent4>
        <a:srgbClr val="09256F"/>
      </a:accent4>
      <a:accent5>
        <a:srgbClr val="D2DCAA"/>
      </a:accent5>
      <a:accent6>
        <a:srgbClr val="DD970A"/>
      </a:accent6>
      <a:hlink>
        <a:srgbClr val="2175D9"/>
      </a:hlink>
      <a:folHlink>
        <a:srgbClr val="FCE404"/>
      </a:folHlink>
    </a:clrScheme>
    <a:fontScheme name="Blan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925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C2D83"/>
        </a:dk1>
        <a:lt1>
          <a:srgbClr val="FFFFFF"/>
        </a:lt1>
        <a:dk2>
          <a:srgbClr val="0C2D8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925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C2D83"/>
        </a:dk1>
        <a:lt1>
          <a:srgbClr val="FFFFFF"/>
        </a:lt1>
        <a:dk2>
          <a:srgbClr val="0C2D83"/>
        </a:dk2>
        <a:lt2>
          <a:srgbClr val="808080"/>
        </a:lt2>
        <a:accent1>
          <a:srgbClr val="BBE0E3"/>
        </a:accent1>
        <a:accent2>
          <a:srgbClr val="FF8700"/>
        </a:accent2>
        <a:accent3>
          <a:srgbClr val="FFFFFF"/>
        </a:accent3>
        <a:accent4>
          <a:srgbClr val="09256F"/>
        </a:accent4>
        <a:accent5>
          <a:srgbClr val="DAEDEF"/>
        </a:accent5>
        <a:accent6>
          <a:srgbClr val="E77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C2D83"/>
        </a:dk1>
        <a:lt1>
          <a:srgbClr val="FFFFFF"/>
        </a:lt1>
        <a:dk2>
          <a:srgbClr val="0C2D83"/>
        </a:dk2>
        <a:lt2>
          <a:srgbClr val="808080"/>
        </a:lt2>
        <a:accent1>
          <a:srgbClr val="2175D9"/>
        </a:accent1>
        <a:accent2>
          <a:srgbClr val="FF8700"/>
        </a:accent2>
        <a:accent3>
          <a:srgbClr val="FFFFFF"/>
        </a:accent3>
        <a:accent4>
          <a:srgbClr val="09256F"/>
        </a:accent4>
        <a:accent5>
          <a:srgbClr val="ABBDE9"/>
        </a:accent5>
        <a:accent6>
          <a:srgbClr val="E77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13174</TotalTime>
  <Words>7</Words>
  <Application>Microsoft Macintosh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Narrow</vt:lpstr>
      <vt:lpstr>Times</vt:lpstr>
      <vt:lpstr>Wingdings</vt:lpstr>
      <vt:lpstr>Blank</vt:lpstr>
      <vt:lpstr>From Chacala to Rotary: Thank you</vt:lpstr>
    </vt:vector>
  </TitlesOfParts>
  <Company>NY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Landor</dc:creator>
  <cp:lastModifiedBy>Austin Henderson</cp:lastModifiedBy>
  <cp:revision>955</cp:revision>
  <cp:lastPrinted>2018-06-13T16:20:43Z</cp:lastPrinted>
  <dcterms:created xsi:type="dcterms:W3CDTF">2011-04-02T19:02:30Z</dcterms:created>
  <dcterms:modified xsi:type="dcterms:W3CDTF">2018-07-20T21:29:54Z</dcterms:modified>
</cp:coreProperties>
</file>