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7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3" autoAdjust="0"/>
    <p:restoredTop sz="94660"/>
  </p:normalViewPr>
  <p:slideViewPr>
    <p:cSldViewPr snapToGrid="0">
      <p:cViewPr varScale="1">
        <p:scale>
          <a:sx n="164" d="100"/>
          <a:sy n="164" d="100"/>
        </p:scale>
        <p:origin x="96" y="1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AFA57-F3F3-8D45-AE08-7BB295194B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406302-4918-DEE9-95D5-B9C92C7CCA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B3CFA7-3C19-DD47-261D-040AAF436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BE4EF-02AB-4B2A-9B95-21ADF80A4CB0}" type="datetimeFigureOut">
              <a:rPr lang="en-US" smtClean="0"/>
              <a:t>6/19/2022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8E4BB0-6C51-860A-07E2-5135B98EA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4164BE-C5D8-82ED-E5B5-E108D90E0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BDBCC-FA30-468A-B8F3-D1300B29E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512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E9A31-923A-C532-6416-A923C5334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9B0C9D-F590-0208-3B7E-77CD8615E2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0D7053-AC4B-8574-BA47-3BE7B8E4A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BE4EF-02AB-4B2A-9B95-21ADF80A4CB0}" type="datetimeFigureOut">
              <a:rPr lang="en-US" smtClean="0"/>
              <a:t>6/19/2022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986632-FD8B-B494-561D-FB68F4652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83448C-3594-CAA0-2AB4-0B47FB21F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BDBCC-FA30-468A-B8F3-D1300B29E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018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A1A99A7-2DFC-370E-3933-C649522F90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ED5EF7-A10A-DB05-BD83-FF7CF55645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412612-78B3-16FD-E304-9BBB9667F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BE4EF-02AB-4B2A-9B95-21ADF80A4CB0}" type="datetimeFigureOut">
              <a:rPr lang="en-US" smtClean="0"/>
              <a:t>6/19/2022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256DD3-D150-2137-E362-D972C3AC0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F89CAE-7E7B-725D-B637-FD8CE9B8D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BDBCC-FA30-468A-B8F3-D1300B29E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526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8FE18-B57A-5579-CF98-9BE107997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089F73-D3FC-7A26-86F7-2FC8DB89C7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06F44F-91AE-4B11-193E-B1BB4E04C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BE4EF-02AB-4B2A-9B95-21ADF80A4CB0}" type="datetimeFigureOut">
              <a:rPr lang="en-US" smtClean="0"/>
              <a:t>6/19/2022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5F22F4-2E58-A78F-A966-B2155845D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C4C649-BF44-0D60-78AD-302259639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BDBCC-FA30-468A-B8F3-D1300B29E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095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B773A-2F54-FC4F-D560-C283F6810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B01D8B-0FE4-384A-D7C0-3C2B7EF28F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FEE94F-3104-4061-F41B-1A442356A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BE4EF-02AB-4B2A-9B95-21ADF80A4CB0}" type="datetimeFigureOut">
              <a:rPr lang="en-US" smtClean="0"/>
              <a:t>6/19/2022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00FC80-AD8A-0DB1-A336-7E5D44528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F7589D-BF36-4C2A-2540-DEC66FF08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BDBCC-FA30-468A-B8F3-D1300B29E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188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5EA7B-48BE-380B-B3AA-FA28AC788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0007CA-30C4-6581-7849-DA25763CD6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EABE9D-2EF8-55CD-00B5-DFAE0226B7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55EBAF-7ABD-5CCB-F457-EB86F0F75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BE4EF-02AB-4B2A-9B95-21ADF80A4CB0}" type="datetimeFigureOut">
              <a:rPr lang="en-US" smtClean="0"/>
              <a:t>6/19/2022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EE10CA-00E8-09E1-F9EC-EDC3E231B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E561D7-FD9D-F954-6BD6-0C87CA1BC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BDBCC-FA30-468A-B8F3-D1300B29E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406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9103B-66F4-6C97-3CB5-4DEE97D95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349F18-3D1E-A4EE-548C-F6EB030D31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61BA7A-A7E9-F9BF-5C6C-2E20329401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DC2A42-2FF4-D7DB-4E4B-F8AD030C10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28E631-C07E-67AF-0AEA-A58A554534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1D4528-A584-860F-C82B-D429B25EB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BE4EF-02AB-4B2A-9B95-21ADF80A4CB0}" type="datetimeFigureOut">
              <a:rPr lang="en-US" smtClean="0"/>
              <a:t>6/19/2022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797EE5-9E76-5244-A05C-BD1A2612F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BF3A26-FEC5-A69E-7556-A0600E923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BDBCC-FA30-468A-B8F3-D1300B29E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022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5328C-E14C-B447-1152-4F8D1B2E3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BF6CF1-C263-9B3E-A9EC-8336D8840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BE4EF-02AB-4B2A-9B95-21ADF80A4CB0}" type="datetimeFigureOut">
              <a:rPr lang="en-US" smtClean="0"/>
              <a:t>6/19/2022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4DC2D9-BD4F-E26C-31B5-88433E8B4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1C80CC-D47C-ADE5-0CD8-8FB4CB7ED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BDBCC-FA30-468A-B8F3-D1300B29E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255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AAF3E8-131B-D214-717A-213579257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BE4EF-02AB-4B2A-9B95-21ADF80A4CB0}" type="datetimeFigureOut">
              <a:rPr lang="en-US" smtClean="0"/>
              <a:t>6/19/2022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8B4483-93BC-5C1F-7437-F01A48ECA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3F3FCF-441C-10FF-DB5B-C8DB117A2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BDBCC-FA30-468A-B8F3-D1300B29E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730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AFC78-F70E-586C-E76C-45FB100E4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F0CDFB-87B4-A63A-920C-0FC0BA7BBF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D82B3C-8231-F101-E606-911E11E19D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03872-96B5-3D52-6EE8-1750E4304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BE4EF-02AB-4B2A-9B95-21ADF80A4CB0}" type="datetimeFigureOut">
              <a:rPr lang="en-US" smtClean="0"/>
              <a:t>6/19/2022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914334-F4B2-D323-92F6-0E46BA133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5108BF-B561-D5CA-3B15-797AEF36B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BDBCC-FA30-468A-B8F3-D1300B29E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087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EDBC1-DF75-E637-E721-897821737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98C652-7747-435A-3FA7-C2FD350C50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D1AA6A-7781-C4B9-92B2-B19B174153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E5EF92-B9C2-3DEC-BF90-EB8320374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BE4EF-02AB-4B2A-9B95-21ADF80A4CB0}" type="datetimeFigureOut">
              <a:rPr lang="en-US" smtClean="0"/>
              <a:t>6/19/2022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A97D11-6F15-F7D4-1729-5FDCB6CF7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C99CE5-8E91-379D-D0EC-BDF35661F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BDBCC-FA30-468A-B8F3-D1300B29E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972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43DD09-BBFC-E442-CCA5-955842993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2E5819-9296-75A3-B57E-A3E2EFCA44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3AF4FE-A84F-C714-9B47-8B721CBD9C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5BE4EF-02AB-4B2A-9B95-21ADF80A4CB0}" type="datetimeFigureOut">
              <a:rPr lang="en-US" smtClean="0"/>
              <a:t>6/19/2022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6588A2-0802-CA0B-1D0A-C736FECD3D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B04765-D079-D423-E738-3DC90454DC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EBDBCC-FA30-468A-B8F3-D1300B29E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8323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5D157-7F10-62B6-C69B-62B713461E3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7A7B4B-D0BD-DD8C-9374-586A7CEB9F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8487905" cy="1655762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Fiscal Year 2022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F9DE1C-BF4A-95E9-27AE-EF3AA6C34F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299" y="642210"/>
            <a:ext cx="8078169" cy="2957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0310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A7AF66-F714-348C-DFBE-0C50577F03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8458" y="0"/>
            <a:ext cx="53550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2645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A161DA-BDA8-DE97-117B-8756187F51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1289" y="0"/>
            <a:ext cx="51694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5208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C92355-6878-6188-0D48-00B063C706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2930" y="0"/>
            <a:ext cx="52861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582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1F1579-61AF-002C-F8F8-65DE0F637D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2138" y="0"/>
            <a:ext cx="53077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8243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DBD15D-F6B7-E98A-BBBC-A67602167F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6975" y="0"/>
            <a:ext cx="5358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7248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40C3D2-B06E-A9C3-8655-4244B770E3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9955" y="0"/>
            <a:ext cx="52920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550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1AC6A6-6424-6A1D-5E80-7D63657A0F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4357" y="0"/>
            <a:ext cx="52832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7379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7D281C-412A-92E1-C4EE-1C9AF9A814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6945" y="0"/>
            <a:ext cx="52981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1238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B21B9D3-D10D-3B21-B675-013B3530ED8E}"/>
              </a:ext>
            </a:extLst>
          </p:cNvPr>
          <p:cNvSpPr txBox="1"/>
          <p:nvPr/>
        </p:nvSpPr>
        <p:spPr>
          <a:xfrm>
            <a:off x="2786411" y="474345"/>
            <a:ext cx="6096928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0" cap="all" dirty="0">
                <a:solidFill>
                  <a:srgbClr val="39424A"/>
                </a:solidFill>
                <a:effectLst/>
                <a:latin typeface="Open Sans" panose="020B0606030504020204" pitchFamily="34" charset="0"/>
              </a:rPr>
              <a:t>HOW ROTARY WILL HELP PROTECT OUR PLANET</a:t>
            </a:r>
          </a:p>
          <a:p>
            <a:pPr algn="ctr"/>
            <a:r>
              <a:rPr lang="en-US" b="0" i="0" dirty="0">
                <a:solidFill>
                  <a:srgbClr val="39424A"/>
                </a:solidFill>
                <a:effectLst/>
                <a:latin typeface="Open Sans" panose="020B0606030504020204" pitchFamily="34" charset="0"/>
              </a:rPr>
              <a:t>The Rotary Foundation will enable our members and their community allies</a:t>
            </a:r>
            <a:br>
              <a:rPr lang="en-US" b="0" i="0" dirty="0">
                <a:solidFill>
                  <a:srgbClr val="39424A"/>
                </a:solidFill>
                <a:effectLst/>
                <a:latin typeface="Open Sans" panose="020B0606030504020204" pitchFamily="34" charset="0"/>
              </a:rPr>
            </a:br>
            <a:r>
              <a:rPr lang="en-US" b="0" i="0" dirty="0">
                <a:solidFill>
                  <a:srgbClr val="39424A"/>
                </a:solidFill>
                <a:effectLst/>
                <a:latin typeface="Open Sans" panose="020B0606030504020204" pitchFamily="34" charset="0"/>
              </a:rPr>
              <a:t>to take action in these ways:</a:t>
            </a:r>
          </a:p>
          <a:p>
            <a:pPr algn="l"/>
            <a:r>
              <a:rPr lang="en-US" b="0" i="0" dirty="0">
                <a:solidFill>
                  <a:srgbClr val="39424A"/>
                </a:solidFill>
                <a:effectLst/>
                <a:latin typeface="Open Sans" panose="020B0606030504020204" pitchFamily="34" charset="0"/>
              </a:rPr>
              <a:t>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9424A"/>
                </a:solidFill>
                <a:effectLst/>
                <a:latin typeface="Open Sans" panose="020B0606030504020204" pitchFamily="34" charset="0"/>
              </a:rPr>
              <a:t>Protecting and restoring land, coastal, marine, and freshwater resources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9424A"/>
                </a:solidFill>
                <a:effectLst/>
                <a:latin typeface="Open Sans" panose="020B0606030504020204" pitchFamily="34" charset="0"/>
              </a:rPr>
              <a:t>Enhancing the capacity of communities to support natural resource management and conservation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9424A"/>
                </a:solidFill>
                <a:effectLst/>
                <a:latin typeface="Open Sans" panose="020B0606030504020204" pitchFamily="34" charset="0"/>
              </a:rPr>
              <a:t>Supporting sustainable agriculture, fishing, and aquaculture practices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9424A"/>
                </a:solidFill>
                <a:effectLst/>
                <a:latin typeface="Open Sans" panose="020B0606030504020204" pitchFamily="34" charset="0"/>
              </a:rPr>
              <a:t>Addressing the cause of climate change by reducing the emission of greenhouse gases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9424A"/>
                </a:solidFill>
                <a:effectLst/>
                <a:latin typeface="Open Sans" panose="020B0606030504020204" pitchFamily="34" charset="0"/>
              </a:rPr>
              <a:t>Strengthening ecosystems and communities affected by climate change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9424A"/>
                </a:solidFill>
                <a:effectLst/>
                <a:latin typeface="Open Sans" panose="020B0606030504020204" pitchFamily="34" charset="0"/>
              </a:rPr>
              <a:t>Supporting education initiatives that promote behavior that protects the environment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9424A"/>
                </a:solidFill>
                <a:effectLst/>
                <a:latin typeface="Open Sans" panose="020B0606030504020204" pitchFamily="34" charset="0"/>
              </a:rPr>
              <a:t>Advocating for sustainable consumption to build an economy that uses resources more efficiently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9424A"/>
                </a:solidFill>
                <a:effectLst/>
                <a:latin typeface="Open Sans" panose="020B0606030504020204" pitchFamily="34" charset="0"/>
              </a:rPr>
              <a:t>Addressing environmental justice issues and public health concerns</a:t>
            </a:r>
          </a:p>
        </p:txBody>
      </p:sp>
    </p:spTree>
    <p:extLst>
      <p:ext uri="{BB962C8B-B14F-4D97-AF65-F5344CB8AC3E}">
        <p14:creationId xmlns:p14="http://schemas.microsoft.com/office/powerpoint/2010/main" val="26455170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BD3B85-67D8-2B14-B08B-2B7B4336EC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9859" y="161674"/>
            <a:ext cx="6243011" cy="669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5047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8AEF5D-8D6E-3174-9C04-6DBA9BA244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892" y="0"/>
            <a:ext cx="87882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7215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440F8-A7FD-D346-3869-E63792ADF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Fiscal Year 2022-23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93BF8F-5F29-F03C-84B6-E006E24828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sz="18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My.Rotary</a:t>
            </a:r>
            <a:r>
              <a:rPr lang="en-US" sz="18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Accounts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sz="18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Direct/Scheduled Donations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sz="18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EREY Recognition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sz="18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Rotary Grants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17986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724AD55D-62DD-9BC4-7113-F57DD1B687E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6248440"/>
              </p:ext>
            </p:extLst>
          </p:nvPr>
        </p:nvGraphicFramePr>
        <p:xfrm>
          <a:off x="2375209" y="189784"/>
          <a:ext cx="7409985" cy="64477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10399680" imgH="9066600" progId="">
                  <p:embed/>
                </p:oleObj>
              </mc:Choice>
              <mc:Fallback>
                <p:oleObj r:id="rId2" imgW="10399680" imgH="90666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375209" y="189784"/>
                        <a:ext cx="7409985" cy="64477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709217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5CC33B-B103-E5AC-BC61-973E0567A9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4042" y="0"/>
            <a:ext cx="52639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945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8B0517-4CCD-392D-6331-96128BA231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1236" y="0"/>
            <a:ext cx="51895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0288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EDB3040-FA71-3519-A68E-E538BF9B8C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7126" y="0"/>
            <a:ext cx="52377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361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BFE1A3-C09D-AFAD-8F2B-5809FEC555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5232" y="0"/>
            <a:ext cx="51415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9247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1951</TotalTime>
  <Words>131</Words>
  <Application>Microsoft Office PowerPoint</Application>
  <PresentationFormat>Widescreen</PresentationFormat>
  <Paragraphs>19</Paragraphs>
  <Slides>18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Open Sans</vt:lpstr>
      <vt:lpstr>Tahoma</vt:lpstr>
      <vt:lpstr>Office Theme</vt:lpstr>
      <vt:lpstr>PowerPoint Presentation</vt:lpstr>
      <vt:lpstr>PowerPoint Presentation</vt:lpstr>
      <vt:lpstr>PowerPoint Presentation</vt:lpstr>
      <vt:lpstr>Fiscal Year 2022-23 Goals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Fiscal Year 2022</dc:title>
  <dc:creator>Dave Ostrom</dc:creator>
  <cp:lastModifiedBy>Dave Ostrom</cp:lastModifiedBy>
  <cp:revision>3</cp:revision>
  <dcterms:created xsi:type="dcterms:W3CDTF">2022-06-19T14:23:25Z</dcterms:created>
  <dcterms:modified xsi:type="dcterms:W3CDTF">2022-06-21T00:06:38Z</dcterms:modified>
</cp:coreProperties>
</file>