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61"/>
    <a:srgbClr val="FF9900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4660"/>
  </p:normalViewPr>
  <p:slideViewPr>
    <p:cSldViewPr snapToGrid="0" showGuides="1">
      <p:cViewPr>
        <p:scale>
          <a:sx n="108" d="100"/>
          <a:sy n="108" d="100"/>
        </p:scale>
        <p:origin x="1064" y="-880"/>
      </p:cViewPr>
      <p:guideLst>
        <p:guide orient="horz" pos="316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F2D9-50D5-47B5-9C84-1198CB0FC22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588E-CFC3-4C5E-A989-B68183B40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588E-CFC3-4C5E-A989-B68183B405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3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E5C5-FD71-41DB-A490-F51D3C39AE62}" type="datetimeFigureOut">
              <a:rPr lang="en-US" smtClean="0"/>
              <a:pPr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V="1">
            <a:off x="3194463" y="9829799"/>
            <a:ext cx="4282661" cy="6255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5296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724151"/>
            <a:ext cx="7772400" cy="4162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7772400" cy="3124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810849"/>
            <a:ext cx="7772400" cy="123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67297" y="7049171"/>
            <a:ext cx="46735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cap="small" dirty="0"/>
              <a:t>* The Youth Exchange Scholarships are made possible by the generosity of our overseas partners and local Rotary clubs in Rotary District 5060 (central Washington &amp; B.C.). Qualified applicants must not graduated and be between ages 15-18 ½ at the time of departure.  The scholarships cover room, board, tuition, and a monthly stipend for one academic year.  The student/family pays for the airfare, insurance, and some other fees.</a:t>
            </a:r>
            <a:endParaRPr lang="en-US" sz="900" b="1" i="1" u="sng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3219450" y="3323775"/>
            <a:ext cx="443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Valued at over $24,000: </a:t>
            </a:r>
            <a:r>
              <a:rPr lang="en-US" sz="1600" dirty="0">
                <a:solidFill>
                  <a:schemeClr val="bg1"/>
                </a:solidFill>
              </a:rPr>
              <a:t>Room, board, tuition, and monthly stipend for a high school year abroad.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3504" y="533400"/>
            <a:ext cx="46288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The Youth Exchange Scholarship</a:t>
            </a:r>
          </a:p>
          <a:p>
            <a:r>
              <a:rPr lang="en-US" sz="2200" dirty="0">
                <a:solidFill>
                  <a:schemeClr val="bg1"/>
                </a:solidFill>
              </a:rPr>
              <a:t>provided by your local Rotary Club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5924550"/>
            <a:ext cx="7239000" cy="895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3520" y="5974319"/>
            <a:ext cx="47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Study Abroad Scholarship Provides</a:t>
            </a:r>
            <a:r>
              <a:rPr lang="en-US" sz="1200" dirty="0"/>
              <a:t>: *</a:t>
            </a:r>
          </a:p>
          <a:p>
            <a:r>
              <a:rPr lang="en-US" sz="1400" dirty="0"/>
              <a:t>School enrollment, tuition, orientation, a monthly allowance and Rotary support for a high school year abroad.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43504" y="8650162"/>
            <a:ext cx="4282662" cy="12795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220109" y="3903196"/>
            <a:ext cx="4320721" cy="2148076"/>
            <a:chOff x="2892879" y="4635425"/>
            <a:chExt cx="4320721" cy="2148076"/>
          </a:xfrm>
        </p:grpSpPr>
        <p:sp>
          <p:nvSpPr>
            <p:cNvPr id="20" name="TextBox 19"/>
            <p:cNvSpPr txBox="1"/>
            <p:nvPr/>
          </p:nvSpPr>
          <p:spPr>
            <a:xfrm>
              <a:off x="3332206" y="5029175"/>
              <a:ext cx="37809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Traveling the world?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Living in another country?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Being fluent in another language? </a:t>
              </a:r>
              <a:endParaRPr lang="en-U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2879" y="4635425"/>
              <a:ext cx="4320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small" dirty="0">
                  <a:solidFill>
                    <a:schemeClr val="bg1"/>
                  </a:solidFill>
                </a:rPr>
                <a:t>Have you always dreamed of…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011246" y="5203382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3011246" y="5622483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5400000">
              <a:off x="3001721" y="6041584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ands cut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65344"/>
            <a:ext cx="4768482" cy="1660831"/>
          </a:xfrm>
          <a:prstGeom prst="rect">
            <a:avLst/>
          </a:prstGeom>
        </p:spPr>
      </p:pic>
      <p:pic>
        <p:nvPicPr>
          <p:cNvPr id="38" name="Picture 37" descr="pic curve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3137" y="144909"/>
            <a:ext cx="365760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9CDCA2-8884-4444-840C-675234134EA4}"/>
              </a:ext>
            </a:extLst>
          </p:cNvPr>
          <p:cNvSpPr txBox="1"/>
          <p:nvPr/>
        </p:nvSpPr>
        <p:spPr>
          <a:xfrm>
            <a:off x="5730438" y="7931165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Rotary Club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 Leavenworth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F9C07-A4E8-3443-A039-FD5F36DAF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04" y="7933754"/>
            <a:ext cx="2476500" cy="57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82BA7-A37F-8047-9704-F3AA1F912704}"/>
              </a:ext>
            </a:extLst>
          </p:cNvPr>
          <p:cNvSpPr txBox="1"/>
          <p:nvPr/>
        </p:nvSpPr>
        <p:spPr>
          <a:xfrm>
            <a:off x="3427161" y="8680444"/>
            <a:ext cx="317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Information Meeting at</a:t>
            </a:r>
          </a:p>
        </p:txBody>
      </p:sp>
    </p:spTree>
    <p:extLst>
      <p:ext uri="{BB962C8B-B14F-4D97-AF65-F5344CB8AC3E}">
        <p14:creationId xmlns:p14="http://schemas.microsoft.com/office/powerpoint/2010/main" val="21307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137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Brown and Caldwell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ssicora</dc:creator>
  <cp:lastModifiedBy>Gary Schuster</cp:lastModifiedBy>
  <cp:revision>63</cp:revision>
  <cp:lastPrinted>2019-08-12T23:58:59Z</cp:lastPrinted>
  <dcterms:created xsi:type="dcterms:W3CDTF">2013-09-13T18:31:52Z</dcterms:created>
  <dcterms:modified xsi:type="dcterms:W3CDTF">2019-08-13T00:01:24Z</dcterms:modified>
</cp:coreProperties>
</file>