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6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7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6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4" r:id="rId4"/>
    <p:sldMasterId id="2147483675" r:id="rId5"/>
    <p:sldMasterId id="2147483676" r:id="rId6"/>
    <p:sldMasterId id="2147483677" r:id="rId7"/>
    <p:sldMasterId id="2147483678" r:id="rId8"/>
    <p:sldMasterId id="2147483679" r:id="rId9"/>
    <p:sldMasterId id="2147483680" r:id="rId10"/>
    <p:sldMasterId id="2147483681" r:id="rId11"/>
    <p:sldMasterId id="2147483682" r:id="rId12"/>
    <p:sldMasterId id="2147483683" r:id="rId13"/>
    <p:sldMasterId id="2147483684" r:id="rId14"/>
    <p:sldMasterId id="2147483685" r:id="rId15"/>
    <p:sldMasterId id="2147483686" r:id="rId16"/>
    <p:sldMasterId id="2147483687" r:id="rId17"/>
    <p:sldMasterId id="2147483688" r:id="rId18"/>
    <p:sldMasterId id="2147483689" r:id="rId19"/>
  </p:sldMasterIdLst>
  <p:notesMasterIdLst>
    <p:notesMasterId r:id="rId20"/>
  </p:notesMasterIdLst>
  <p:sldIdLst>
    <p:sldId id="256" r:id="rId21"/>
    <p:sldId id="257" r:id="rId22"/>
    <p:sldId id="258" r:id="rId23"/>
    <p:sldId id="259" r:id="rId24"/>
    <p:sldId id="260" r:id="rId25"/>
  </p:sldIdLst>
  <p:sldSz cy="5143500" cx="9144000"/>
  <p:notesSz cx="7010400" cy="9296400"/>
  <p:embeddedFontLst>
    <p:embeddedFont>
      <p:font typeface="Arial Narrow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notesMaster" Target="notesMasters/notesMaster1.xml"/><Relationship Id="rId22" Type="http://schemas.openxmlformats.org/officeDocument/2006/relationships/slide" Target="slides/slide2.xml"/><Relationship Id="rId21" Type="http://schemas.openxmlformats.org/officeDocument/2006/relationships/slide" Target="slides/slide1.xml"/><Relationship Id="rId24" Type="http://schemas.openxmlformats.org/officeDocument/2006/relationships/slide" Target="slides/slide4.xml"/><Relationship Id="rId23" Type="http://schemas.openxmlformats.org/officeDocument/2006/relationships/slide" Target="slides/slide3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font" Target="fonts/ArialNarrow-regular.fntdata"/><Relationship Id="rId25" Type="http://schemas.openxmlformats.org/officeDocument/2006/relationships/slide" Target="slides/slide5.xml"/><Relationship Id="rId28" Type="http://schemas.openxmlformats.org/officeDocument/2006/relationships/font" Target="fonts/ArialNarrow-italic.fntdata"/><Relationship Id="rId27" Type="http://schemas.openxmlformats.org/officeDocument/2006/relationships/font" Target="fonts/ArialNarrow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font" Target="fonts/ArialNarrow-boldItalic.fntdata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slideMaster" Target="slideMasters/slideMaster8.xml"/><Relationship Id="rId10" Type="http://schemas.openxmlformats.org/officeDocument/2006/relationships/slideMaster" Target="slideMasters/slideMaster7.xml"/><Relationship Id="rId13" Type="http://schemas.openxmlformats.org/officeDocument/2006/relationships/slideMaster" Target="slideMasters/slideMaster10.xml"/><Relationship Id="rId12" Type="http://schemas.openxmlformats.org/officeDocument/2006/relationships/slideMaster" Target="slideMasters/slideMaster9.xml"/><Relationship Id="rId15" Type="http://schemas.openxmlformats.org/officeDocument/2006/relationships/slideMaster" Target="slideMasters/slideMaster12.xml"/><Relationship Id="rId14" Type="http://schemas.openxmlformats.org/officeDocument/2006/relationships/slideMaster" Target="slideMasters/slideMaster11.xml"/><Relationship Id="rId17" Type="http://schemas.openxmlformats.org/officeDocument/2006/relationships/slideMaster" Target="slideMasters/slideMaster14.xml"/><Relationship Id="rId16" Type="http://schemas.openxmlformats.org/officeDocument/2006/relationships/slideMaster" Target="slideMasters/slideMaster13.xml"/><Relationship Id="rId19" Type="http://schemas.openxmlformats.org/officeDocument/2006/relationships/slideMaster" Target="slideMasters/slideMaster16.xml"/><Relationship Id="rId18" Type="http://schemas.openxmlformats.org/officeDocument/2006/relationships/slideMaster" Target="slideMasters/slideMaster1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1925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:notes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:notes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:notes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:notes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4:notes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:notes"/>
          <p:cNvSpPr txBox="1"/>
          <p:nvPr>
            <p:ph idx="1" type="body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5:notes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rotWithShape="0" algn="tl" dir="2700000" dist="50800">
              <a:srgbClr val="000000">
                <a:alpha val="40000"/>
              </a:srgbClr>
            </a:outerShdw>
          </a:effectLst>
        </p:spPr>
        <p:txBody>
          <a:bodyPr anchorCtr="0" anchor="b" bIns="91425" lIns="548625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1" type="subTitle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44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6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7150" rotWithShape="0" algn="tl" dir="2700000" dist="50800">
              <a:srgbClr val="000000">
                <a:alpha val="40000"/>
              </a:srgbClr>
            </a:outerShdw>
          </a:effectLst>
        </p:spPr>
        <p:txBody>
          <a:bodyPr anchorCtr="0" anchor="b" bIns="91425" lIns="548625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4"/>
          <p:cNvSpPr txBox="1"/>
          <p:nvPr>
            <p:ph idx="1" type="subTitle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7150" rotWithShape="0" algn="tl" dir="2700000" dist="50800">
              <a:srgbClr val="000000">
                <a:alpha val="40000"/>
              </a:srgbClr>
            </a:outerShdw>
          </a:effectLst>
        </p:spPr>
        <p:txBody>
          <a:bodyPr anchorCtr="0" anchor="b" bIns="91425" lIns="548625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5"/>
          <p:cNvSpPr txBox="1"/>
          <p:nvPr>
            <p:ph idx="1" type="subTitle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57150" rotWithShape="0" algn="tl" dir="2700000" dist="50800">
              <a:srgbClr val="000000">
                <a:alpha val="40000"/>
              </a:srgbClr>
            </a:outerShdw>
          </a:effectLst>
        </p:spPr>
        <p:txBody>
          <a:bodyPr anchorCtr="0" anchor="b" bIns="91425" lIns="548625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6"/>
          <p:cNvSpPr txBox="1"/>
          <p:nvPr>
            <p:ph idx="1" type="subTitle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440"/>
              </a:spcBef>
              <a:spcAft>
                <a:spcPts val="0"/>
              </a:spcAft>
              <a:buClr>
                <a:srgbClr val="005DAA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5DA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txBody>
          <a:bodyPr anchorCtr="0" anchor="b" bIns="91425" lIns="548625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7"/>
          <p:cNvSpPr txBox="1"/>
          <p:nvPr>
            <p:ph idx="1" type="subTitle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440"/>
              </a:spcBef>
              <a:spcAft>
                <a:spcPts val="0"/>
              </a:spcAft>
              <a:buClr>
                <a:srgbClr val="00AEEF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AEE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B7B2AE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B7B2A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B7B2AE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68300" lvl="2" marL="1371600" marR="0" rtl="0" algn="l"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and Content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/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22"/>
          <p:cNvSpPr txBox="1"/>
          <p:nvPr>
            <p:ph idx="1" type="body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68300" lvl="2" marL="1371600" marR="0" rtl="0" algn="l"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Content" type="obj">
  <p:cSld name="OBJEC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4"/>
          <p:cNvSpPr txBox="1"/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24"/>
          <p:cNvSpPr txBox="1"/>
          <p:nvPr>
            <p:ph idx="1" type="body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68300" lvl="2" marL="1371600" marR="0" rtl="0" algn="l"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"/>
          <p:cNvSpPr txBox="1"/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6"/>
          <p:cNvSpPr txBox="1"/>
          <p:nvPr>
            <p:ph idx="1" type="body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68300" lvl="2" marL="1371600" marR="0" rtl="0" algn="l"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2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4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6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8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0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2"/>
          <p:cNvSpPr txBox="1"/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3" type="body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idx="4" type="body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B7B2AE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B7B2AE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B7B2AE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B7B2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81000" y="17145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D8D8D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68300" lvl="2" marL="1371600" marR="0" rtl="0" algn="l"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0.xml"/><Relationship Id="rId3" Type="http://schemas.openxmlformats.org/officeDocument/2006/relationships/theme" Target="../theme/theme6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3" Type="http://schemas.openxmlformats.org/officeDocument/2006/relationships/theme" Target="../theme/theme17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3" Type="http://schemas.openxmlformats.org/officeDocument/2006/relationships/theme" Target="../theme/theme9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3" Type="http://schemas.openxmlformats.org/officeDocument/2006/relationships/theme" Target="../theme/theme10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4.xml"/><Relationship Id="rId3" Type="http://schemas.openxmlformats.org/officeDocument/2006/relationships/theme" Target="../theme/theme12.xml"/></Relationships>
</file>

<file path=ppt/slideMasters/_rels/slideMaster1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3" Type="http://schemas.openxmlformats.org/officeDocument/2006/relationships/theme" Target="../theme/theme2.xml"/></Relationships>
</file>

<file path=ppt/slideMasters/_rels/slideMaster1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6.xml"/><Relationship Id="rId3" Type="http://schemas.openxmlformats.org/officeDocument/2006/relationships/theme" Target="../theme/theme1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1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3" Type="http://schemas.openxmlformats.org/officeDocument/2006/relationships/theme" Target="../theme/theme7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3" Type="http://schemas.openxmlformats.org/officeDocument/2006/relationships/theme" Target="../theme/theme8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3" Type="http://schemas.openxmlformats.org/officeDocument/2006/relationships/theme" Target="../theme/theme16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3" Type="http://schemas.openxmlformats.org/officeDocument/2006/relationships/theme" Target="../theme/theme15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3" Type="http://schemas.openxmlformats.org/officeDocument/2006/relationships/theme" Target="../theme/theme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 cap="none" strike="noStrik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 cap="none" strike="noStrik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9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05" name="Google Shape;105;p2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1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09" name="Google Shape;109;p3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1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1"/>
          <p:cNvSpPr txBox="1"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3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16" name="Google Shape;116;p3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3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3"/>
          <p:cNvSpPr txBox="1"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63500" dir="5400000" dist="61087">
              <a:srgbClr val="80808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5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23" name="Google Shape;123;p3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5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5"/>
          <p:cNvSpPr txBox="1"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63500" dir="5400000" dist="61087">
              <a:srgbClr val="80808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7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30" name="Google Shape;130;p3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7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7"/>
          <p:cNvSpPr txBox="1"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63500" dir="5400000" dist="61087">
              <a:srgbClr val="80808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9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37" name="Google Shape;137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9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9"/>
          <p:cNvSpPr txBox="1"/>
          <p:nvPr/>
        </p:nvSpPr>
        <p:spPr>
          <a:xfrm>
            <a:off x="-152400" y="2000250"/>
            <a:ext cx="9525000" cy="12001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63500" dir="5400000" dist="61087">
              <a:srgbClr val="80808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1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44" name="Google Shape;144;p4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41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 cap="none" strike="noStrik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 cap="none" strike="noStrik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40" name="Google Shape;40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0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0"/>
          <p:cNvSpPr txBox="1"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E5D8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3"/>
    <p:sldLayoutId id="2147483658" r:id="rId4"/>
    <p:sldLayoutId id="2147483659" r:id="rId5"/>
    <p:sldLayoutId id="2147483660" r:id="rId6"/>
    <p:sldLayoutId id="2147483661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8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66" name="Google Shape;66;p1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69" name="Google Shape;69;p1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9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9"/>
          <p:cNvSpPr txBox="1"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63500" dir="5400000" dist="61087">
              <a:srgbClr val="80808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77" name="Google Shape;77;p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1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1"/>
          <p:cNvSpPr txBox="1"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63500" dir="5400000" dist="61087">
              <a:srgbClr val="80808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3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3"/>
          <p:cNvSpPr txBox="1"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63500" dir="5400000" dist="61087">
              <a:srgbClr val="80808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5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93" name="Google Shape;93;p2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5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5"/>
          <p:cNvSpPr txBox="1"/>
          <p:nvPr/>
        </p:nvSpPr>
        <p:spPr>
          <a:xfrm>
            <a:off x="-76200" y="342900"/>
            <a:ext cx="9296400" cy="40005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63500" dir="5400000" dist="61087">
              <a:srgbClr val="80808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7"/>
          <p:cNvSpPr txBox="1"/>
          <p:nvPr/>
        </p:nvSpPr>
        <p:spPr>
          <a:xfrm>
            <a:off x="7086600" y="4857750"/>
            <a:ext cx="1600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Arial Narrow"/>
              <a:buNone/>
            </a:pPr>
            <a:fld id="{00000000-1234-1234-1234-123412341234}" type="slidenum"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r>
              <a:rPr b="0" i="0" lang="en-US" sz="900" u="none">
                <a:solidFill>
                  <a:srgbClr val="58585A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/>
          </a:p>
        </p:txBody>
      </p:sp>
      <p:pic>
        <p:nvPicPr>
          <p:cNvPr id="101" name="Google Shape;101;p2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sign&#10;&#10;Description automatically generated" id="152" name="Google Shape;152;p4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8462" y="804862"/>
            <a:ext cx="561975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4"/>
          <p:cNvSpPr txBox="1"/>
          <p:nvPr>
            <p:ph type="title"/>
          </p:nvPr>
        </p:nvSpPr>
        <p:spPr>
          <a:xfrm>
            <a:off x="457200" y="342900"/>
            <a:ext cx="6096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Out of Country Claims – Insurance Card</a:t>
            </a:r>
            <a:endParaRPr/>
          </a:p>
        </p:txBody>
      </p:sp>
      <p:pic>
        <p:nvPicPr>
          <p:cNvPr descr="A screenshot of a cell phone&#10;&#10;Description automatically generated" id="158" name="Google Shape;158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1537" y="895350"/>
            <a:ext cx="7400925" cy="216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57600" y="3060700"/>
            <a:ext cx="3124200" cy="194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5"/>
          <p:cNvSpPr txBox="1"/>
          <p:nvPr>
            <p:ph type="title"/>
          </p:nvPr>
        </p:nvSpPr>
        <p:spPr>
          <a:xfrm>
            <a:off x="457200" y="342900"/>
            <a:ext cx="6096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Out of Country Claims</a:t>
            </a:r>
            <a:endParaRPr/>
          </a:p>
        </p:txBody>
      </p:sp>
      <p:sp>
        <p:nvSpPr>
          <p:cNvPr id="165" name="Google Shape;165;p45"/>
          <p:cNvSpPr txBox="1"/>
          <p:nvPr/>
        </p:nvSpPr>
        <p:spPr>
          <a:xfrm>
            <a:off x="381000" y="1047750"/>
            <a:ext cx="8458200" cy="2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Who do we contact if something happens?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Depending on the severity of the illness or injury – Parents, Host Parents, YEO, Out-Bound Coordinator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Insurance Carrier – use information provided on the card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9900" y="2876550"/>
            <a:ext cx="6537325" cy="1598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6"/>
          <p:cNvSpPr txBox="1"/>
          <p:nvPr>
            <p:ph type="title"/>
          </p:nvPr>
        </p:nvSpPr>
        <p:spPr>
          <a:xfrm>
            <a:off x="533400" y="342900"/>
            <a:ext cx="6096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Out of Country Claims – Paperwork</a:t>
            </a:r>
            <a:endParaRPr/>
          </a:p>
        </p:txBody>
      </p:sp>
      <p:sp>
        <p:nvSpPr>
          <p:cNvPr id="172" name="Google Shape;172;p46"/>
          <p:cNvSpPr txBox="1"/>
          <p:nvPr>
            <p:ph idx="1" type="body"/>
          </p:nvPr>
        </p:nvSpPr>
        <p:spPr>
          <a:xfrm>
            <a:off x="457200" y="874712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Two types of claims (examples from CISI Bolduc):</a:t>
            </a:r>
            <a:endParaRPr b="0" i="0" sz="2400" u="none" cap="none" strike="noStrik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Personal Liability Claim (loss/damage/theft)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Medical Claim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7"/>
          <p:cNvSpPr txBox="1"/>
          <p:nvPr>
            <p:ph type="title"/>
          </p:nvPr>
        </p:nvSpPr>
        <p:spPr>
          <a:xfrm>
            <a:off x="533400" y="342900"/>
            <a:ext cx="6096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Out of Country Claims </a:t>
            </a:r>
            <a:endParaRPr/>
          </a:p>
        </p:txBody>
      </p:sp>
      <p:sp>
        <p:nvSpPr>
          <p:cNvPr id="178" name="Google Shape;178;p47"/>
          <p:cNvSpPr txBox="1"/>
          <p:nvPr>
            <p:ph idx="1" type="body"/>
          </p:nvPr>
        </p:nvSpPr>
        <p:spPr>
          <a:xfrm>
            <a:off x="457200" y="874712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A1D3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Need help or have questions: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Lin Klick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250-640-8062</a:t>
            </a:r>
            <a:endParaRPr b="0" i="0" sz="3200" u="none" cap="none" strike="noStrik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1A1D3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1A1D3"/>
                </a:solidFill>
                <a:latin typeface="Arial"/>
                <a:ea typeface="Arial"/>
                <a:cs typeface="Arial"/>
                <a:sym typeface="Arial"/>
              </a:rPr>
              <a:t>klick@telus.net</a:t>
            </a:r>
            <a:endParaRPr/>
          </a:p>
          <a:p>
            <a:pPr indent="-139700" lvl="0" marL="342900" marR="0" rtl="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51A1D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TRF-PowerpointDesignEN_Light_DRAFT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11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14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12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7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6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5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9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3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8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3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4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10_Custom Design">
  <a:themeElements>
    <a:clrScheme name="Rotary-NewBrand_Pallette">
      <a:dk1>
        <a:srgbClr val="958D85"/>
      </a:dk1>
      <a:lt1>
        <a:srgbClr val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