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9.xml"/>
  <Override ContentType="application/vnd.openxmlformats-officedocument.presentationml.slideMaster+xml" PartName="/ppt/slideMasters/slideMaster11.xml"/>
  <Override ContentType="application/vnd.openxmlformats-officedocument.presentationml.slideMaster+xml" PartName="/ppt/slideMasters/slideMaster13.xml"/>
  <Override ContentType="application/vnd.openxmlformats-officedocument.presentationml.slideMaster+xml" PartName="/ppt/slideMasters/slideMaster10.xml"/>
  <Override ContentType="application/vnd.openxmlformats-officedocument.presentationml.slideMaster+xml" PartName="/ppt/slideMasters/slideMaster15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7.xml"/>
  <Override ContentType="application/vnd.openxmlformats-officedocument.presentationml.slideMaster+xml" PartName="/ppt/slideMasters/slideMaster5.xml"/>
  <Override ContentType="application/vnd.openxmlformats-officedocument.presentationml.slideMaster+xml" PartName="/ppt/slideMasters/slideMaster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14.xml"/>
  <Override ContentType="application/vnd.openxmlformats-officedocument.presentationml.slideMaster+xml" PartName="/ppt/slideMasters/slideMaster12.xml"/>
  <Override ContentType="application/vnd.openxmlformats-officedocument.presentationml.slideMaster+xml" PartName="/ppt/slideMasters/slideMaster16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6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14.xml"/>
  <Override ContentType="application/vnd.openxmlformats-officedocument.theme+xml" PartName="/ppt/theme/theme6.xml"/>
  <Override ContentType="application/vnd.openxmlformats-officedocument.theme+xml" PartName="/ppt/theme/theme3.xml"/>
  <Override ContentType="application/vnd.openxmlformats-officedocument.theme+xml" PartName="/ppt/theme/theme17.xml"/>
  <Override ContentType="application/vnd.openxmlformats-officedocument.theme+xml" PartName="/ppt/theme/theme11.xml"/>
  <Override ContentType="application/vnd.openxmlformats-officedocument.theme+xml" PartName="/ppt/theme/theme5.xml"/>
  <Override ContentType="application/vnd.openxmlformats-officedocument.theme+xml" PartName="/ppt/theme/theme15.xml"/>
  <Override ContentType="application/vnd.openxmlformats-officedocument.theme+xml" PartName="/ppt/theme/theme9.xml"/>
  <Override ContentType="application/vnd.openxmlformats-officedocument.theme+xml" PartName="/ppt/theme/theme13.xml"/>
  <Override ContentType="application/vnd.openxmlformats-officedocument.theme+xml" PartName="/ppt/theme/theme7.xml"/>
  <Override ContentType="application/vnd.openxmlformats-officedocument.theme+xml" PartName="/ppt/theme/theme2.xml"/>
  <Override ContentType="application/vnd.openxmlformats-officedocument.theme+xml" PartName="/ppt/theme/theme4.xml"/>
  <Override ContentType="application/vnd.openxmlformats-officedocument.theme+xml" PartName="/ppt/theme/theme8.xml"/>
  <Override ContentType="application/vnd.openxmlformats-officedocument.theme+xml" PartName="/ppt/theme/theme10.xml"/>
  <Override ContentType="application/vnd.openxmlformats-officedocument.theme+xml" PartName="/ppt/theme/theme16.xml"/>
  <Override ContentType="application/vnd.openxmlformats-officedocument.theme+xml" PartName="/ppt/theme/theme1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4" r:id="rId4"/>
    <p:sldMasterId id="2147483675" r:id="rId5"/>
    <p:sldMasterId id="2147483676" r:id="rId6"/>
    <p:sldMasterId id="2147483677" r:id="rId7"/>
    <p:sldMasterId id="2147483678" r:id="rId8"/>
    <p:sldMasterId id="2147483679" r:id="rId9"/>
    <p:sldMasterId id="2147483680" r:id="rId10"/>
    <p:sldMasterId id="2147483681" r:id="rId11"/>
    <p:sldMasterId id="2147483682" r:id="rId12"/>
    <p:sldMasterId id="2147483683" r:id="rId13"/>
    <p:sldMasterId id="2147483684" r:id="rId14"/>
    <p:sldMasterId id="2147483685" r:id="rId15"/>
    <p:sldMasterId id="2147483686" r:id="rId16"/>
    <p:sldMasterId id="2147483687" r:id="rId17"/>
    <p:sldMasterId id="2147483688" r:id="rId18"/>
    <p:sldMasterId id="2147483689" r:id="rId19"/>
  </p:sldMasterIdLst>
  <p:notesMasterIdLst>
    <p:notesMasterId r:id="rId20"/>
  </p:notesMasterIdLst>
  <p:sldIdLst>
    <p:sldId id="256" r:id="rId21"/>
    <p:sldId id="257" r:id="rId22"/>
    <p:sldId id="258" r:id="rId23"/>
    <p:sldId id="259" r:id="rId24"/>
    <p:sldId id="260" r:id="rId25"/>
  </p:sldIdLst>
  <p:sldSz cy="5143500" cx="9144000"/>
  <p:notesSz cx="7010400" cy="9296400"/>
  <p:embeddedFontLst>
    <p:embeddedFont>
      <p:font typeface="Arial Narrow"/>
      <p:regular r:id="rId26"/>
      <p:bold r:id="rId27"/>
      <p:italic r:id="rId28"/>
      <p:boldItalic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notesMaster" Target="notesMasters/notesMaster1.xml"/><Relationship Id="rId22" Type="http://schemas.openxmlformats.org/officeDocument/2006/relationships/slide" Target="slides/slide2.xml"/><Relationship Id="rId21" Type="http://schemas.openxmlformats.org/officeDocument/2006/relationships/slide" Target="slides/slide1.xml"/><Relationship Id="rId24" Type="http://schemas.openxmlformats.org/officeDocument/2006/relationships/slide" Target="slides/slide4.xml"/><Relationship Id="rId23" Type="http://schemas.openxmlformats.org/officeDocument/2006/relationships/slide" Target="slides/slide3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26" Type="http://schemas.openxmlformats.org/officeDocument/2006/relationships/font" Target="fonts/ArialNarrow-regular.fntdata"/><Relationship Id="rId25" Type="http://schemas.openxmlformats.org/officeDocument/2006/relationships/slide" Target="slides/slide5.xml"/><Relationship Id="rId28" Type="http://schemas.openxmlformats.org/officeDocument/2006/relationships/font" Target="fonts/ArialNarrow-italic.fntdata"/><Relationship Id="rId27" Type="http://schemas.openxmlformats.org/officeDocument/2006/relationships/font" Target="fonts/ArialNarrow-bold.fntdata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29" Type="http://schemas.openxmlformats.org/officeDocument/2006/relationships/font" Target="fonts/ArialNarrow-boldItalic.fntdata"/><Relationship Id="rId7" Type="http://schemas.openxmlformats.org/officeDocument/2006/relationships/slideMaster" Target="slideMasters/slideMaster4.xml"/><Relationship Id="rId8" Type="http://schemas.openxmlformats.org/officeDocument/2006/relationships/slideMaster" Target="slideMasters/slideMaster5.xml"/><Relationship Id="rId11" Type="http://schemas.openxmlformats.org/officeDocument/2006/relationships/slideMaster" Target="slideMasters/slideMaster8.xml"/><Relationship Id="rId10" Type="http://schemas.openxmlformats.org/officeDocument/2006/relationships/slideMaster" Target="slideMasters/slideMaster7.xml"/><Relationship Id="rId13" Type="http://schemas.openxmlformats.org/officeDocument/2006/relationships/slideMaster" Target="slideMasters/slideMaster10.xml"/><Relationship Id="rId12" Type="http://schemas.openxmlformats.org/officeDocument/2006/relationships/slideMaster" Target="slideMasters/slideMaster9.xml"/><Relationship Id="rId15" Type="http://schemas.openxmlformats.org/officeDocument/2006/relationships/slideMaster" Target="slideMasters/slideMaster12.xml"/><Relationship Id="rId14" Type="http://schemas.openxmlformats.org/officeDocument/2006/relationships/slideMaster" Target="slideMasters/slideMaster11.xml"/><Relationship Id="rId17" Type="http://schemas.openxmlformats.org/officeDocument/2006/relationships/slideMaster" Target="slideMasters/slideMaster14.xml"/><Relationship Id="rId16" Type="http://schemas.openxmlformats.org/officeDocument/2006/relationships/slideMaster" Target="slideMasters/slideMaster13.xml"/><Relationship Id="rId19" Type="http://schemas.openxmlformats.org/officeDocument/2006/relationships/slideMaster" Target="slideMasters/slideMaster16.xml"/><Relationship Id="rId18" Type="http://schemas.openxmlformats.org/officeDocument/2006/relationships/slideMaster" Target="slideMasters/slideMaster15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1925" y="0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406400" y="696912"/>
            <a:ext cx="61976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35037" y="4416425"/>
            <a:ext cx="5140325" cy="4183062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31262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1925" y="8831262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:notes"/>
          <p:cNvSpPr txBox="1"/>
          <p:nvPr>
            <p:ph idx="1" type="body"/>
          </p:nvPr>
        </p:nvSpPr>
        <p:spPr>
          <a:xfrm>
            <a:off x="935037" y="4416425"/>
            <a:ext cx="5140325" cy="4183062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:notes"/>
          <p:cNvSpPr/>
          <p:nvPr>
            <p:ph idx="2" type="sldImg"/>
          </p:nvPr>
        </p:nvSpPr>
        <p:spPr>
          <a:xfrm>
            <a:off x="406400" y="696912"/>
            <a:ext cx="61976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:notes"/>
          <p:cNvSpPr txBox="1"/>
          <p:nvPr>
            <p:ph idx="1" type="body"/>
          </p:nvPr>
        </p:nvSpPr>
        <p:spPr>
          <a:xfrm>
            <a:off x="935037" y="4416425"/>
            <a:ext cx="5140325" cy="4183062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2:notes"/>
          <p:cNvSpPr/>
          <p:nvPr>
            <p:ph idx="2" type="sldImg"/>
          </p:nvPr>
        </p:nvSpPr>
        <p:spPr>
          <a:xfrm>
            <a:off x="406400" y="696912"/>
            <a:ext cx="61976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:notes"/>
          <p:cNvSpPr txBox="1"/>
          <p:nvPr>
            <p:ph idx="1" type="body"/>
          </p:nvPr>
        </p:nvSpPr>
        <p:spPr>
          <a:xfrm>
            <a:off x="935037" y="4416425"/>
            <a:ext cx="5140325" cy="4183062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3:notes"/>
          <p:cNvSpPr/>
          <p:nvPr>
            <p:ph idx="2" type="sldImg"/>
          </p:nvPr>
        </p:nvSpPr>
        <p:spPr>
          <a:xfrm>
            <a:off x="406400" y="696912"/>
            <a:ext cx="61976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4:notes"/>
          <p:cNvSpPr txBox="1"/>
          <p:nvPr>
            <p:ph idx="1" type="body"/>
          </p:nvPr>
        </p:nvSpPr>
        <p:spPr>
          <a:xfrm>
            <a:off x="935037" y="4416425"/>
            <a:ext cx="5140325" cy="4183062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4:notes"/>
          <p:cNvSpPr/>
          <p:nvPr>
            <p:ph idx="2" type="sldImg"/>
          </p:nvPr>
        </p:nvSpPr>
        <p:spPr>
          <a:xfrm>
            <a:off x="406400" y="696912"/>
            <a:ext cx="61976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5:notes"/>
          <p:cNvSpPr txBox="1"/>
          <p:nvPr>
            <p:ph idx="1" type="body"/>
          </p:nvPr>
        </p:nvSpPr>
        <p:spPr>
          <a:xfrm>
            <a:off x="935037" y="4416425"/>
            <a:ext cx="5140325" cy="4183062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5:notes"/>
          <p:cNvSpPr/>
          <p:nvPr>
            <p:ph idx="2" type="sldImg"/>
          </p:nvPr>
        </p:nvSpPr>
        <p:spPr>
          <a:xfrm>
            <a:off x="406400" y="696912"/>
            <a:ext cx="61976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_Title Slide">
  <p:cSld name="5_Title Slide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/>
          <p:nvPr>
            <p:ph type="ctrTitle"/>
          </p:nvPr>
        </p:nvSpPr>
        <p:spPr>
          <a:xfrm>
            <a:off x="-76200" y="2571750"/>
            <a:ext cx="9296400" cy="74295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57150" rotWithShape="0" algn="tl" dir="2700000" dist="50800">
              <a:srgbClr val="000000">
                <a:alpha val="40000"/>
              </a:srgbClr>
            </a:outerShdw>
          </a:effectLst>
        </p:spPr>
        <p:txBody>
          <a:bodyPr anchorCtr="0" anchor="b" bIns="91425" lIns="548625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Google Shape;51;p13"/>
          <p:cNvSpPr txBox="1"/>
          <p:nvPr>
            <p:ph idx="1" type="subTitle"/>
          </p:nvPr>
        </p:nvSpPr>
        <p:spPr>
          <a:xfrm>
            <a:off x="533400" y="3458808"/>
            <a:ext cx="6400800" cy="7131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440"/>
              </a:spcBef>
              <a:spcAft>
                <a:spcPts val="0"/>
              </a:spcAft>
              <a:buClr>
                <a:schemeClr val="accent6"/>
              </a:buClr>
              <a:buSzPts val="2200"/>
              <a:buFont typeface="Arial"/>
              <a:buNone/>
              <a:defRPr b="0" i="0" sz="2200" u="none" cap="none" strike="noStrike">
                <a:solidFill>
                  <a:schemeClr val="accent6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560"/>
              </a:spcBef>
              <a:spcAft>
                <a:spcPts val="0"/>
              </a:spcAft>
              <a:buClr>
                <a:srgbClr val="B7B2AE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B7B2A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480"/>
              </a:spcBef>
              <a:spcAft>
                <a:spcPts val="0"/>
              </a:spcAft>
              <a:buClr>
                <a:srgbClr val="B7B2AE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B7B2A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400"/>
              </a:spcBef>
              <a:spcAft>
                <a:spcPts val="0"/>
              </a:spcAft>
              <a:buClr>
                <a:srgbClr val="B7B2AE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B7B2A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400"/>
              </a:spcBef>
              <a:spcAft>
                <a:spcPts val="0"/>
              </a:spcAft>
              <a:buClr>
                <a:srgbClr val="B7B2AE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B7B2A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400"/>
              </a:spcBef>
              <a:spcAft>
                <a:spcPts val="0"/>
              </a:spcAft>
              <a:buClr>
                <a:srgbClr val="B7B2AE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B7B2A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400"/>
              </a:spcBef>
              <a:spcAft>
                <a:spcPts val="0"/>
              </a:spcAft>
              <a:buClr>
                <a:srgbClr val="B7B2AE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B7B2A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400"/>
              </a:spcBef>
              <a:spcAft>
                <a:spcPts val="0"/>
              </a:spcAft>
              <a:buClr>
                <a:srgbClr val="B7B2AE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B7B2A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400"/>
              </a:spcBef>
              <a:spcAft>
                <a:spcPts val="0"/>
              </a:spcAft>
              <a:buClr>
                <a:srgbClr val="B7B2AE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B7B2A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 Slide">
  <p:cSld name="4_Title Slide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4"/>
          <p:cNvSpPr txBox="1"/>
          <p:nvPr>
            <p:ph type="ctrTitle"/>
          </p:nvPr>
        </p:nvSpPr>
        <p:spPr>
          <a:xfrm>
            <a:off x="-76200" y="2571750"/>
            <a:ext cx="9296400" cy="74295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57150" rotWithShape="0" algn="tl" dir="2700000" dist="50800">
              <a:srgbClr val="000000">
                <a:alpha val="40000"/>
              </a:srgbClr>
            </a:outerShdw>
          </a:effectLst>
        </p:spPr>
        <p:txBody>
          <a:bodyPr anchorCtr="0" anchor="b" bIns="91425" lIns="548625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14"/>
          <p:cNvSpPr txBox="1"/>
          <p:nvPr>
            <p:ph idx="1" type="subTitle"/>
          </p:nvPr>
        </p:nvSpPr>
        <p:spPr>
          <a:xfrm>
            <a:off x="533400" y="3458808"/>
            <a:ext cx="6400800" cy="7131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44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None/>
              <a:defRPr b="0" i="0" sz="22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560"/>
              </a:spcBef>
              <a:spcAft>
                <a:spcPts val="0"/>
              </a:spcAft>
              <a:buClr>
                <a:srgbClr val="B7B2AE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B7B2A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480"/>
              </a:spcBef>
              <a:spcAft>
                <a:spcPts val="0"/>
              </a:spcAft>
              <a:buClr>
                <a:srgbClr val="B7B2AE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B7B2A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400"/>
              </a:spcBef>
              <a:spcAft>
                <a:spcPts val="0"/>
              </a:spcAft>
              <a:buClr>
                <a:srgbClr val="B7B2AE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B7B2A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400"/>
              </a:spcBef>
              <a:spcAft>
                <a:spcPts val="0"/>
              </a:spcAft>
              <a:buClr>
                <a:srgbClr val="B7B2AE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B7B2A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400"/>
              </a:spcBef>
              <a:spcAft>
                <a:spcPts val="0"/>
              </a:spcAft>
              <a:buClr>
                <a:srgbClr val="B7B2AE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B7B2A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400"/>
              </a:spcBef>
              <a:spcAft>
                <a:spcPts val="0"/>
              </a:spcAft>
              <a:buClr>
                <a:srgbClr val="B7B2AE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B7B2A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400"/>
              </a:spcBef>
              <a:spcAft>
                <a:spcPts val="0"/>
              </a:spcAft>
              <a:buClr>
                <a:srgbClr val="B7B2AE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B7B2A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400"/>
              </a:spcBef>
              <a:spcAft>
                <a:spcPts val="0"/>
              </a:spcAft>
              <a:buClr>
                <a:srgbClr val="B7B2AE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B7B2A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 Slide">
  <p:cSld name="3_Title Slide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5"/>
          <p:cNvSpPr txBox="1"/>
          <p:nvPr>
            <p:ph type="ctrTitle"/>
          </p:nvPr>
        </p:nvSpPr>
        <p:spPr>
          <a:xfrm>
            <a:off x="-76200" y="2571750"/>
            <a:ext cx="9296400" cy="742950"/>
          </a:xfrm>
          <a:prstGeom prst="rect">
            <a:avLst/>
          </a:prstGeom>
          <a:solidFill>
            <a:schemeClr val="dk2"/>
          </a:solidFill>
          <a:ln>
            <a:noFill/>
          </a:ln>
          <a:effectLst>
            <a:outerShdw blurRad="57150" rotWithShape="0" algn="tl" dir="2700000" dist="50800">
              <a:srgbClr val="000000">
                <a:alpha val="40000"/>
              </a:srgbClr>
            </a:outerShdw>
          </a:effectLst>
        </p:spPr>
        <p:txBody>
          <a:bodyPr anchorCtr="0" anchor="b" bIns="91425" lIns="548625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15"/>
          <p:cNvSpPr txBox="1"/>
          <p:nvPr>
            <p:ph idx="1" type="subTitle"/>
          </p:nvPr>
        </p:nvSpPr>
        <p:spPr>
          <a:xfrm>
            <a:off x="533400" y="3458808"/>
            <a:ext cx="6400800" cy="7131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44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Arial"/>
              <a:buNone/>
              <a:defRPr b="0" i="0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560"/>
              </a:spcBef>
              <a:spcAft>
                <a:spcPts val="0"/>
              </a:spcAft>
              <a:buClr>
                <a:srgbClr val="B7B2AE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B7B2A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480"/>
              </a:spcBef>
              <a:spcAft>
                <a:spcPts val="0"/>
              </a:spcAft>
              <a:buClr>
                <a:srgbClr val="B7B2AE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B7B2A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400"/>
              </a:spcBef>
              <a:spcAft>
                <a:spcPts val="0"/>
              </a:spcAft>
              <a:buClr>
                <a:srgbClr val="B7B2AE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B7B2A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400"/>
              </a:spcBef>
              <a:spcAft>
                <a:spcPts val="0"/>
              </a:spcAft>
              <a:buClr>
                <a:srgbClr val="B7B2AE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B7B2A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400"/>
              </a:spcBef>
              <a:spcAft>
                <a:spcPts val="0"/>
              </a:spcAft>
              <a:buClr>
                <a:srgbClr val="B7B2AE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B7B2A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400"/>
              </a:spcBef>
              <a:spcAft>
                <a:spcPts val="0"/>
              </a:spcAft>
              <a:buClr>
                <a:srgbClr val="B7B2AE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B7B2A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400"/>
              </a:spcBef>
              <a:spcAft>
                <a:spcPts val="0"/>
              </a:spcAft>
              <a:buClr>
                <a:srgbClr val="B7B2AE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B7B2A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400"/>
              </a:spcBef>
              <a:spcAft>
                <a:spcPts val="0"/>
              </a:spcAft>
              <a:buClr>
                <a:srgbClr val="B7B2AE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B7B2A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Slide">
  <p:cSld name="2_Title Slide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6"/>
          <p:cNvSpPr txBox="1"/>
          <p:nvPr>
            <p:ph type="ctrTitle"/>
          </p:nvPr>
        </p:nvSpPr>
        <p:spPr>
          <a:xfrm>
            <a:off x="-76200" y="2571750"/>
            <a:ext cx="9296400" cy="74295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57150" rotWithShape="0" algn="tl" dir="2700000" dist="50800">
              <a:srgbClr val="000000">
                <a:alpha val="40000"/>
              </a:srgbClr>
            </a:outerShdw>
          </a:effectLst>
        </p:spPr>
        <p:txBody>
          <a:bodyPr anchorCtr="0" anchor="b" bIns="91425" lIns="548625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16"/>
          <p:cNvSpPr txBox="1"/>
          <p:nvPr>
            <p:ph idx="1" type="subTitle"/>
          </p:nvPr>
        </p:nvSpPr>
        <p:spPr>
          <a:xfrm>
            <a:off x="533400" y="3458808"/>
            <a:ext cx="6400800" cy="7131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440"/>
              </a:spcBef>
              <a:spcAft>
                <a:spcPts val="0"/>
              </a:spcAft>
              <a:buClr>
                <a:srgbClr val="005DAA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005DAA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560"/>
              </a:spcBef>
              <a:spcAft>
                <a:spcPts val="0"/>
              </a:spcAft>
              <a:buClr>
                <a:srgbClr val="B7B2AE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B7B2A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480"/>
              </a:spcBef>
              <a:spcAft>
                <a:spcPts val="0"/>
              </a:spcAft>
              <a:buClr>
                <a:srgbClr val="B7B2AE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B7B2A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400"/>
              </a:spcBef>
              <a:spcAft>
                <a:spcPts val="0"/>
              </a:spcAft>
              <a:buClr>
                <a:srgbClr val="B7B2AE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B7B2A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400"/>
              </a:spcBef>
              <a:spcAft>
                <a:spcPts val="0"/>
              </a:spcAft>
              <a:buClr>
                <a:srgbClr val="B7B2AE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B7B2A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400"/>
              </a:spcBef>
              <a:spcAft>
                <a:spcPts val="0"/>
              </a:spcAft>
              <a:buClr>
                <a:srgbClr val="B7B2AE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B7B2A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400"/>
              </a:spcBef>
              <a:spcAft>
                <a:spcPts val="0"/>
              </a:spcAft>
              <a:buClr>
                <a:srgbClr val="B7B2AE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B7B2A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400"/>
              </a:spcBef>
              <a:spcAft>
                <a:spcPts val="0"/>
              </a:spcAft>
              <a:buClr>
                <a:srgbClr val="B7B2AE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B7B2A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400"/>
              </a:spcBef>
              <a:spcAft>
                <a:spcPts val="0"/>
              </a:spcAft>
              <a:buClr>
                <a:srgbClr val="B7B2AE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B7B2A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/>
          <p:nvPr>
            <p:ph type="ctrTitle"/>
          </p:nvPr>
        </p:nvSpPr>
        <p:spPr>
          <a:xfrm>
            <a:off x="-76200" y="2571750"/>
            <a:ext cx="9296400" cy="742950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txBody>
          <a:bodyPr anchorCtr="0" anchor="b" bIns="91425" lIns="548625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17"/>
          <p:cNvSpPr txBox="1"/>
          <p:nvPr>
            <p:ph idx="1" type="subTitle"/>
          </p:nvPr>
        </p:nvSpPr>
        <p:spPr>
          <a:xfrm>
            <a:off x="533400" y="3458808"/>
            <a:ext cx="6400800" cy="7131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440"/>
              </a:spcBef>
              <a:spcAft>
                <a:spcPts val="0"/>
              </a:spcAft>
              <a:buClr>
                <a:srgbClr val="00AEEF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00AEE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560"/>
              </a:spcBef>
              <a:spcAft>
                <a:spcPts val="0"/>
              </a:spcAft>
              <a:buClr>
                <a:srgbClr val="B7B2AE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B7B2A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480"/>
              </a:spcBef>
              <a:spcAft>
                <a:spcPts val="0"/>
              </a:spcAft>
              <a:buClr>
                <a:srgbClr val="B7B2AE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B7B2A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400"/>
              </a:spcBef>
              <a:spcAft>
                <a:spcPts val="0"/>
              </a:spcAft>
              <a:buClr>
                <a:srgbClr val="B7B2AE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B7B2A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400"/>
              </a:spcBef>
              <a:spcAft>
                <a:spcPts val="0"/>
              </a:spcAft>
              <a:buClr>
                <a:srgbClr val="B7B2AE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B7B2A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400"/>
              </a:spcBef>
              <a:spcAft>
                <a:spcPts val="0"/>
              </a:spcAft>
              <a:buClr>
                <a:srgbClr val="B7B2AE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B7B2A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400"/>
              </a:spcBef>
              <a:spcAft>
                <a:spcPts val="0"/>
              </a:spcAft>
              <a:buClr>
                <a:srgbClr val="B7B2AE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B7B2A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400"/>
              </a:spcBef>
              <a:spcAft>
                <a:spcPts val="0"/>
              </a:spcAft>
              <a:buClr>
                <a:srgbClr val="B7B2AE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B7B2A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400"/>
              </a:spcBef>
              <a:spcAft>
                <a:spcPts val="0"/>
              </a:spcAft>
              <a:buClr>
                <a:srgbClr val="B7B2AE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B7B2A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and Content" type="obj">
  <p:cSld name="OBJEC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0"/>
          <p:cNvSpPr txBox="1"/>
          <p:nvPr>
            <p:ph type="title"/>
          </p:nvPr>
        </p:nvSpPr>
        <p:spPr>
          <a:xfrm>
            <a:off x="381000" y="342900"/>
            <a:ext cx="8763000" cy="400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4" name="Google Shape;74;p20"/>
          <p:cNvSpPr txBox="1"/>
          <p:nvPr>
            <p:ph idx="1" type="body"/>
          </p:nvPr>
        </p:nvSpPr>
        <p:spPr>
          <a:xfrm>
            <a:off x="457200" y="91440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19100" lvl="0" marL="457200" marR="0" rtl="0" algn="l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93700" lvl="1" marL="914400" marR="0" rtl="0" algn="l"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Char char="–"/>
              <a:defRPr b="0" i="0" sz="26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68300" lvl="2" marL="1371600" marR="0" rtl="0" algn="l">
              <a:spcBef>
                <a:spcPts val="44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 and Content" type="obj">
  <p:cSld name="OBJEC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2"/>
          <p:cNvSpPr txBox="1"/>
          <p:nvPr>
            <p:ph type="title"/>
          </p:nvPr>
        </p:nvSpPr>
        <p:spPr>
          <a:xfrm>
            <a:off x="381000" y="342900"/>
            <a:ext cx="8763000" cy="400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Google Shape;82;p22"/>
          <p:cNvSpPr txBox="1"/>
          <p:nvPr>
            <p:ph idx="1" type="body"/>
          </p:nvPr>
        </p:nvSpPr>
        <p:spPr>
          <a:xfrm>
            <a:off x="457200" y="91440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19100" lvl="0" marL="457200" marR="0" rtl="0" algn="l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93700" lvl="1" marL="914400" marR="0" rtl="0" algn="l"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Char char="–"/>
              <a:defRPr b="0" i="0" sz="26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68300" lvl="2" marL="1371600" marR="0" rtl="0" algn="l">
              <a:spcBef>
                <a:spcPts val="44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and Content" type="obj">
  <p:cSld name="OBJEC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4"/>
          <p:cNvSpPr txBox="1"/>
          <p:nvPr>
            <p:ph type="title"/>
          </p:nvPr>
        </p:nvSpPr>
        <p:spPr>
          <a:xfrm>
            <a:off x="381000" y="342900"/>
            <a:ext cx="8763000" cy="400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0" name="Google Shape;90;p24"/>
          <p:cNvSpPr txBox="1"/>
          <p:nvPr>
            <p:ph idx="1" type="body"/>
          </p:nvPr>
        </p:nvSpPr>
        <p:spPr>
          <a:xfrm>
            <a:off x="457200" y="91440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19100" lvl="0" marL="457200" marR="0" rtl="0" algn="l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93700" lvl="1" marL="914400" marR="0" rtl="0" algn="l"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Char char="–"/>
              <a:defRPr b="0" i="0" sz="26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68300" lvl="2" marL="1371600" marR="0" rtl="0" algn="l">
              <a:spcBef>
                <a:spcPts val="44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 and Content" type="obj">
  <p:cSld name="OBJEC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6"/>
          <p:cNvSpPr txBox="1"/>
          <p:nvPr>
            <p:ph type="title"/>
          </p:nvPr>
        </p:nvSpPr>
        <p:spPr>
          <a:xfrm>
            <a:off x="381000" y="342900"/>
            <a:ext cx="8763000" cy="400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8" name="Google Shape;98;p26"/>
          <p:cNvSpPr txBox="1"/>
          <p:nvPr>
            <p:ph idx="1" type="body"/>
          </p:nvPr>
        </p:nvSpPr>
        <p:spPr>
          <a:xfrm>
            <a:off x="457200" y="91440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19100" lvl="0" marL="457200" marR="0" rtl="0" algn="l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93700" lvl="1" marL="914400" marR="0" rtl="0" algn="l"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Char char="–"/>
              <a:defRPr b="0" i="0" sz="26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68300" lvl="2" marL="1371600" marR="0" rtl="0" algn="l">
              <a:spcBef>
                <a:spcPts val="44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3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" type="body"/>
          </p:nvPr>
        </p:nvSpPr>
        <p:spPr>
          <a:xfrm>
            <a:off x="1792288" y="4025504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ustom Layout">
  <p:cSld name="1_Custom Layou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2"/>
          <p:cNvSpPr txBox="1"/>
          <p:nvPr>
            <p:ph type="ctrTitle"/>
          </p:nvPr>
        </p:nvSpPr>
        <p:spPr>
          <a:xfrm>
            <a:off x="152400" y="2000250"/>
            <a:ext cx="8839200" cy="12001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4"/>
          <p:cNvSpPr txBox="1"/>
          <p:nvPr>
            <p:ph type="ctrTitle"/>
          </p:nvPr>
        </p:nvSpPr>
        <p:spPr>
          <a:xfrm>
            <a:off x="152400" y="2000250"/>
            <a:ext cx="8839200" cy="12001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 Slide">
  <p:cSld name="4_Title Slide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36"/>
          <p:cNvSpPr txBox="1"/>
          <p:nvPr>
            <p:ph type="ctrTitle"/>
          </p:nvPr>
        </p:nvSpPr>
        <p:spPr>
          <a:xfrm>
            <a:off x="152400" y="2000250"/>
            <a:ext cx="8839200" cy="12001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Slide">
  <p:cSld name="2_Title Slide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8"/>
          <p:cNvSpPr txBox="1"/>
          <p:nvPr>
            <p:ph type="ctrTitle"/>
          </p:nvPr>
        </p:nvSpPr>
        <p:spPr>
          <a:xfrm>
            <a:off x="152400" y="2000250"/>
            <a:ext cx="8839200" cy="12001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_Title Slide">
  <p:cSld name="5_Title Slide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40"/>
          <p:cNvSpPr txBox="1"/>
          <p:nvPr>
            <p:ph type="ctrTitle"/>
          </p:nvPr>
        </p:nvSpPr>
        <p:spPr>
          <a:xfrm>
            <a:off x="152400" y="2000250"/>
            <a:ext cx="8839200" cy="12001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 Slide">
  <p:cSld name="3_Title Slide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42"/>
          <p:cNvSpPr txBox="1"/>
          <p:nvPr>
            <p:ph type="ctrTitle"/>
          </p:nvPr>
        </p:nvSpPr>
        <p:spPr>
          <a:xfrm>
            <a:off x="152400" y="2000250"/>
            <a:ext cx="8839200" cy="12001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457203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575050" y="204789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2" type="body"/>
          </p:nvPr>
        </p:nvSpPr>
        <p:spPr>
          <a:xfrm>
            <a:off x="457203" y="1076327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6"/>
          <p:cNvSpPr txBox="1"/>
          <p:nvPr>
            <p:ph idx="1" type="body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6"/>
          <p:cNvSpPr txBox="1"/>
          <p:nvPr>
            <p:ph idx="2" type="body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p6"/>
          <p:cNvSpPr txBox="1"/>
          <p:nvPr>
            <p:ph idx="3" type="body"/>
          </p:nvPr>
        </p:nvSpPr>
        <p:spPr>
          <a:xfrm>
            <a:off x="4645028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6"/>
          <p:cNvSpPr txBox="1"/>
          <p:nvPr>
            <p:ph idx="4" type="body"/>
          </p:nvPr>
        </p:nvSpPr>
        <p:spPr>
          <a:xfrm>
            <a:off x="4645028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7"/>
          <p:cNvSpPr txBox="1"/>
          <p:nvPr>
            <p:ph idx="2" type="body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rgbClr val="B7B2AE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B7B2A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rgbClr val="B7B2AE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B7B2A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rgbClr val="B7B2AE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B7B2A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B7B2AE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B7B2A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rgbClr val="B7B2AE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B7B2A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B7B2AE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B7B2A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rgbClr val="B7B2AE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B7B2A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B7B2AE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B7B2A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/>
          <p:nvPr>
            <p:ph type="title"/>
          </p:nvPr>
        </p:nvSpPr>
        <p:spPr>
          <a:xfrm>
            <a:off x="381000" y="171450"/>
            <a:ext cx="8763000" cy="400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D8D8D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/>
          <p:nvPr>
            <p:ph type="title"/>
          </p:nvPr>
        </p:nvSpPr>
        <p:spPr>
          <a:xfrm>
            <a:off x="381000" y="342900"/>
            <a:ext cx="8763000" cy="400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11"/>
          <p:cNvSpPr txBox="1"/>
          <p:nvPr>
            <p:ph idx="1" type="body"/>
          </p:nvPr>
        </p:nvSpPr>
        <p:spPr>
          <a:xfrm>
            <a:off x="457200" y="91440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19100" lvl="0" marL="457200" marR="0" rtl="0" algn="l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93700" lvl="1" marL="914400" marR="0" rtl="0" algn="l"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Char char="–"/>
              <a:defRPr b="0" i="0" sz="26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68300" lvl="2" marL="1371600" marR="0" rtl="0" algn="l">
              <a:spcBef>
                <a:spcPts val="44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0" Type="http://schemas.openxmlformats.org/officeDocument/2006/relationships/theme" Target="../theme/theme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10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0.xml"/><Relationship Id="rId3" Type="http://schemas.openxmlformats.org/officeDocument/2006/relationships/theme" Target="../theme/theme6.xml"/></Relationships>
</file>

<file path=ppt/slideMasters/_rels/slideMaster1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1.xml"/><Relationship Id="rId3" Type="http://schemas.openxmlformats.org/officeDocument/2006/relationships/theme" Target="../theme/theme17.xml"/></Relationships>
</file>

<file path=ppt/slideMasters/_rels/slideMaster12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2.xml"/><Relationship Id="rId3" Type="http://schemas.openxmlformats.org/officeDocument/2006/relationships/theme" Target="../theme/theme9.xml"/></Relationships>
</file>

<file path=ppt/slideMasters/_rels/slideMaster13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3.xml"/><Relationship Id="rId3" Type="http://schemas.openxmlformats.org/officeDocument/2006/relationships/theme" Target="../theme/theme10.xml"/></Relationships>
</file>

<file path=ppt/slideMasters/_rels/slideMaster14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4.xml"/><Relationship Id="rId3" Type="http://schemas.openxmlformats.org/officeDocument/2006/relationships/theme" Target="../theme/theme12.xml"/></Relationships>
</file>

<file path=ppt/slideMasters/_rels/slideMaster15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5.xml"/><Relationship Id="rId3" Type="http://schemas.openxmlformats.org/officeDocument/2006/relationships/theme" Target="../theme/theme2.xml"/></Relationships>
</file>

<file path=ppt/slideMasters/_rels/slideMaster16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6.xml"/><Relationship Id="rId3" Type="http://schemas.openxmlformats.org/officeDocument/2006/relationships/theme" Target="../theme/theme1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9.xml"/><Relationship Id="rId3" Type="http://schemas.openxmlformats.org/officeDocument/2006/relationships/theme" Target="../theme/theme4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0.xml"/><Relationship Id="rId4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4.xml"/><Relationship Id="rId8" Type="http://schemas.openxmlformats.org/officeDocument/2006/relationships/theme" Target="../theme/theme1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theme" Target="../theme/theme5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5.xml"/><Relationship Id="rId3" Type="http://schemas.openxmlformats.org/officeDocument/2006/relationships/theme" Target="../theme/theme7.xml"/></Relationships>
</file>

<file path=ppt/slideMasters/_rels/slideMaster6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6.xml"/><Relationship Id="rId3" Type="http://schemas.openxmlformats.org/officeDocument/2006/relationships/theme" Target="../theme/theme8.xml"/></Relationships>
</file>

<file path=ppt/slideMasters/_rels/slideMaster7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7.xml"/><Relationship Id="rId3" Type="http://schemas.openxmlformats.org/officeDocument/2006/relationships/theme" Target="../theme/theme16.xml"/></Relationships>
</file>

<file path=ppt/slideMasters/_rels/slideMaster8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8.xml"/><Relationship Id="rId3" Type="http://schemas.openxmlformats.org/officeDocument/2006/relationships/theme" Target="../theme/theme15.xml"/></Relationships>
</file>

<file path=ppt/slideMasters/_rels/slideMaster9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9.xml"/><Relationship Id="rId3" Type="http://schemas.openxmlformats.org/officeDocument/2006/relationships/theme" Target="../theme/theme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/>
        </p:nvSpPr>
        <p:spPr>
          <a:xfrm>
            <a:off x="7086600" y="4857750"/>
            <a:ext cx="1600200" cy="1381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A"/>
              </a:buClr>
              <a:buSzPts val="900"/>
              <a:buFont typeface="Arial Narrow"/>
              <a:buNone/>
            </a:pPr>
            <a:fld id="{00000000-1234-1234-1234-123412341234}" type="slidenum">
              <a:rPr b="0" i="0" lang="en-US" sz="900" u="none" cap="none" strike="noStrike">
                <a:solidFill>
                  <a:srgbClr val="58585A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r>
              <a:rPr b="0" i="0" lang="en-US" sz="900" u="none" cap="none" strike="noStrike">
                <a:solidFill>
                  <a:srgbClr val="58585A"/>
                </a:solidFill>
                <a:latin typeface="Arial Narrow"/>
                <a:ea typeface="Arial Narrow"/>
                <a:cs typeface="Arial Narrow"/>
                <a:sym typeface="Arial Narrow"/>
              </a:rPr>
              <a:t>  </a:t>
            </a:r>
            <a:endParaRPr/>
          </a:p>
        </p:txBody>
      </p:sp>
      <p:pic>
        <p:nvPicPr>
          <p:cNvPr id="11" name="Google Shape;11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457200" y="4476750"/>
            <a:ext cx="1216025" cy="4572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9"/>
          <p:cNvSpPr txBox="1"/>
          <p:nvPr/>
        </p:nvSpPr>
        <p:spPr>
          <a:xfrm>
            <a:off x="7086600" y="4857750"/>
            <a:ext cx="1600200" cy="1381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A"/>
              </a:buClr>
              <a:buSzPts val="900"/>
              <a:buFont typeface="Arial Narrow"/>
              <a:buNone/>
            </a:pPr>
            <a:fld id="{00000000-1234-1234-1234-123412341234}" type="slidenum">
              <a:rPr b="0" i="0" lang="en-US" sz="900" u="none">
                <a:solidFill>
                  <a:srgbClr val="58585A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r>
              <a:rPr b="0" i="0" lang="en-US" sz="900" u="none">
                <a:solidFill>
                  <a:srgbClr val="58585A"/>
                </a:solidFill>
                <a:latin typeface="Arial Narrow"/>
                <a:ea typeface="Arial Narrow"/>
                <a:cs typeface="Arial Narrow"/>
                <a:sym typeface="Arial Narrow"/>
              </a:rPr>
              <a:t>  </a:t>
            </a:r>
            <a:endParaRPr/>
          </a:p>
        </p:txBody>
      </p:sp>
      <p:pic>
        <p:nvPicPr>
          <p:cNvPr id="105" name="Google Shape;105;p29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457200" y="4476750"/>
            <a:ext cx="1216025" cy="4572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7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1"/>
          <p:cNvSpPr txBox="1"/>
          <p:nvPr/>
        </p:nvSpPr>
        <p:spPr>
          <a:xfrm>
            <a:off x="7086600" y="4857750"/>
            <a:ext cx="1600200" cy="1381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A"/>
              </a:buClr>
              <a:buSzPts val="900"/>
              <a:buFont typeface="Arial Narrow"/>
              <a:buNone/>
            </a:pPr>
            <a:fld id="{00000000-1234-1234-1234-123412341234}" type="slidenum">
              <a:rPr b="0" i="0" lang="en-US" sz="900" u="none">
                <a:solidFill>
                  <a:srgbClr val="58585A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r>
              <a:rPr b="0" i="0" lang="en-US" sz="900" u="none">
                <a:solidFill>
                  <a:srgbClr val="58585A"/>
                </a:solidFill>
                <a:latin typeface="Arial Narrow"/>
                <a:ea typeface="Arial Narrow"/>
                <a:cs typeface="Arial Narrow"/>
                <a:sym typeface="Arial Narrow"/>
              </a:rPr>
              <a:t>  </a:t>
            </a:r>
            <a:endParaRPr/>
          </a:p>
        </p:txBody>
      </p:sp>
      <p:pic>
        <p:nvPicPr>
          <p:cNvPr id="109" name="Google Shape;109;p3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457200" y="4476750"/>
            <a:ext cx="1216025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31"/>
          <p:cNvSpPr txBox="1"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31"/>
          <p:cNvSpPr txBox="1"/>
          <p:nvPr/>
        </p:nvSpPr>
        <p:spPr>
          <a:xfrm>
            <a:off x="-152400" y="2000250"/>
            <a:ext cx="9525000" cy="1200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3"/>
          <p:cNvSpPr txBox="1"/>
          <p:nvPr/>
        </p:nvSpPr>
        <p:spPr>
          <a:xfrm>
            <a:off x="7086600" y="4857750"/>
            <a:ext cx="1600200" cy="1381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A"/>
              </a:buClr>
              <a:buSzPts val="900"/>
              <a:buFont typeface="Arial Narrow"/>
              <a:buNone/>
            </a:pPr>
            <a:fld id="{00000000-1234-1234-1234-123412341234}" type="slidenum">
              <a:rPr b="0" i="0" lang="en-US" sz="900" u="none">
                <a:solidFill>
                  <a:srgbClr val="58585A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r>
              <a:rPr b="0" i="0" lang="en-US" sz="900" u="none">
                <a:solidFill>
                  <a:srgbClr val="58585A"/>
                </a:solidFill>
                <a:latin typeface="Arial Narrow"/>
                <a:ea typeface="Arial Narrow"/>
                <a:cs typeface="Arial Narrow"/>
                <a:sym typeface="Arial Narrow"/>
              </a:rPr>
              <a:t>  </a:t>
            </a:r>
            <a:endParaRPr/>
          </a:p>
        </p:txBody>
      </p:sp>
      <p:pic>
        <p:nvPicPr>
          <p:cNvPr id="116" name="Google Shape;116;p3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457200" y="4476750"/>
            <a:ext cx="1216025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33"/>
          <p:cNvSpPr txBox="1"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33"/>
          <p:cNvSpPr txBox="1"/>
          <p:nvPr/>
        </p:nvSpPr>
        <p:spPr>
          <a:xfrm>
            <a:off x="-152400" y="2000250"/>
            <a:ext cx="9525000" cy="120015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63500" dir="5400000" dist="61087">
              <a:srgbClr val="808080">
                <a:alpha val="4588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5"/>
          <p:cNvSpPr txBox="1"/>
          <p:nvPr/>
        </p:nvSpPr>
        <p:spPr>
          <a:xfrm>
            <a:off x="7086600" y="4857750"/>
            <a:ext cx="1600200" cy="1381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A"/>
              </a:buClr>
              <a:buSzPts val="900"/>
              <a:buFont typeface="Arial Narrow"/>
              <a:buNone/>
            </a:pPr>
            <a:fld id="{00000000-1234-1234-1234-123412341234}" type="slidenum">
              <a:rPr b="0" i="0" lang="en-US" sz="900" u="none">
                <a:solidFill>
                  <a:srgbClr val="58585A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r>
              <a:rPr b="0" i="0" lang="en-US" sz="900" u="none">
                <a:solidFill>
                  <a:srgbClr val="58585A"/>
                </a:solidFill>
                <a:latin typeface="Arial Narrow"/>
                <a:ea typeface="Arial Narrow"/>
                <a:cs typeface="Arial Narrow"/>
                <a:sym typeface="Arial Narrow"/>
              </a:rPr>
              <a:t>  </a:t>
            </a:r>
            <a:endParaRPr/>
          </a:p>
        </p:txBody>
      </p:sp>
      <p:pic>
        <p:nvPicPr>
          <p:cNvPr id="123" name="Google Shape;123;p3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457200" y="4476750"/>
            <a:ext cx="1216025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35"/>
          <p:cNvSpPr txBox="1"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35"/>
          <p:cNvSpPr txBox="1"/>
          <p:nvPr/>
        </p:nvSpPr>
        <p:spPr>
          <a:xfrm>
            <a:off x="-152400" y="2000250"/>
            <a:ext cx="9525000" cy="1200150"/>
          </a:xfrm>
          <a:prstGeom prst="rect">
            <a:avLst/>
          </a:prstGeom>
          <a:solidFill>
            <a:schemeClr val="dk2"/>
          </a:solidFill>
          <a:ln>
            <a:noFill/>
          </a:ln>
          <a:effectLst>
            <a:outerShdw blurRad="63500" dir="5400000" dist="61087">
              <a:srgbClr val="808080">
                <a:alpha val="4588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0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7"/>
          <p:cNvSpPr txBox="1"/>
          <p:nvPr/>
        </p:nvSpPr>
        <p:spPr>
          <a:xfrm>
            <a:off x="7086600" y="4857750"/>
            <a:ext cx="1600200" cy="1381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A"/>
              </a:buClr>
              <a:buSzPts val="900"/>
              <a:buFont typeface="Arial Narrow"/>
              <a:buNone/>
            </a:pPr>
            <a:fld id="{00000000-1234-1234-1234-123412341234}" type="slidenum">
              <a:rPr b="0" i="0" lang="en-US" sz="900" u="none">
                <a:solidFill>
                  <a:srgbClr val="58585A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r>
              <a:rPr b="0" i="0" lang="en-US" sz="900" u="none">
                <a:solidFill>
                  <a:srgbClr val="58585A"/>
                </a:solidFill>
                <a:latin typeface="Arial Narrow"/>
                <a:ea typeface="Arial Narrow"/>
                <a:cs typeface="Arial Narrow"/>
                <a:sym typeface="Arial Narrow"/>
              </a:rPr>
              <a:t>  </a:t>
            </a:r>
            <a:endParaRPr/>
          </a:p>
        </p:txBody>
      </p:sp>
      <p:pic>
        <p:nvPicPr>
          <p:cNvPr id="130" name="Google Shape;130;p37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457200" y="4476750"/>
            <a:ext cx="1216025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37"/>
          <p:cNvSpPr txBox="1"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37"/>
          <p:cNvSpPr txBox="1"/>
          <p:nvPr/>
        </p:nvSpPr>
        <p:spPr>
          <a:xfrm>
            <a:off x="-152400" y="2000250"/>
            <a:ext cx="9525000" cy="120015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63500" dir="5400000" dist="61087">
              <a:srgbClr val="808080">
                <a:alpha val="4588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1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9"/>
          <p:cNvSpPr txBox="1"/>
          <p:nvPr/>
        </p:nvSpPr>
        <p:spPr>
          <a:xfrm>
            <a:off x="7086600" y="4857750"/>
            <a:ext cx="1600200" cy="1381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A"/>
              </a:buClr>
              <a:buSzPts val="900"/>
              <a:buFont typeface="Arial Narrow"/>
              <a:buNone/>
            </a:pPr>
            <a:fld id="{00000000-1234-1234-1234-123412341234}" type="slidenum">
              <a:rPr b="0" i="0" lang="en-US" sz="900" u="none">
                <a:solidFill>
                  <a:srgbClr val="58585A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r>
              <a:rPr b="0" i="0" lang="en-US" sz="900" u="none">
                <a:solidFill>
                  <a:srgbClr val="58585A"/>
                </a:solidFill>
                <a:latin typeface="Arial Narrow"/>
                <a:ea typeface="Arial Narrow"/>
                <a:cs typeface="Arial Narrow"/>
                <a:sym typeface="Arial Narrow"/>
              </a:rPr>
              <a:t>  </a:t>
            </a:r>
            <a:endParaRPr/>
          </a:p>
        </p:txBody>
      </p:sp>
      <p:pic>
        <p:nvPicPr>
          <p:cNvPr id="137" name="Google Shape;137;p39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457200" y="4476750"/>
            <a:ext cx="1216025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39"/>
          <p:cNvSpPr txBox="1"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39"/>
          <p:cNvSpPr txBox="1"/>
          <p:nvPr/>
        </p:nvSpPr>
        <p:spPr>
          <a:xfrm>
            <a:off x="-152400" y="2000250"/>
            <a:ext cx="9525000" cy="120015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63500" dir="5400000" dist="61087">
              <a:srgbClr val="808080">
                <a:alpha val="4588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2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41"/>
          <p:cNvSpPr txBox="1"/>
          <p:nvPr/>
        </p:nvSpPr>
        <p:spPr>
          <a:xfrm>
            <a:off x="7086600" y="4857750"/>
            <a:ext cx="1600200" cy="1381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A"/>
              </a:buClr>
              <a:buSzPts val="900"/>
              <a:buFont typeface="Arial Narrow"/>
              <a:buNone/>
            </a:pPr>
            <a:fld id="{00000000-1234-1234-1234-123412341234}" type="slidenum">
              <a:rPr b="0" i="0" lang="en-US" sz="900" u="none">
                <a:solidFill>
                  <a:srgbClr val="58585A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r>
              <a:rPr b="0" i="0" lang="en-US" sz="900" u="none">
                <a:solidFill>
                  <a:srgbClr val="58585A"/>
                </a:solidFill>
                <a:latin typeface="Arial Narrow"/>
                <a:ea typeface="Arial Narrow"/>
                <a:cs typeface="Arial Narrow"/>
                <a:sym typeface="Arial Narrow"/>
              </a:rPr>
              <a:t>  </a:t>
            </a:r>
            <a:endParaRPr/>
          </a:p>
        </p:txBody>
      </p:sp>
      <p:pic>
        <p:nvPicPr>
          <p:cNvPr id="144" name="Google Shape;144;p4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457200" y="4476750"/>
            <a:ext cx="1216025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41"/>
          <p:cNvSpPr txBox="1"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3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/>
          <p:nvPr/>
        </p:nvSpPr>
        <p:spPr>
          <a:xfrm>
            <a:off x="7086600" y="4857750"/>
            <a:ext cx="1600200" cy="1381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A"/>
              </a:buClr>
              <a:buSzPts val="900"/>
              <a:buFont typeface="Arial Narrow"/>
              <a:buNone/>
            </a:pPr>
            <a:fld id="{00000000-1234-1234-1234-123412341234}" type="slidenum">
              <a:rPr b="0" i="0" lang="en-US" sz="900" u="none" cap="none" strike="noStrike">
                <a:solidFill>
                  <a:srgbClr val="58585A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r>
              <a:rPr b="0" i="0" lang="en-US" sz="900" u="none" cap="none" strike="noStrike">
                <a:solidFill>
                  <a:srgbClr val="58585A"/>
                </a:solidFill>
                <a:latin typeface="Arial Narrow"/>
                <a:ea typeface="Arial Narrow"/>
                <a:cs typeface="Arial Narrow"/>
                <a:sym typeface="Arial Narrow"/>
              </a:rPr>
              <a:t>  </a:t>
            </a:r>
            <a:endParaRPr/>
          </a:p>
        </p:txBody>
      </p:sp>
      <p:pic>
        <p:nvPicPr>
          <p:cNvPr id="40" name="Google Shape;40;p10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457200" y="4476750"/>
            <a:ext cx="1216025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10"/>
          <p:cNvSpPr txBox="1"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10"/>
          <p:cNvSpPr txBox="1"/>
          <p:nvPr/>
        </p:nvSpPr>
        <p:spPr>
          <a:xfrm>
            <a:off x="-76200" y="342900"/>
            <a:ext cx="9296400" cy="4000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6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E5D8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Google Shape;47;p12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6705600" y="209550"/>
            <a:ext cx="2133600" cy="213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200" y="4476750"/>
            <a:ext cx="1216025" cy="4572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7" r:id="rId3"/>
    <p:sldLayoutId id="2147483658" r:id="rId4"/>
    <p:sldLayoutId id="2147483659" r:id="rId5"/>
    <p:sldLayoutId id="2147483660" r:id="rId6"/>
    <p:sldLayoutId id="2147483661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8"/>
          <p:cNvSpPr txBox="1"/>
          <p:nvPr/>
        </p:nvSpPr>
        <p:spPr>
          <a:xfrm>
            <a:off x="7086600" y="4857750"/>
            <a:ext cx="1600200" cy="1381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A"/>
              </a:buClr>
              <a:buSzPts val="900"/>
              <a:buFont typeface="Arial Narrow"/>
              <a:buNone/>
            </a:pPr>
            <a:fld id="{00000000-1234-1234-1234-123412341234}" type="slidenum">
              <a:rPr b="0" i="0" lang="en-US" sz="900" u="none">
                <a:solidFill>
                  <a:srgbClr val="58585A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r>
              <a:rPr b="0" i="0" lang="en-US" sz="900" u="none">
                <a:solidFill>
                  <a:srgbClr val="58585A"/>
                </a:solidFill>
                <a:latin typeface="Arial Narrow"/>
                <a:ea typeface="Arial Narrow"/>
                <a:cs typeface="Arial Narrow"/>
                <a:sym typeface="Arial Narrow"/>
              </a:rPr>
              <a:t>  </a:t>
            </a:r>
            <a:endParaRPr/>
          </a:p>
        </p:txBody>
      </p:sp>
      <p:pic>
        <p:nvPicPr>
          <p:cNvPr id="66" name="Google Shape;66;p18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457200" y="4476750"/>
            <a:ext cx="1216025" cy="4572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/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9"/>
          <p:cNvSpPr txBox="1"/>
          <p:nvPr/>
        </p:nvSpPr>
        <p:spPr>
          <a:xfrm>
            <a:off x="7086600" y="4857750"/>
            <a:ext cx="1600200" cy="1381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A"/>
              </a:buClr>
              <a:buSzPts val="900"/>
              <a:buFont typeface="Arial Narrow"/>
              <a:buNone/>
            </a:pPr>
            <a:fld id="{00000000-1234-1234-1234-123412341234}" type="slidenum">
              <a:rPr b="0" i="0" lang="en-US" sz="900" u="none">
                <a:solidFill>
                  <a:srgbClr val="58585A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r>
              <a:rPr b="0" i="0" lang="en-US" sz="900" u="none">
                <a:solidFill>
                  <a:srgbClr val="58585A"/>
                </a:solidFill>
                <a:latin typeface="Arial Narrow"/>
                <a:ea typeface="Arial Narrow"/>
                <a:cs typeface="Arial Narrow"/>
                <a:sym typeface="Arial Narrow"/>
              </a:rPr>
              <a:t>  </a:t>
            </a:r>
            <a:endParaRPr/>
          </a:p>
        </p:txBody>
      </p:sp>
      <p:pic>
        <p:nvPicPr>
          <p:cNvPr id="69" name="Google Shape;69;p19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457200" y="4476750"/>
            <a:ext cx="1216025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9"/>
          <p:cNvSpPr txBox="1"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9"/>
          <p:cNvSpPr txBox="1"/>
          <p:nvPr/>
        </p:nvSpPr>
        <p:spPr>
          <a:xfrm>
            <a:off x="-76200" y="342900"/>
            <a:ext cx="9296400" cy="40005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63500" dir="5400000" dist="61087">
              <a:srgbClr val="80808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2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1"/>
          <p:cNvSpPr txBox="1"/>
          <p:nvPr/>
        </p:nvSpPr>
        <p:spPr>
          <a:xfrm>
            <a:off x="7086600" y="4857750"/>
            <a:ext cx="1600200" cy="1381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A"/>
              </a:buClr>
              <a:buSzPts val="900"/>
              <a:buFont typeface="Arial Narrow"/>
              <a:buNone/>
            </a:pPr>
            <a:fld id="{00000000-1234-1234-1234-123412341234}" type="slidenum">
              <a:rPr b="0" i="0" lang="en-US" sz="900" u="none">
                <a:solidFill>
                  <a:srgbClr val="58585A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r>
              <a:rPr b="0" i="0" lang="en-US" sz="900" u="none">
                <a:solidFill>
                  <a:srgbClr val="58585A"/>
                </a:solidFill>
                <a:latin typeface="Arial Narrow"/>
                <a:ea typeface="Arial Narrow"/>
                <a:cs typeface="Arial Narrow"/>
                <a:sym typeface="Arial Narrow"/>
              </a:rPr>
              <a:t>  </a:t>
            </a:r>
            <a:endParaRPr/>
          </a:p>
        </p:txBody>
      </p:sp>
      <p:pic>
        <p:nvPicPr>
          <p:cNvPr id="77" name="Google Shape;77;p2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457200" y="4476750"/>
            <a:ext cx="1216025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21"/>
          <p:cNvSpPr txBox="1"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21"/>
          <p:cNvSpPr txBox="1"/>
          <p:nvPr/>
        </p:nvSpPr>
        <p:spPr>
          <a:xfrm>
            <a:off x="-76200" y="342900"/>
            <a:ext cx="9296400" cy="400050"/>
          </a:xfrm>
          <a:prstGeom prst="rect">
            <a:avLst/>
          </a:prstGeom>
          <a:solidFill>
            <a:schemeClr val="dk2"/>
          </a:solidFill>
          <a:ln>
            <a:noFill/>
          </a:ln>
          <a:effectLst>
            <a:outerShdw blurRad="63500" dir="5400000" dist="61087">
              <a:srgbClr val="80808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3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3"/>
          <p:cNvSpPr txBox="1"/>
          <p:nvPr/>
        </p:nvSpPr>
        <p:spPr>
          <a:xfrm>
            <a:off x="7086600" y="4857750"/>
            <a:ext cx="1600200" cy="1381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A"/>
              </a:buClr>
              <a:buSzPts val="900"/>
              <a:buFont typeface="Arial Narrow"/>
              <a:buNone/>
            </a:pPr>
            <a:fld id="{00000000-1234-1234-1234-123412341234}" type="slidenum">
              <a:rPr b="0" i="0" lang="en-US" sz="900" u="none">
                <a:solidFill>
                  <a:srgbClr val="58585A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r>
              <a:rPr b="0" i="0" lang="en-US" sz="900" u="none">
                <a:solidFill>
                  <a:srgbClr val="58585A"/>
                </a:solidFill>
                <a:latin typeface="Arial Narrow"/>
                <a:ea typeface="Arial Narrow"/>
                <a:cs typeface="Arial Narrow"/>
                <a:sym typeface="Arial Narrow"/>
              </a:rPr>
              <a:t>  </a:t>
            </a:r>
            <a:endParaRPr/>
          </a:p>
        </p:txBody>
      </p:sp>
      <p:pic>
        <p:nvPicPr>
          <p:cNvPr id="85" name="Google Shape;85;p2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457200" y="4476750"/>
            <a:ext cx="1216025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23"/>
          <p:cNvSpPr txBox="1"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23"/>
          <p:cNvSpPr txBox="1"/>
          <p:nvPr/>
        </p:nvSpPr>
        <p:spPr>
          <a:xfrm>
            <a:off x="-76200" y="342900"/>
            <a:ext cx="9296400" cy="40005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63500" dir="5400000" dist="61087">
              <a:srgbClr val="80808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4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5"/>
          <p:cNvSpPr txBox="1"/>
          <p:nvPr/>
        </p:nvSpPr>
        <p:spPr>
          <a:xfrm>
            <a:off x="7086600" y="4857750"/>
            <a:ext cx="1600200" cy="1381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A"/>
              </a:buClr>
              <a:buSzPts val="900"/>
              <a:buFont typeface="Arial Narrow"/>
              <a:buNone/>
            </a:pPr>
            <a:fld id="{00000000-1234-1234-1234-123412341234}" type="slidenum">
              <a:rPr b="0" i="0" lang="en-US" sz="900" u="none">
                <a:solidFill>
                  <a:srgbClr val="58585A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r>
              <a:rPr b="0" i="0" lang="en-US" sz="900" u="none">
                <a:solidFill>
                  <a:srgbClr val="58585A"/>
                </a:solidFill>
                <a:latin typeface="Arial Narrow"/>
                <a:ea typeface="Arial Narrow"/>
                <a:cs typeface="Arial Narrow"/>
                <a:sym typeface="Arial Narrow"/>
              </a:rPr>
              <a:t>  </a:t>
            </a:r>
            <a:endParaRPr/>
          </a:p>
        </p:txBody>
      </p:sp>
      <p:pic>
        <p:nvPicPr>
          <p:cNvPr id="93" name="Google Shape;93;p2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457200" y="4476750"/>
            <a:ext cx="1216025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25"/>
          <p:cNvSpPr txBox="1"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5"/>
          <p:cNvSpPr txBox="1"/>
          <p:nvPr/>
        </p:nvSpPr>
        <p:spPr>
          <a:xfrm>
            <a:off x="-76200" y="342900"/>
            <a:ext cx="9296400" cy="40005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63500" dir="5400000" dist="61087">
              <a:srgbClr val="80808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5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7"/>
          <p:cNvSpPr txBox="1"/>
          <p:nvPr/>
        </p:nvSpPr>
        <p:spPr>
          <a:xfrm>
            <a:off x="7086600" y="4857750"/>
            <a:ext cx="1600200" cy="1381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A"/>
              </a:buClr>
              <a:buSzPts val="900"/>
              <a:buFont typeface="Arial Narrow"/>
              <a:buNone/>
            </a:pPr>
            <a:fld id="{00000000-1234-1234-1234-123412341234}" type="slidenum">
              <a:rPr b="0" i="0" lang="en-US" sz="900" u="none">
                <a:solidFill>
                  <a:srgbClr val="58585A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r>
              <a:rPr b="0" i="0" lang="en-US" sz="900" u="none">
                <a:solidFill>
                  <a:srgbClr val="58585A"/>
                </a:solidFill>
                <a:latin typeface="Arial Narrow"/>
                <a:ea typeface="Arial Narrow"/>
                <a:cs typeface="Arial Narrow"/>
                <a:sym typeface="Arial Narrow"/>
              </a:rPr>
              <a:t>  </a:t>
            </a:r>
            <a:endParaRPr/>
          </a:p>
        </p:txBody>
      </p:sp>
      <p:pic>
        <p:nvPicPr>
          <p:cNvPr id="101" name="Google Shape;101;p27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457200" y="4476750"/>
            <a:ext cx="1216025" cy="4572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6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close up of a sign&#10;&#10;Description automatically generated" id="152" name="Google Shape;152;p4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68462" y="804862"/>
            <a:ext cx="5619750" cy="3267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44"/>
          <p:cNvSpPr txBox="1"/>
          <p:nvPr>
            <p:ph type="title"/>
          </p:nvPr>
        </p:nvSpPr>
        <p:spPr>
          <a:xfrm>
            <a:off x="457200" y="342900"/>
            <a:ext cx="6096000" cy="400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 Narrow"/>
              <a:buNone/>
            </a:pPr>
            <a:r>
              <a:rPr b="0" i="0" lang="en-US" sz="32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Out of Country Claims – Insurance Card</a:t>
            </a:r>
            <a:endParaRPr/>
          </a:p>
        </p:txBody>
      </p:sp>
      <p:pic>
        <p:nvPicPr>
          <p:cNvPr descr="A screenshot of a cell phone&#10;&#10;Description automatically generated" id="158" name="Google Shape;158;p4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71537" y="895350"/>
            <a:ext cx="7400925" cy="2162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4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657600" y="3060700"/>
            <a:ext cx="3124200" cy="1949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45"/>
          <p:cNvSpPr txBox="1"/>
          <p:nvPr>
            <p:ph type="title"/>
          </p:nvPr>
        </p:nvSpPr>
        <p:spPr>
          <a:xfrm>
            <a:off x="457200" y="342900"/>
            <a:ext cx="6096000" cy="400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 Narrow"/>
              <a:buNone/>
            </a:pPr>
            <a:r>
              <a:rPr b="0" i="0" lang="en-US" sz="32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Out of Country Claims</a:t>
            </a:r>
            <a:endParaRPr/>
          </a:p>
        </p:txBody>
      </p:sp>
      <p:sp>
        <p:nvSpPr>
          <p:cNvPr id="165" name="Google Shape;165;p45"/>
          <p:cNvSpPr txBox="1"/>
          <p:nvPr/>
        </p:nvSpPr>
        <p:spPr>
          <a:xfrm>
            <a:off x="381000" y="1047750"/>
            <a:ext cx="8458200" cy="26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1A1D3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51A1D3"/>
                </a:solidFill>
                <a:latin typeface="Arial"/>
                <a:ea typeface="Arial"/>
                <a:cs typeface="Arial"/>
                <a:sym typeface="Arial"/>
              </a:rPr>
              <a:t>Who do we contact if something happens?</a:t>
            </a:r>
            <a:endParaRPr/>
          </a:p>
          <a:p>
            <a:pPr indent="-15240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A1D3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51A1D3"/>
                </a:solidFill>
                <a:latin typeface="Arial"/>
                <a:ea typeface="Arial"/>
                <a:cs typeface="Arial"/>
                <a:sym typeface="Arial"/>
              </a:rPr>
              <a:t>Depending on the severity of the illness or injury – Parents, Host Parents, YEO, Out-Bound Coordinator</a:t>
            </a:r>
            <a:endParaRPr/>
          </a:p>
          <a:p>
            <a:pPr indent="-15240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A1D3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51A1D3"/>
                </a:solidFill>
                <a:latin typeface="Arial"/>
                <a:ea typeface="Arial"/>
                <a:cs typeface="Arial"/>
                <a:sym typeface="Arial"/>
              </a:rPr>
              <a:t>Insurance Carrier – use information provided on the card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rgbClr val="51A1D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51A1D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6" name="Google Shape;166;p4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39900" y="2876550"/>
            <a:ext cx="6537325" cy="15986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46"/>
          <p:cNvSpPr txBox="1"/>
          <p:nvPr>
            <p:ph type="title"/>
          </p:nvPr>
        </p:nvSpPr>
        <p:spPr>
          <a:xfrm>
            <a:off x="533400" y="342900"/>
            <a:ext cx="6096000" cy="400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 Narrow"/>
              <a:buNone/>
            </a:pPr>
            <a:r>
              <a:rPr b="0" i="0" lang="en-US" sz="32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Out of Country Claims – Paperwork</a:t>
            </a:r>
            <a:endParaRPr/>
          </a:p>
        </p:txBody>
      </p:sp>
      <p:sp>
        <p:nvSpPr>
          <p:cNvPr id="172" name="Google Shape;172;p46"/>
          <p:cNvSpPr txBox="1"/>
          <p:nvPr>
            <p:ph idx="1" type="body"/>
          </p:nvPr>
        </p:nvSpPr>
        <p:spPr>
          <a:xfrm>
            <a:off x="457200" y="874712"/>
            <a:ext cx="8229600" cy="3394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1A1D3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51A1D3"/>
                </a:solidFill>
                <a:latin typeface="Arial"/>
                <a:ea typeface="Arial"/>
                <a:cs typeface="Arial"/>
                <a:sym typeface="Arial"/>
              </a:rPr>
              <a:t>Two types of claims (examples from CISI Bolduc):</a:t>
            </a:r>
            <a:endParaRPr b="0" i="0" sz="2400" u="none" cap="none" strike="noStrike">
              <a:solidFill>
                <a:srgbClr val="51A1D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A1D3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rgbClr val="51A1D3"/>
                </a:solidFill>
                <a:latin typeface="Arial"/>
                <a:ea typeface="Arial"/>
                <a:cs typeface="Arial"/>
                <a:sym typeface="Arial"/>
              </a:rPr>
              <a:t>Personal Liability Claim (loss/damage/theft)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A1D3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rgbClr val="51A1D3"/>
                </a:solidFill>
                <a:latin typeface="Arial"/>
                <a:ea typeface="Arial"/>
                <a:cs typeface="Arial"/>
                <a:sym typeface="Arial"/>
              </a:rPr>
              <a:t>Medical Claim</a:t>
            </a:r>
            <a:endParaRPr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7"/>
          <p:cNvSpPr txBox="1"/>
          <p:nvPr>
            <p:ph type="title"/>
          </p:nvPr>
        </p:nvSpPr>
        <p:spPr>
          <a:xfrm>
            <a:off x="533400" y="342900"/>
            <a:ext cx="6096000" cy="400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 Narrow"/>
              <a:buNone/>
            </a:pPr>
            <a:r>
              <a:rPr b="0" i="0" lang="en-US" sz="32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Out of Country Claims </a:t>
            </a:r>
            <a:endParaRPr/>
          </a:p>
        </p:txBody>
      </p:sp>
      <p:sp>
        <p:nvSpPr>
          <p:cNvPr id="178" name="Google Shape;178;p47"/>
          <p:cNvSpPr txBox="1"/>
          <p:nvPr>
            <p:ph idx="1" type="body"/>
          </p:nvPr>
        </p:nvSpPr>
        <p:spPr>
          <a:xfrm>
            <a:off x="457200" y="874712"/>
            <a:ext cx="8229600" cy="3394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1A1D3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51A1D3"/>
                </a:solidFill>
                <a:latin typeface="Arial"/>
                <a:ea typeface="Arial"/>
                <a:cs typeface="Arial"/>
                <a:sym typeface="Arial"/>
              </a:rPr>
              <a:t>Need help or have questions: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51A1D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A1D3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51A1D3"/>
                </a:solidFill>
                <a:latin typeface="Arial"/>
                <a:ea typeface="Arial"/>
                <a:cs typeface="Arial"/>
                <a:sym typeface="Arial"/>
              </a:rPr>
              <a:t>Lin Klick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A1D3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51A1D3"/>
                </a:solidFill>
                <a:latin typeface="Arial"/>
                <a:ea typeface="Arial"/>
                <a:cs typeface="Arial"/>
                <a:sym typeface="Arial"/>
              </a:rPr>
              <a:t>250-640-8062</a:t>
            </a:r>
            <a:endParaRPr b="0" i="0" sz="3200" u="none" cap="none" strike="noStrike">
              <a:solidFill>
                <a:srgbClr val="51A1D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A1D3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51A1D3"/>
                </a:solidFill>
                <a:latin typeface="Arial"/>
                <a:ea typeface="Arial"/>
                <a:cs typeface="Arial"/>
                <a:sym typeface="Arial"/>
              </a:rPr>
              <a:t>klick@telus.net</a:t>
            </a:r>
            <a:endParaRPr/>
          </a:p>
          <a:p>
            <a:pPr indent="-139700" lvl="0" marL="342900" marR="0" rtl="0" algn="l">
              <a:spcBef>
                <a:spcPts val="12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rgbClr val="51A1D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TRF-PowerpointDesignEN_Light_DRAFT">
  <a:themeElements>
    <a:clrScheme name="Rotary-NewBrand_Pallette">
      <a:dk1>
        <a:srgbClr val="958D85"/>
      </a:dk1>
      <a:lt1>
        <a:srgbClr val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11_Custom Design">
  <a:themeElements>
    <a:clrScheme name="Rotary-NewBrand_Pallette">
      <a:dk1>
        <a:srgbClr val="958D85"/>
      </a:dk1>
      <a:lt1>
        <a:srgbClr val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14_Custom Design">
  <a:themeElements>
    <a:clrScheme name="Rotary-NewBrand_Pallette">
      <a:dk1>
        <a:srgbClr val="958D85"/>
      </a:dk1>
      <a:lt1>
        <a:srgbClr val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12_Custom Design">
  <a:themeElements>
    <a:clrScheme name="Rotary-NewBrand_Pallette">
      <a:dk1>
        <a:srgbClr val="958D85"/>
      </a:dk1>
      <a:lt1>
        <a:srgbClr val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7_Custom Design">
  <a:themeElements>
    <a:clrScheme name="Rotary-NewBrand_Pallette">
      <a:dk1>
        <a:srgbClr val="958D85"/>
      </a:dk1>
      <a:lt1>
        <a:srgbClr val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4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5.xml><?xml version="1.0" encoding="utf-8"?>
<a:theme xmlns:a="http://schemas.openxmlformats.org/drawingml/2006/main" xmlns:r="http://schemas.openxmlformats.org/officeDocument/2006/relationships" name="6_Custom Design">
  <a:themeElements>
    <a:clrScheme name="Rotary-NewBrand_Pallette">
      <a:dk1>
        <a:srgbClr val="958D85"/>
      </a:dk1>
      <a:lt1>
        <a:srgbClr val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6.xml><?xml version="1.0" encoding="utf-8"?>
<a:theme xmlns:a="http://schemas.openxmlformats.org/drawingml/2006/main" xmlns:r="http://schemas.openxmlformats.org/officeDocument/2006/relationships" name="5_Custom Design">
  <a:themeElements>
    <a:clrScheme name="Rotary-NewBrand_Pallette">
      <a:dk1>
        <a:srgbClr val="958D85"/>
      </a:dk1>
      <a:lt1>
        <a:srgbClr val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7.xml><?xml version="1.0" encoding="utf-8"?>
<a:theme xmlns:a="http://schemas.openxmlformats.org/drawingml/2006/main" xmlns:r="http://schemas.openxmlformats.org/officeDocument/2006/relationships" name="9_Custom Design">
  <a:themeElements>
    <a:clrScheme name="Rotary-NewBrand_Pallette">
      <a:dk1>
        <a:srgbClr val="958D85"/>
      </a:dk1>
      <a:lt1>
        <a:srgbClr val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3_Custom Design">
  <a:themeElements>
    <a:clrScheme name="Rotary-NewBrand_Pallette">
      <a:dk1>
        <a:srgbClr val="958D85"/>
      </a:dk1>
      <a:lt1>
        <a:srgbClr val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Design">
  <a:themeElements>
    <a:clrScheme name="Rotary-NewBrand_Pallette">
      <a:dk1>
        <a:srgbClr val="958D85"/>
      </a:dk1>
      <a:lt1>
        <a:srgbClr val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1_Custom Design">
  <a:themeElements>
    <a:clrScheme name="Rotary-NewBrand_Pallette">
      <a:dk1>
        <a:srgbClr val="958D85"/>
      </a:dk1>
      <a:lt1>
        <a:srgbClr val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2_Custom Design">
  <a:themeElements>
    <a:clrScheme name="Rotary-NewBrand_Pallette">
      <a:dk1>
        <a:srgbClr val="958D85"/>
      </a:dk1>
      <a:lt1>
        <a:srgbClr val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8_Custom Design">
  <a:themeElements>
    <a:clrScheme name="Rotary-NewBrand_Pallette">
      <a:dk1>
        <a:srgbClr val="958D85"/>
      </a:dk1>
      <a:lt1>
        <a:srgbClr val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3_Custom Design">
  <a:themeElements>
    <a:clrScheme name="Rotary-NewBrand_Pallette">
      <a:dk1>
        <a:srgbClr val="958D85"/>
      </a:dk1>
      <a:lt1>
        <a:srgbClr val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4_Custom Design">
  <a:themeElements>
    <a:clrScheme name="Rotary-NewBrand_Pallette">
      <a:dk1>
        <a:srgbClr val="958D85"/>
      </a:dk1>
      <a:lt1>
        <a:srgbClr val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10_Custom Design">
  <a:themeElements>
    <a:clrScheme name="Rotary-NewBrand_Pallette">
      <a:dk1>
        <a:srgbClr val="958D85"/>
      </a:dk1>
      <a:lt1>
        <a:srgbClr val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