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6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ry French" userId="3318630cabbb640f" providerId="LiveId" clId="{AC1F1323-E8C4-4F04-A7C4-E5A177AEDD2A}"/>
    <pc:docChg chg="custSel addSld modSld">
      <pc:chgData name="Larry French" userId="3318630cabbb640f" providerId="LiveId" clId="{AC1F1323-E8C4-4F04-A7C4-E5A177AEDD2A}" dt="2023-01-04T04:32:56.975" v="1037" actId="113"/>
      <pc:docMkLst>
        <pc:docMk/>
      </pc:docMkLst>
      <pc:sldChg chg="modSp mod">
        <pc:chgData name="Larry French" userId="3318630cabbb640f" providerId="LiveId" clId="{AC1F1323-E8C4-4F04-A7C4-E5A177AEDD2A}" dt="2023-01-03T22:25:01.534" v="921" actId="255"/>
        <pc:sldMkLst>
          <pc:docMk/>
          <pc:sldMk cId="1894814996" sldId="256"/>
        </pc:sldMkLst>
        <pc:spChg chg="mod">
          <ac:chgData name="Larry French" userId="3318630cabbb640f" providerId="LiveId" clId="{AC1F1323-E8C4-4F04-A7C4-E5A177AEDD2A}" dt="2023-01-03T22:25:01.534" v="921" actId="255"/>
          <ac:spMkLst>
            <pc:docMk/>
            <pc:sldMk cId="1894814996" sldId="256"/>
            <ac:spMk id="3" creationId="{C8393092-D7B9-1106-06FB-5B66B8143828}"/>
          </ac:spMkLst>
        </pc:spChg>
      </pc:sldChg>
      <pc:sldChg chg="modSp mod">
        <pc:chgData name="Larry French" userId="3318630cabbb640f" providerId="LiveId" clId="{AC1F1323-E8C4-4F04-A7C4-E5A177AEDD2A}" dt="2023-01-04T04:32:16.904" v="1035" actId="20577"/>
        <pc:sldMkLst>
          <pc:docMk/>
          <pc:sldMk cId="3526967094" sldId="257"/>
        </pc:sldMkLst>
        <pc:spChg chg="mod">
          <ac:chgData name="Larry French" userId="3318630cabbb640f" providerId="LiveId" clId="{AC1F1323-E8C4-4F04-A7C4-E5A177AEDD2A}" dt="2023-01-04T04:32:16.904" v="1035" actId="20577"/>
          <ac:spMkLst>
            <pc:docMk/>
            <pc:sldMk cId="3526967094" sldId="257"/>
            <ac:spMk id="3" creationId="{D45D978C-5726-5E5F-C12C-30B8F06F4815}"/>
          </ac:spMkLst>
        </pc:spChg>
        <pc:spChg chg="mod">
          <ac:chgData name="Larry French" userId="3318630cabbb640f" providerId="LiveId" clId="{AC1F1323-E8C4-4F04-A7C4-E5A177AEDD2A}" dt="2023-01-03T22:24:27.396" v="920" actId="20577"/>
          <ac:spMkLst>
            <pc:docMk/>
            <pc:sldMk cId="3526967094" sldId="257"/>
            <ac:spMk id="4" creationId="{2714C3B4-8F59-2FBF-5C57-8802CF2CEB04}"/>
          </ac:spMkLst>
        </pc:spChg>
      </pc:sldChg>
      <pc:sldChg chg="modSp new mod">
        <pc:chgData name="Larry French" userId="3318630cabbb640f" providerId="LiveId" clId="{AC1F1323-E8C4-4F04-A7C4-E5A177AEDD2A}" dt="2023-01-03T22:13:41.839" v="619" actId="255"/>
        <pc:sldMkLst>
          <pc:docMk/>
          <pc:sldMk cId="2953579554" sldId="258"/>
        </pc:sldMkLst>
        <pc:spChg chg="mod">
          <ac:chgData name="Larry French" userId="3318630cabbb640f" providerId="LiveId" clId="{AC1F1323-E8C4-4F04-A7C4-E5A177AEDD2A}" dt="2023-01-03T22:10:10.251" v="576" actId="255"/>
          <ac:spMkLst>
            <pc:docMk/>
            <pc:sldMk cId="2953579554" sldId="258"/>
            <ac:spMk id="2" creationId="{CC1F7167-4EFD-1BE3-9FFB-6ACF5148446B}"/>
          </ac:spMkLst>
        </pc:spChg>
        <pc:spChg chg="mod">
          <ac:chgData name="Larry French" userId="3318630cabbb640f" providerId="LiveId" clId="{AC1F1323-E8C4-4F04-A7C4-E5A177AEDD2A}" dt="2023-01-03T22:13:41.839" v="619" actId="255"/>
          <ac:spMkLst>
            <pc:docMk/>
            <pc:sldMk cId="2953579554" sldId="258"/>
            <ac:spMk id="3" creationId="{1C9D1299-5F86-8623-B8CE-A130C28154C8}"/>
          </ac:spMkLst>
        </pc:spChg>
      </pc:sldChg>
      <pc:sldChg chg="modSp new mod">
        <pc:chgData name="Larry French" userId="3318630cabbb640f" providerId="LiveId" clId="{AC1F1323-E8C4-4F04-A7C4-E5A177AEDD2A}" dt="2023-01-04T04:32:56.975" v="1037" actId="113"/>
        <pc:sldMkLst>
          <pc:docMk/>
          <pc:sldMk cId="2744312506" sldId="259"/>
        </pc:sldMkLst>
        <pc:spChg chg="mod">
          <ac:chgData name="Larry French" userId="3318630cabbb640f" providerId="LiveId" clId="{AC1F1323-E8C4-4F04-A7C4-E5A177AEDD2A}" dt="2023-01-04T04:32:56.975" v="1037" actId="113"/>
          <ac:spMkLst>
            <pc:docMk/>
            <pc:sldMk cId="2744312506" sldId="259"/>
            <ac:spMk id="2" creationId="{5CDF66EC-A85A-E134-17B3-CCF7621E06D3}"/>
          </ac:spMkLst>
        </pc:spChg>
        <pc:spChg chg="mod">
          <ac:chgData name="Larry French" userId="3318630cabbb640f" providerId="LiveId" clId="{AC1F1323-E8C4-4F04-A7C4-E5A177AEDD2A}" dt="2023-01-04T04:32:52.750" v="1036" actId="113"/>
          <ac:spMkLst>
            <pc:docMk/>
            <pc:sldMk cId="2744312506" sldId="259"/>
            <ac:spMk id="3" creationId="{95466FB3-3D0D-5E78-4AE8-BAEC8422789F}"/>
          </ac:spMkLst>
        </pc:spChg>
      </pc:sldChg>
      <pc:sldChg chg="modSp new mod">
        <pc:chgData name="Larry French" userId="3318630cabbb640f" providerId="LiveId" clId="{AC1F1323-E8C4-4F04-A7C4-E5A177AEDD2A}" dt="2023-01-03T22:15:12.404" v="672" actId="20577"/>
        <pc:sldMkLst>
          <pc:docMk/>
          <pc:sldMk cId="2072193467" sldId="260"/>
        </pc:sldMkLst>
        <pc:spChg chg="mod">
          <ac:chgData name="Larry French" userId="3318630cabbb640f" providerId="LiveId" clId="{AC1F1323-E8C4-4F04-A7C4-E5A177AEDD2A}" dt="2023-01-03T22:14:12.877" v="649" actId="20577"/>
          <ac:spMkLst>
            <pc:docMk/>
            <pc:sldMk cId="2072193467" sldId="260"/>
            <ac:spMk id="2" creationId="{A875A515-CCD7-8188-E4D6-3CB4BAC8EF09}"/>
          </ac:spMkLst>
        </pc:spChg>
        <pc:spChg chg="mod">
          <ac:chgData name="Larry French" userId="3318630cabbb640f" providerId="LiveId" clId="{AC1F1323-E8C4-4F04-A7C4-E5A177AEDD2A}" dt="2023-01-03T22:15:12.404" v="672" actId="20577"/>
          <ac:spMkLst>
            <pc:docMk/>
            <pc:sldMk cId="2072193467" sldId="260"/>
            <ac:spMk id="3" creationId="{ECE76899-8D05-04D3-E0AC-5C74A2808066}"/>
          </ac:spMkLst>
        </pc:spChg>
      </pc:sldChg>
      <pc:sldChg chg="modSp new mod">
        <pc:chgData name="Larry French" userId="3318630cabbb640f" providerId="LiveId" clId="{AC1F1323-E8C4-4F04-A7C4-E5A177AEDD2A}" dt="2023-01-03T22:17:36.338" v="731" actId="20577"/>
        <pc:sldMkLst>
          <pc:docMk/>
          <pc:sldMk cId="648822448" sldId="261"/>
        </pc:sldMkLst>
        <pc:spChg chg="mod">
          <ac:chgData name="Larry French" userId="3318630cabbb640f" providerId="LiveId" clId="{AC1F1323-E8C4-4F04-A7C4-E5A177AEDD2A}" dt="2023-01-03T22:15:36.465" v="702" actId="20577"/>
          <ac:spMkLst>
            <pc:docMk/>
            <pc:sldMk cId="648822448" sldId="261"/>
            <ac:spMk id="2" creationId="{5CFFCDEE-77CE-BEFB-440D-46A257ED6E77}"/>
          </ac:spMkLst>
        </pc:spChg>
        <pc:spChg chg="mod">
          <ac:chgData name="Larry French" userId="3318630cabbb640f" providerId="LiveId" clId="{AC1F1323-E8C4-4F04-A7C4-E5A177AEDD2A}" dt="2023-01-03T22:17:36.338" v="731" actId="20577"/>
          <ac:spMkLst>
            <pc:docMk/>
            <pc:sldMk cId="648822448" sldId="261"/>
            <ac:spMk id="3" creationId="{531418AD-F3D3-A557-5DBE-0F0ED1167606}"/>
          </ac:spMkLst>
        </pc:spChg>
      </pc:sldChg>
      <pc:sldChg chg="modSp new mod">
        <pc:chgData name="Larry French" userId="3318630cabbb640f" providerId="LiveId" clId="{AC1F1323-E8C4-4F04-A7C4-E5A177AEDD2A}" dt="2023-01-03T22:18:57.951" v="788" actId="20577"/>
        <pc:sldMkLst>
          <pc:docMk/>
          <pc:sldMk cId="2398558912" sldId="262"/>
        </pc:sldMkLst>
        <pc:spChg chg="mod">
          <ac:chgData name="Larry French" userId="3318630cabbb640f" providerId="LiveId" clId="{AC1F1323-E8C4-4F04-A7C4-E5A177AEDD2A}" dt="2023-01-03T22:18:13.282" v="767" actId="20577"/>
          <ac:spMkLst>
            <pc:docMk/>
            <pc:sldMk cId="2398558912" sldId="262"/>
            <ac:spMk id="2" creationId="{66842100-943B-0159-0159-DAB80CB94B52}"/>
          </ac:spMkLst>
        </pc:spChg>
        <pc:spChg chg="mod">
          <ac:chgData name="Larry French" userId="3318630cabbb640f" providerId="LiveId" clId="{AC1F1323-E8C4-4F04-A7C4-E5A177AEDD2A}" dt="2023-01-03T22:18:57.951" v="788" actId="20577"/>
          <ac:spMkLst>
            <pc:docMk/>
            <pc:sldMk cId="2398558912" sldId="262"/>
            <ac:spMk id="3" creationId="{7CAD7429-8402-720F-A52C-ABA6FABED48F}"/>
          </ac:spMkLst>
        </pc:spChg>
      </pc:sldChg>
      <pc:sldChg chg="modSp new mod">
        <pc:chgData name="Larry French" userId="3318630cabbb640f" providerId="LiveId" clId="{AC1F1323-E8C4-4F04-A7C4-E5A177AEDD2A}" dt="2023-01-03T22:22:24.858" v="825" actId="20577"/>
        <pc:sldMkLst>
          <pc:docMk/>
          <pc:sldMk cId="3995664071" sldId="263"/>
        </pc:sldMkLst>
        <pc:spChg chg="mod">
          <ac:chgData name="Larry French" userId="3318630cabbb640f" providerId="LiveId" clId="{AC1F1323-E8C4-4F04-A7C4-E5A177AEDD2A}" dt="2023-01-03T22:20:40.209" v="806" actId="20577"/>
          <ac:spMkLst>
            <pc:docMk/>
            <pc:sldMk cId="3995664071" sldId="263"/>
            <ac:spMk id="2" creationId="{177CFF9B-18D4-3FEA-BD4C-FF2A9DC41714}"/>
          </ac:spMkLst>
        </pc:spChg>
        <pc:spChg chg="mod">
          <ac:chgData name="Larry French" userId="3318630cabbb640f" providerId="LiveId" clId="{AC1F1323-E8C4-4F04-A7C4-E5A177AEDD2A}" dt="2023-01-03T22:22:24.858" v="825" actId="20577"/>
          <ac:spMkLst>
            <pc:docMk/>
            <pc:sldMk cId="3995664071" sldId="263"/>
            <ac:spMk id="3" creationId="{AEE45CD0-ECFE-32A9-BA8D-165F56859708}"/>
          </ac:spMkLst>
        </pc:spChg>
      </pc:sldChg>
      <pc:sldChg chg="modSp new mod">
        <pc:chgData name="Larry French" userId="3318630cabbb640f" providerId="LiveId" clId="{AC1F1323-E8C4-4F04-A7C4-E5A177AEDD2A}" dt="2023-01-03T22:23:22.479" v="876" actId="20577"/>
        <pc:sldMkLst>
          <pc:docMk/>
          <pc:sldMk cId="206768628" sldId="264"/>
        </pc:sldMkLst>
        <pc:spChg chg="mod">
          <ac:chgData name="Larry French" userId="3318630cabbb640f" providerId="LiveId" clId="{AC1F1323-E8C4-4F04-A7C4-E5A177AEDD2A}" dt="2023-01-03T22:23:02.918" v="841" actId="20577"/>
          <ac:spMkLst>
            <pc:docMk/>
            <pc:sldMk cId="206768628" sldId="264"/>
            <ac:spMk id="2" creationId="{6DFD9980-0E43-8932-3B06-306831240CD4}"/>
          </ac:spMkLst>
        </pc:spChg>
        <pc:spChg chg="mod">
          <ac:chgData name="Larry French" userId="3318630cabbb640f" providerId="LiveId" clId="{AC1F1323-E8C4-4F04-A7C4-E5A177AEDD2A}" dt="2023-01-03T22:23:22.479" v="876" actId="20577"/>
          <ac:spMkLst>
            <pc:docMk/>
            <pc:sldMk cId="206768628" sldId="264"/>
            <ac:spMk id="3" creationId="{937CE2F4-5162-66E8-8420-9AD3F6C509D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42619-80D2-725D-F990-B3DE80CFD5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SHARING TREE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393092-D7B9-1106-06FB-5B66B81438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2022 RECAP</a:t>
            </a:r>
          </a:p>
        </p:txBody>
      </p:sp>
    </p:spTree>
    <p:extLst>
      <p:ext uri="{BB962C8B-B14F-4D97-AF65-F5344CB8AC3E}">
        <p14:creationId xmlns:p14="http://schemas.microsoft.com/office/powerpoint/2010/main" val="1894814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A35F6-70CC-26D8-AF5E-9917FDC82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IT TAKES A VILLAGE…</a:t>
            </a:r>
            <a:br>
              <a:rPr lang="en-US" b="1" dirty="0"/>
            </a:br>
            <a:r>
              <a:rPr lang="en-US" b="1" dirty="0"/>
              <a:t>THANK YOU 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D978C-5726-5E5F-C12C-30B8F06F481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GREGORY S, LARRY F – COCHAIRS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DARLENE Z, GREGORY S – SANTA’S MAILBOX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DENNIS D, LISA L, ROBIN R – FLYER PRINTING AND DISTRIBUTION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DENNIS D - WEBSITE AND QR CODE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ROBIN R, JANETTE L, SARAH L, LARRY F, MEDIA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KAREN E, SARAH L, ROBIN R – DECORATIONS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JANIECE &amp; DOUGLAS H – GIFT PATROL</a:t>
            </a:r>
          </a:p>
          <a:p>
            <a:pPr>
              <a:buFont typeface="Wingdings" panose="05000000000000000000" pitchFamily="2" charset="2"/>
              <a:buChar char="v"/>
            </a:pP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14C3B4-8F59-2FBF-5C57-8802CF2CEB0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JACQUI D, HEIDI S, ROBIN R – INTERACT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KAREN E, GREGORY S, LARRY F – VOLUNTEER COORDINATION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ALLISON R, GREGORY S, DARLENE Z, LARRY F – DONATION TRACKING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GREGORY S, WENDY &amp; SCOTT W – SETUP/TEARDOWN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SCOTT W, GREG S, GREGORY S, KIM A, LARRY F – MALL LOCKER CLEAR-OUT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GREGORY S, SCOTT W, SIRI - DISTRIBUTION</a:t>
            </a:r>
          </a:p>
          <a:p>
            <a:pPr>
              <a:buFont typeface="Wingdings" panose="05000000000000000000" pitchFamily="2" charset="2"/>
              <a:buChar char="v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696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7167-4EFD-1BE3-9FFB-6ACF51484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HOLIDAY GIFT BASKETS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D1299-5F86-8623-B8CE-A130C2815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/>
              <a:t>$1, 150 IN GIFT CARDS</a:t>
            </a:r>
          </a:p>
        </p:txBody>
      </p:sp>
    </p:spTree>
    <p:extLst>
      <p:ext uri="{BB962C8B-B14F-4D97-AF65-F5344CB8AC3E}">
        <p14:creationId xmlns:p14="http://schemas.microsoft.com/office/powerpoint/2010/main" val="2953579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F66EC-A85A-E134-17B3-CCF7621E0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/>
              <a:t>NORTH HELPLINE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466FB3-3D0D-5E78-4AE8-BAEC84227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/>
              <a:t>$1,260 IN GIFT CARDS</a:t>
            </a:r>
          </a:p>
        </p:txBody>
      </p:sp>
    </p:spTree>
    <p:extLst>
      <p:ext uri="{BB962C8B-B14F-4D97-AF65-F5344CB8AC3E}">
        <p14:creationId xmlns:p14="http://schemas.microsoft.com/office/powerpoint/2010/main" val="2744312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5A515-CCD7-8188-E4D6-3CB4BAC8E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dirty="0"/>
              <a:t>CENTER FOR HUMAN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76899-8D05-04D3-E0AC-5C74A2808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$1,745 IN GIFT CARDS</a:t>
            </a:r>
          </a:p>
        </p:txBody>
      </p:sp>
    </p:spTree>
    <p:extLst>
      <p:ext uri="{BB962C8B-B14F-4D97-AF65-F5344CB8AC3E}">
        <p14:creationId xmlns:p14="http://schemas.microsoft.com/office/powerpoint/2010/main" val="2072193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CDEE-77CE-BEFB-440D-46A257ED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dirty="0"/>
              <a:t>CENTER FOR HUMAN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418AD-F3D3-A557-5DBE-0F0ED1167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/>
              <a:t>613 GIFTS</a:t>
            </a:r>
          </a:p>
          <a:p>
            <a:pPr marL="0" indent="0" algn="ctr">
              <a:buNone/>
            </a:pPr>
            <a:r>
              <a:rPr lang="en-US" sz="6000" b="1" dirty="0"/>
              <a:t>WORTH</a:t>
            </a:r>
          </a:p>
          <a:p>
            <a:pPr marL="0" indent="0" algn="ctr">
              <a:buNone/>
            </a:pPr>
            <a:r>
              <a:rPr lang="en-US" sz="6000" b="1" dirty="0"/>
              <a:t>$12,260</a:t>
            </a:r>
          </a:p>
        </p:txBody>
      </p:sp>
    </p:spTree>
    <p:extLst>
      <p:ext uri="{BB962C8B-B14F-4D97-AF65-F5344CB8AC3E}">
        <p14:creationId xmlns:p14="http://schemas.microsoft.com/office/powerpoint/2010/main" val="648822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42100-943B-0159-0159-DAB80CB94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6000" b="1" dirty="0"/>
              <a:t>FOR 2023</a:t>
            </a:r>
            <a:br>
              <a:rPr lang="en-US" sz="6000" b="1" dirty="0"/>
            </a:br>
            <a:r>
              <a:rPr lang="en-US" sz="6000" b="1" dirty="0"/>
              <a:t>HOLIDAY GIFT BASKETS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D7429-8402-720F-A52C-ABA6FABED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$828 IN GIFT CARDS</a:t>
            </a:r>
          </a:p>
        </p:txBody>
      </p:sp>
    </p:spTree>
    <p:extLst>
      <p:ext uri="{BB962C8B-B14F-4D97-AF65-F5344CB8AC3E}">
        <p14:creationId xmlns:p14="http://schemas.microsoft.com/office/powerpoint/2010/main" val="2398558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CFF9B-18D4-3FEA-BD4C-FF2A9DC41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2022 DONATIONS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45CD0-ECFE-32A9-BA8D-165F56859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/>
              <a:t>$17,243</a:t>
            </a:r>
          </a:p>
        </p:txBody>
      </p:sp>
    </p:spTree>
    <p:extLst>
      <p:ext uri="{BB962C8B-B14F-4D97-AF65-F5344CB8AC3E}">
        <p14:creationId xmlns:p14="http://schemas.microsoft.com/office/powerpoint/2010/main" val="3995664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D9980-0E43-8932-3B06-306831240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WELL DONE!!!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CE2F4-5162-66E8-8420-9AD3F6C50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/>
              <a:t>ROTARY CLUB</a:t>
            </a:r>
          </a:p>
          <a:p>
            <a:pPr marL="0" indent="0" algn="ctr">
              <a:buNone/>
            </a:pPr>
            <a:r>
              <a:rPr lang="en-US" sz="6000" b="1" dirty="0"/>
              <a:t>OF LAKE FOREST PARK</a:t>
            </a:r>
          </a:p>
        </p:txBody>
      </p:sp>
    </p:spTree>
    <p:extLst>
      <p:ext uri="{BB962C8B-B14F-4D97-AF65-F5344CB8AC3E}">
        <p14:creationId xmlns:p14="http://schemas.microsoft.com/office/powerpoint/2010/main" val="20676862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{CF61E3D3-3119-459D-B201-B406B8D2C4CC}tf10001105</Template>
  <TotalTime>567</TotalTime>
  <Words>210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Franklin Gothic Book</vt:lpstr>
      <vt:lpstr>Wingdings</vt:lpstr>
      <vt:lpstr>Crop</vt:lpstr>
      <vt:lpstr>SHARING TREE</vt:lpstr>
      <vt:lpstr>IT TAKES A VILLAGE… THANK YOU ALL</vt:lpstr>
      <vt:lpstr>HOLIDAY GIFT BASKETS</vt:lpstr>
      <vt:lpstr>NORTH HELPLINE</vt:lpstr>
      <vt:lpstr>CENTER FOR HUMAN SERVICES</vt:lpstr>
      <vt:lpstr>CENTER FOR HUMAN SERVICES</vt:lpstr>
      <vt:lpstr>FOR 2023 HOLIDAY GIFT BASKETS</vt:lpstr>
      <vt:lpstr>2022 DONATIONS</vt:lpstr>
      <vt:lpstr>WELL DONE!!!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SHARING TREE</dc:title>
  <dc:creator>Larry French</dc:creator>
  <cp:lastModifiedBy>Larry French</cp:lastModifiedBy>
  <cp:revision>1</cp:revision>
  <dcterms:created xsi:type="dcterms:W3CDTF">2023-01-03T19:05:45Z</dcterms:created>
  <dcterms:modified xsi:type="dcterms:W3CDTF">2023-01-04T04:33:02Z</dcterms:modified>
</cp:coreProperties>
</file>