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376" y="6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September 17,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2016-2017 Member Inventory of Interests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Saturday, September 17,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Youth Services:Recognizes the positive change youth and young adults bring to Rotary and mutually us to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table1000294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Club Administration:Involves the necessary activities Rotarians perform to make their club function successfully.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chart10002945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5357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Club Administration:Involves the necessary activities Rotarians perform to make their club function successfully.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table10002945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066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Sunday, August 14,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39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Community Service:Pertains to activities Rotarians undertake to improve the quality of life in their communities.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chart10002868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Community Service:Pertains to activities Rotarians undertake to improve the quality of life in their communities.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table10002868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International Service:Describes the projects that Rotarians undertake to advance peace, understanding, and goodwill.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chart10002870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International Service:Describes the projects that Rotarians undertake to advance peace, understanding, and goodwill.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table10002870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Vocational Service:Means that we use our professional and business talents and resources to serve 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chart10002942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Vocational Service:Means that we use our professional and business talents and resources to serve 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table10002942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Youth Services:Recognizes the positive change youth and young adults bring to Rotary and mutually us to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0</a:t>
            </a:r>
          </a:p>
        </p:txBody>
      </p:sp>
      <p:pic>
        <p:nvPicPr>
          <p:cNvPr id="4" name="Picture 3" descr="chart1000294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267</Words>
  <Application>Microsoft Office PowerPoint</Application>
  <PresentationFormat>On-screen Show (16:9)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39</vt:lpstr>
      <vt:lpstr>Q1: Community Service:Pertains to activities Rotarians undertake to improve the quality of life in their communities.</vt:lpstr>
      <vt:lpstr>Q1: Community Service:Pertains to activities Rotarians undertake to improve the quality of life in their communities.</vt:lpstr>
      <vt:lpstr>Q2: International Service:Describes the projects that Rotarians undertake to advance peace, understanding, and goodwill.</vt:lpstr>
      <vt:lpstr>Q2: International Service:Describes the projects that Rotarians undertake to advance peace, understanding, and goodwill.</vt:lpstr>
      <vt:lpstr>Q3: Vocational Service:Means that we use our professional and business talents and resources to serve others.</vt:lpstr>
      <vt:lpstr>Q3: Vocational Service:Means that we use our professional and business talents and resources to serve others.</vt:lpstr>
      <vt:lpstr>Q4: Youth Services:Recognizes the positive change youth and young adults bring to Rotary and mutually us to them.</vt:lpstr>
      <vt:lpstr>Q4: Youth Services:Recognizes the positive change youth and young adults bring to Rotary and mutually us to them.</vt:lpstr>
      <vt:lpstr>Q5: Club Administration:Involves the necessary activities Rotarians perform to make their club function successfully.</vt:lpstr>
      <vt:lpstr>Q5: Club Administration:Involves the necessary activities Rotarians perform to make their club function successfully.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Norman and Joe</cp:lastModifiedBy>
  <cp:revision>41</cp:revision>
  <dcterms:created xsi:type="dcterms:W3CDTF">2014-01-30T23:18:11Z</dcterms:created>
  <dcterms:modified xsi:type="dcterms:W3CDTF">2016-09-17T07:55:42Z</dcterms:modified>
</cp:coreProperties>
</file>