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02229"/>
            <a:ext cx="7766936" cy="2548607"/>
          </a:xfrm>
        </p:spPr>
        <p:txBody>
          <a:bodyPr/>
          <a:lstStyle/>
          <a:p>
            <a:r>
              <a:rPr lang="en-CA" dirty="0" smtClean="0"/>
              <a:t>Shipping Container </a:t>
            </a:r>
            <a:br>
              <a:rPr lang="en-CA" dirty="0" smtClean="0"/>
            </a:br>
            <a:r>
              <a:rPr lang="en-CA" dirty="0" smtClean="0"/>
              <a:t>Medical equipment  &amp; Supplies to Rwanda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1. Cervical </a:t>
            </a:r>
            <a:r>
              <a:rPr lang="en-US" dirty="0"/>
              <a:t>Cancer Testing for Remote Villages in Rwanda with pilot to be implemented in </a:t>
            </a:r>
            <a:r>
              <a:rPr lang="en-US" dirty="0" err="1"/>
              <a:t>Gashora</a:t>
            </a:r>
            <a:r>
              <a:rPr lang="en-US" dirty="0"/>
              <a:t> Rwanda.  </a:t>
            </a:r>
            <a:endParaRPr lang="en-CA" dirty="0"/>
          </a:p>
          <a:p>
            <a:r>
              <a:rPr lang="en-US" dirty="0" smtClean="0"/>
              <a:t>2. Supply </a:t>
            </a:r>
            <a:r>
              <a:rPr lang="en-US" dirty="0"/>
              <a:t>a children’s medical clinic for an Early Development Center in a village in </a:t>
            </a:r>
            <a:r>
              <a:rPr lang="en-US" dirty="0" err="1"/>
              <a:t>Gashora</a:t>
            </a:r>
            <a:r>
              <a:rPr lang="en-US" dirty="0"/>
              <a:t> Rwanda.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816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96389"/>
            <a:ext cx="8596668" cy="2547257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Purpose - Seeking a lead club for Rwandan Projects</a:t>
            </a:r>
            <a:br>
              <a:rPr lang="en-CA" dirty="0" smtClean="0"/>
            </a:br>
            <a:r>
              <a:rPr lang="en-CA" dirty="0" smtClean="0"/>
              <a:t>Two Part Presentation </a:t>
            </a:r>
            <a:br>
              <a:rPr lang="en-CA" dirty="0" smtClean="0"/>
            </a:br>
            <a:r>
              <a:rPr lang="en-CA" dirty="0"/>
              <a:t>	</a:t>
            </a:r>
            <a:r>
              <a:rPr lang="en-CA" sz="3100" dirty="0" smtClean="0"/>
              <a:t>Cervical </a:t>
            </a:r>
            <a:r>
              <a:rPr lang="en-CA" sz="3100" dirty="0" smtClean="0"/>
              <a:t>Cancer </a:t>
            </a:r>
            <a:r>
              <a:rPr lang="en-CA" sz="3100" dirty="0" smtClean="0"/>
              <a:t>Testing - Louise Patterson </a:t>
            </a:r>
            <a:br>
              <a:rPr lang="en-CA" sz="3100" dirty="0" smtClean="0"/>
            </a:br>
            <a:r>
              <a:rPr lang="en-CA" sz="3100" dirty="0"/>
              <a:t>	</a:t>
            </a:r>
            <a:r>
              <a:rPr lang="en-CA" sz="3100" dirty="0" smtClean="0"/>
              <a:t>Children’s Medical Clinic - Rogers </a:t>
            </a:r>
            <a:r>
              <a:rPr lang="en-CA" sz="3100" dirty="0" err="1" smtClean="0"/>
              <a:t>Kimuli</a:t>
            </a:r>
            <a:r>
              <a:rPr lang="en-CA" sz="3100" dirty="0" smtClean="0"/>
              <a:t> of JHA</a:t>
            </a:r>
            <a:endParaRPr lang="en-CA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3187337"/>
            <a:ext cx="4184035" cy="2854024"/>
          </a:xfrm>
        </p:spPr>
        <p:txBody>
          <a:bodyPr/>
          <a:lstStyle/>
          <a:p>
            <a:r>
              <a:rPr lang="en-CA" dirty="0" smtClean="0"/>
              <a:t>Women’s Empowerment Advocacy (</a:t>
            </a:r>
            <a:r>
              <a:rPr lang="en-CA" dirty="0"/>
              <a:t>W</a:t>
            </a:r>
            <a:r>
              <a:rPr lang="en-CA" dirty="0" smtClean="0"/>
              <a:t>EA)</a:t>
            </a:r>
          </a:p>
          <a:p>
            <a:pPr lvl="1"/>
            <a:r>
              <a:rPr lang="en-CA" dirty="0" smtClean="0"/>
              <a:t>Hope for Health Initiative</a:t>
            </a:r>
          </a:p>
          <a:p>
            <a:pPr lvl="2"/>
            <a:r>
              <a:rPr lang="en-CA" dirty="0" smtClean="0"/>
              <a:t>Cervical cancer testing in remote areas in </a:t>
            </a:r>
            <a:r>
              <a:rPr lang="en-CA" dirty="0"/>
              <a:t>R</a:t>
            </a:r>
            <a:r>
              <a:rPr lang="en-CA" dirty="0" smtClean="0"/>
              <a:t>wanda</a:t>
            </a:r>
          </a:p>
          <a:p>
            <a:pPr lvl="1"/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8" y="3187337"/>
            <a:ext cx="4184034" cy="2854024"/>
          </a:xfrm>
        </p:spPr>
        <p:txBody>
          <a:bodyPr/>
          <a:lstStyle/>
          <a:p>
            <a:r>
              <a:rPr lang="en-CA" dirty="0" smtClean="0"/>
              <a:t>Journey House Actions (JHA)</a:t>
            </a:r>
          </a:p>
          <a:p>
            <a:pPr lvl="1"/>
            <a:r>
              <a:rPr lang="en-CA" dirty="0" smtClean="0"/>
              <a:t>Children’s Medical clinic in </a:t>
            </a:r>
            <a:r>
              <a:rPr lang="en-CA" dirty="0" err="1" smtClean="0"/>
              <a:t>Gashora</a:t>
            </a:r>
            <a:r>
              <a:rPr lang="en-CA" dirty="0" smtClean="0"/>
              <a:t> Rwanda</a:t>
            </a:r>
          </a:p>
          <a:p>
            <a:pPr lvl="1"/>
            <a:r>
              <a:rPr lang="en-CA" dirty="0" smtClean="0"/>
              <a:t>Provide basic medical care to children attending JHA’s two Early Development Centers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113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Hope for Health Initiative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Identification </a:t>
            </a:r>
            <a:r>
              <a:rPr lang="en-US" dirty="0"/>
              <a:t>of cervical cancer patients in Rwanda remains a challenge despite strong cervical cancer programs in place. </a:t>
            </a:r>
            <a:endParaRPr lang="en-US" dirty="0" smtClean="0"/>
          </a:p>
          <a:p>
            <a:pPr lvl="2"/>
            <a:r>
              <a:rPr lang="en-US" dirty="0" smtClean="0"/>
              <a:t>limited </a:t>
            </a:r>
            <a:r>
              <a:rPr lang="en-US" dirty="0"/>
              <a:t>awareness and knowledge about the importance of screening and early detection, </a:t>
            </a:r>
            <a:endParaRPr lang="en-US" dirty="0" smtClean="0"/>
          </a:p>
          <a:p>
            <a:pPr lvl="2"/>
            <a:r>
              <a:rPr lang="en-US" dirty="0" smtClean="0"/>
              <a:t>limited </a:t>
            </a:r>
            <a:r>
              <a:rPr lang="en-US" dirty="0"/>
              <a:t>access to healthcare facilities (financial and geographical barriers/long distance), </a:t>
            </a:r>
            <a:endParaRPr lang="en-US" dirty="0" smtClean="0"/>
          </a:p>
          <a:p>
            <a:pPr lvl="2"/>
            <a:r>
              <a:rPr lang="en-US" dirty="0" smtClean="0"/>
              <a:t>cultural </a:t>
            </a:r>
            <a:r>
              <a:rPr lang="en-US" dirty="0"/>
              <a:t>and social norms including fear, stigma taboos, and misconceptions around the screening process, and </a:t>
            </a:r>
            <a:endParaRPr lang="en-US" dirty="0" smtClean="0"/>
          </a:p>
          <a:p>
            <a:pPr lvl="2"/>
            <a:r>
              <a:rPr lang="en-US" dirty="0" smtClean="0"/>
              <a:t>inadequate </a:t>
            </a:r>
            <a:r>
              <a:rPr lang="en-US" dirty="0"/>
              <a:t>integration of screening program within other healthcare services. 	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Create </a:t>
            </a:r>
            <a:r>
              <a:rPr lang="en-US" dirty="0"/>
              <a:t>cervical cancer screening demand, facilitate hard-to-reach women in </a:t>
            </a:r>
            <a:r>
              <a:rPr lang="en-US" dirty="0" smtClean="0"/>
              <a:t>the village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/>
              <a:t>Distribution </a:t>
            </a:r>
            <a:r>
              <a:rPr lang="en-NZ" dirty="0"/>
              <a:t>model involves local community health workers (CHWs) </a:t>
            </a:r>
            <a:r>
              <a:rPr lang="en-NZ" dirty="0" smtClean="0"/>
              <a:t>to led </a:t>
            </a:r>
            <a:r>
              <a:rPr lang="en-NZ" dirty="0"/>
              <a:t>community mobilization, and coordinated regular screening at health centres/posts and linking them to treatment </a:t>
            </a:r>
            <a:r>
              <a:rPr lang="en-NZ" dirty="0" smtClean="0"/>
              <a:t>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NZ" dirty="0" smtClean="0"/>
              <a:t>Pilot will be rolled out at the children’s medical clinic in </a:t>
            </a:r>
            <a:r>
              <a:rPr lang="en-NZ" dirty="0" err="1" smtClean="0"/>
              <a:t>Gashora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080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Children’s Medical Clinic in </a:t>
            </a:r>
            <a:r>
              <a:rPr lang="en-CA" dirty="0" err="1" smtClean="0"/>
              <a:t>Gashora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Project’s </a:t>
            </a:r>
            <a:r>
              <a:rPr lang="en-GB" b="1" dirty="0"/>
              <a:t>main objectives.</a:t>
            </a:r>
            <a:endParaRPr lang="en-CA" dirty="0"/>
          </a:p>
          <a:p>
            <a:pPr lvl="1"/>
            <a:r>
              <a:rPr lang="en-US" dirty="0"/>
              <a:t>To provide the medical/Health services to the ECD children &amp; Children from the poor households and the poor students of </a:t>
            </a:r>
            <a:r>
              <a:rPr lang="en-US" dirty="0" err="1"/>
              <a:t>Gashora</a:t>
            </a:r>
            <a:r>
              <a:rPr lang="en-US" dirty="0"/>
              <a:t> Sector. </a:t>
            </a:r>
            <a:endParaRPr lang="en-US" dirty="0" smtClean="0"/>
          </a:p>
          <a:p>
            <a:pPr lvl="1"/>
            <a:r>
              <a:rPr lang="en-US" dirty="0" smtClean="0"/>
              <a:t>Diagnostic </a:t>
            </a:r>
            <a:r>
              <a:rPr lang="en-US" dirty="0"/>
              <a:t>and treatment of commonly occurring diseases and ailments of children and outdoor, indoor and pediatric Diagnostic services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provide trainings on Mother and Child Health Care Service to any one who seeks for it, and under privileged including localities</a:t>
            </a:r>
            <a:r>
              <a:rPr lang="en-US" dirty="0" smtClean="0"/>
              <a:t>.</a:t>
            </a:r>
            <a:r>
              <a:rPr lang="en-US" dirty="0"/>
              <a:t> </a:t>
            </a:r>
          </a:p>
          <a:p>
            <a:r>
              <a:rPr lang="en-US" dirty="0" smtClean="0"/>
              <a:t>Journey </a:t>
            </a:r>
            <a:r>
              <a:rPr lang="en-US" dirty="0"/>
              <a:t>House Actions will support </a:t>
            </a:r>
            <a:endParaRPr lang="en-US" dirty="0" smtClean="0"/>
          </a:p>
          <a:p>
            <a:pPr lvl="1"/>
            <a:r>
              <a:rPr lang="en-US" dirty="0" smtClean="0"/>
              <a:t>qualified </a:t>
            </a:r>
            <a:r>
              <a:rPr lang="en-US" dirty="0"/>
              <a:t>pediatric healthcare workers and supply basic medicines for the </a:t>
            </a:r>
            <a:r>
              <a:rPr lang="en-US" dirty="0" smtClean="0"/>
              <a:t>clinic</a:t>
            </a:r>
          </a:p>
          <a:p>
            <a:pPr lvl="1"/>
            <a:r>
              <a:rPr lang="en-US" dirty="0" smtClean="0"/>
              <a:t>Educational </a:t>
            </a:r>
            <a:r>
              <a:rPr lang="en-US" dirty="0"/>
              <a:t>activities aimed at prevention and management of diseases as well as counseling will be provided to local population especially parents/guardians of the children by trained staff that will be provided by the Sector authorities in collaboration with Journey House Actions management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3475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Solution – ship donated medical equipment and supplies to Rwanda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Donated medical equipment and supplies from NGOs based in Vancouver (list of equipment is available)</a:t>
            </a:r>
          </a:p>
          <a:p>
            <a:pPr lvl="1"/>
            <a:r>
              <a:rPr lang="en-CA" dirty="0" smtClean="0"/>
              <a:t>Health for Humanity</a:t>
            </a:r>
          </a:p>
          <a:p>
            <a:pPr lvl="1"/>
            <a:r>
              <a:rPr lang="en-CA" dirty="0" smtClean="0"/>
              <a:t>Rotary World Helps</a:t>
            </a:r>
          </a:p>
          <a:p>
            <a:r>
              <a:rPr lang="en-CA" dirty="0" smtClean="0"/>
              <a:t>Shipping container to be filled with donated items</a:t>
            </a:r>
          </a:p>
          <a:p>
            <a:pPr lvl="1"/>
            <a:r>
              <a:rPr lang="en-CA" dirty="0" smtClean="0"/>
              <a:t>Cost of Cdn$10,000 from the Port of Vancouver to the Port of </a:t>
            </a:r>
            <a:r>
              <a:rPr lang="en-CA" dirty="0"/>
              <a:t>D</a:t>
            </a:r>
            <a:r>
              <a:rPr lang="en-CA" dirty="0" smtClean="0"/>
              <a:t>as </a:t>
            </a:r>
            <a:r>
              <a:rPr lang="en-CA" dirty="0" err="1" smtClean="0"/>
              <a:t>es</a:t>
            </a:r>
            <a:r>
              <a:rPr lang="en-CA" dirty="0" smtClean="0"/>
              <a:t> </a:t>
            </a:r>
            <a:r>
              <a:rPr lang="en-CA" dirty="0" err="1" smtClean="0"/>
              <a:t>Salaama</a:t>
            </a:r>
            <a:r>
              <a:rPr lang="en-CA" dirty="0" smtClean="0"/>
              <a:t> Tanzania</a:t>
            </a:r>
          </a:p>
          <a:p>
            <a:pPr lvl="1"/>
            <a:r>
              <a:rPr lang="en-CA" dirty="0" smtClean="0"/>
              <a:t>Cost of customs duty and road transportation from the Port of Das </a:t>
            </a:r>
            <a:r>
              <a:rPr lang="en-CA" dirty="0" err="1" smtClean="0"/>
              <a:t>es</a:t>
            </a:r>
            <a:r>
              <a:rPr lang="en-CA" dirty="0" smtClean="0"/>
              <a:t> </a:t>
            </a:r>
            <a:r>
              <a:rPr lang="en-CA" dirty="0" err="1" smtClean="0"/>
              <a:t>Salaama</a:t>
            </a:r>
            <a:r>
              <a:rPr lang="en-CA" dirty="0" smtClean="0"/>
              <a:t> to Kigali to be delivered to the Rotary </a:t>
            </a:r>
            <a:r>
              <a:rPr lang="en-CA" dirty="0"/>
              <a:t>C</a:t>
            </a:r>
            <a:r>
              <a:rPr lang="en-CA" dirty="0" smtClean="0"/>
              <a:t>lub of </a:t>
            </a:r>
            <a:r>
              <a:rPr lang="en-CA" dirty="0" err="1" smtClean="0"/>
              <a:t>Gasabo</a:t>
            </a:r>
            <a:r>
              <a:rPr lang="en-CA" dirty="0" smtClean="0"/>
              <a:t> estimate of </a:t>
            </a:r>
            <a:r>
              <a:rPr lang="en-CA" dirty="0" smtClean="0"/>
              <a:t>US$2,000</a:t>
            </a:r>
            <a:r>
              <a:rPr lang="en-CA" dirty="0" smtClean="0"/>
              <a:t>+/-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8038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Q&amp;A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Contact directly for further details for the cervical cancer testing pilot and the children’s medical clinic</a:t>
            </a:r>
          </a:p>
          <a:p>
            <a:pPr lvl="1"/>
            <a:r>
              <a:rPr lang="en-CA" dirty="0" smtClean="0"/>
              <a:t>Mary Saba of WEA  </a:t>
            </a:r>
            <a:r>
              <a:rPr lang="en-CA" u="sng" dirty="0"/>
              <a:t>sabamary22@gmail.com</a:t>
            </a:r>
            <a:endParaRPr lang="en-CA" dirty="0" smtClean="0"/>
          </a:p>
          <a:p>
            <a:pPr lvl="1"/>
            <a:r>
              <a:rPr lang="en-CA" dirty="0"/>
              <a:t>R</a:t>
            </a:r>
            <a:r>
              <a:rPr lang="en-CA" dirty="0" smtClean="0"/>
              <a:t>ogers </a:t>
            </a:r>
            <a:r>
              <a:rPr lang="en-CA" dirty="0" err="1" smtClean="0"/>
              <a:t>Kimuli</a:t>
            </a:r>
            <a:r>
              <a:rPr lang="en-CA" dirty="0" smtClean="0"/>
              <a:t> of JHA </a:t>
            </a:r>
            <a:r>
              <a:rPr lang="en-CA" dirty="0"/>
              <a:t>rogers@journeyhouseafrica.org</a:t>
            </a:r>
            <a:endParaRPr lang="en-CA" dirty="0" smtClean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08942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495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3</vt:lpstr>
      <vt:lpstr>Facet</vt:lpstr>
      <vt:lpstr>Shipping Container  Medical equipment  &amp; Supplies to Rwanda</vt:lpstr>
      <vt:lpstr>Purpose - Seeking a lead club for Rwandan Projects Two Part Presentation   Cervical Cancer Testing - Louise Patterson   Children’s Medical Clinic - Rogers Kimuli of JHA</vt:lpstr>
      <vt:lpstr>Hope for Health Initiative</vt:lpstr>
      <vt:lpstr>Children’s Medical Clinic in Gashora</vt:lpstr>
      <vt:lpstr>Solution – ship donated medical equipment and supplies to Rwanda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Shipping Container  Medical equipment  &amp; Supplies to Rwanda</dc:title>
  <dc:creator>Louise Patterson</dc:creator>
  <cp:lastModifiedBy>Louise Patterson</cp:lastModifiedBy>
  <cp:revision>7</cp:revision>
  <dcterms:created xsi:type="dcterms:W3CDTF">2023-11-15T18:08:47Z</dcterms:created>
  <dcterms:modified xsi:type="dcterms:W3CDTF">2023-11-15T19:13:50Z</dcterms:modified>
</cp:coreProperties>
</file>