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C16363-EB2C-4EEA-91E6-F804DC40DD58}" v="5" dt="2025-01-30T03:06:55.7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4" autoAdjust="0"/>
    <p:restoredTop sz="94660"/>
  </p:normalViewPr>
  <p:slideViewPr>
    <p:cSldViewPr snapToGrid="0">
      <p:cViewPr varScale="1">
        <p:scale>
          <a:sx n="94" d="100"/>
          <a:sy n="94" d="100"/>
        </p:scale>
        <p:origin x="86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herine Matos" userId="fffb0df6d170b2fc" providerId="LiveId" clId="{A9C16363-EB2C-4EEA-91E6-F804DC40DD58}"/>
    <pc:docChg chg="undo custSel addSld modSld">
      <pc:chgData name="Katherine Matos" userId="fffb0df6d170b2fc" providerId="LiveId" clId="{A9C16363-EB2C-4EEA-91E6-F804DC40DD58}" dt="2025-02-14T21:09:29.477" v="502" actId="20577"/>
      <pc:docMkLst>
        <pc:docMk/>
      </pc:docMkLst>
      <pc:sldChg chg="modSp mod">
        <pc:chgData name="Katherine Matos" userId="fffb0df6d170b2fc" providerId="LiveId" clId="{A9C16363-EB2C-4EEA-91E6-F804DC40DD58}" dt="2025-02-14T21:09:29.477" v="502" actId="20577"/>
        <pc:sldMkLst>
          <pc:docMk/>
          <pc:sldMk cId="2854272844" sldId="261"/>
        </pc:sldMkLst>
        <pc:spChg chg="mod">
          <ac:chgData name="Katherine Matos" userId="fffb0df6d170b2fc" providerId="LiveId" clId="{A9C16363-EB2C-4EEA-91E6-F804DC40DD58}" dt="2025-02-14T21:09:29.477" v="502" actId="20577"/>
          <ac:spMkLst>
            <pc:docMk/>
            <pc:sldMk cId="2854272844" sldId="261"/>
            <ac:spMk id="3" creationId="{00000000-0000-0000-0000-000000000000}"/>
          </ac:spMkLst>
        </pc:spChg>
      </pc:sldChg>
      <pc:sldChg chg="addSp delSp modSp mod">
        <pc:chgData name="Katherine Matos" userId="fffb0df6d170b2fc" providerId="LiveId" clId="{A9C16363-EB2C-4EEA-91E6-F804DC40DD58}" dt="2025-01-30T03:02:15.289" v="280" actId="1036"/>
        <pc:sldMkLst>
          <pc:docMk/>
          <pc:sldMk cId="203788814" sldId="264"/>
        </pc:sldMkLst>
        <pc:spChg chg="mod">
          <ac:chgData name="Katherine Matos" userId="fffb0df6d170b2fc" providerId="LiveId" clId="{A9C16363-EB2C-4EEA-91E6-F804DC40DD58}" dt="2025-01-30T03:01:16.992" v="265" actId="404"/>
          <ac:spMkLst>
            <pc:docMk/>
            <pc:sldMk cId="203788814" sldId="264"/>
            <ac:spMk id="3" creationId="{00000000-0000-0000-0000-000000000000}"/>
          </ac:spMkLst>
        </pc:spChg>
        <pc:spChg chg="add mod">
          <ac:chgData name="Katherine Matos" userId="fffb0df6d170b2fc" providerId="LiveId" clId="{A9C16363-EB2C-4EEA-91E6-F804DC40DD58}" dt="2025-01-30T03:02:15.289" v="280" actId="1036"/>
          <ac:spMkLst>
            <pc:docMk/>
            <pc:sldMk cId="203788814" sldId="264"/>
            <ac:spMk id="10" creationId="{861D468A-9B35-117A-977E-833CB2C65D5C}"/>
          </ac:spMkLst>
        </pc:spChg>
        <pc:picChg chg="add mod">
          <ac:chgData name="Katherine Matos" userId="fffb0df6d170b2fc" providerId="LiveId" clId="{A9C16363-EB2C-4EEA-91E6-F804DC40DD58}" dt="2025-01-30T02:59:47.464" v="89" actId="1076"/>
          <ac:picMkLst>
            <pc:docMk/>
            <pc:sldMk cId="203788814" sldId="264"/>
            <ac:picMk id="7" creationId="{B6D81FED-4AEA-CED0-41C6-8162B946D30A}"/>
          </ac:picMkLst>
        </pc:picChg>
        <pc:picChg chg="add mod">
          <ac:chgData name="Katherine Matos" userId="fffb0df6d170b2fc" providerId="LiveId" clId="{A9C16363-EB2C-4EEA-91E6-F804DC40DD58}" dt="2025-01-30T03:02:09.344" v="270" actId="1440"/>
          <ac:picMkLst>
            <pc:docMk/>
            <pc:sldMk cId="203788814" sldId="264"/>
            <ac:picMk id="8" creationId="{CD9FC1A5-4C72-B772-F983-D037B584513C}"/>
          </ac:picMkLst>
        </pc:picChg>
      </pc:sldChg>
      <pc:sldChg chg="addSp delSp modSp new mod">
        <pc:chgData name="Katherine Matos" userId="fffb0df6d170b2fc" providerId="LiveId" clId="{A9C16363-EB2C-4EEA-91E6-F804DC40DD58}" dt="2025-01-30T03:08:19.630" v="415" actId="1440"/>
        <pc:sldMkLst>
          <pc:docMk/>
          <pc:sldMk cId="1361682731" sldId="265"/>
        </pc:sldMkLst>
        <pc:spChg chg="mod">
          <ac:chgData name="Katherine Matos" userId="fffb0df6d170b2fc" providerId="LiveId" clId="{A9C16363-EB2C-4EEA-91E6-F804DC40DD58}" dt="2025-01-30T03:02:27.051" v="281"/>
          <ac:spMkLst>
            <pc:docMk/>
            <pc:sldMk cId="1361682731" sldId="265"/>
            <ac:spMk id="2" creationId="{6AECE418-10E2-0B17-6AD2-931D4BEB62CA}"/>
          </ac:spMkLst>
        </pc:spChg>
        <pc:spChg chg="mod">
          <ac:chgData name="Katherine Matos" userId="fffb0df6d170b2fc" providerId="LiveId" clId="{A9C16363-EB2C-4EEA-91E6-F804DC40DD58}" dt="2025-01-30T03:06:40.498" v="403" actId="14100"/>
          <ac:spMkLst>
            <pc:docMk/>
            <pc:sldMk cId="1361682731" sldId="265"/>
            <ac:spMk id="3" creationId="{3D6F9CD2-D1BA-5FE1-5E47-A264150E41C9}"/>
          </ac:spMkLst>
        </pc:spChg>
        <pc:spChg chg="add mod">
          <ac:chgData name="Katherine Matos" userId="fffb0df6d170b2fc" providerId="LiveId" clId="{A9C16363-EB2C-4EEA-91E6-F804DC40DD58}" dt="2025-01-30T03:07:10.592" v="412" actId="14100"/>
          <ac:spMkLst>
            <pc:docMk/>
            <pc:sldMk cId="1361682731" sldId="265"/>
            <ac:spMk id="12" creationId="{32CF3BE5-43FA-BB94-1E8E-DBEB48CBB38B}"/>
          </ac:spMkLst>
        </pc:spChg>
        <pc:picChg chg="add mod">
          <ac:chgData name="Katherine Matos" userId="fffb0df6d170b2fc" providerId="LiveId" clId="{A9C16363-EB2C-4EEA-91E6-F804DC40DD58}" dt="2025-01-30T03:07:00.892" v="410" actId="1076"/>
          <ac:picMkLst>
            <pc:docMk/>
            <pc:sldMk cId="1361682731" sldId="265"/>
            <ac:picMk id="8" creationId="{27CE56BD-5229-E66B-D9AC-70F6762446BF}"/>
          </ac:picMkLst>
        </pc:picChg>
        <pc:picChg chg="add mod">
          <ac:chgData name="Katherine Matos" userId="fffb0df6d170b2fc" providerId="LiveId" clId="{A9C16363-EB2C-4EEA-91E6-F804DC40DD58}" dt="2025-01-30T03:06:49.893" v="405" actId="1076"/>
          <ac:picMkLst>
            <pc:docMk/>
            <pc:sldMk cId="1361682731" sldId="265"/>
            <ac:picMk id="9" creationId="{4F110CCD-C091-9BAE-3980-E916B0C8BD47}"/>
          </ac:picMkLst>
        </pc:picChg>
        <pc:picChg chg="add mod">
          <ac:chgData name="Katherine Matos" userId="fffb0df6d170b2fc" providerId="LiveId" clId="{A9C16363-EB2C-4EEA-91E6-F804DC40DD58}" dt="2025-01-30T03:06:54.412" v="406" actId="1076"/>
          <ac:picMkLst>
            <pc:docMk/>
            <pc:sldMk cId="1361682731" sldId="265"/>
            <ac:picMk id="11" creationId="{02C418D3-B6BD-6C60-6697-6F697964CA16}"/>
          </ac:picMkLst>
        </pc:picChg>
        <pc:picChg chg="add mod">
          <ac:chgData name="Katherine Matos" userId="fffb0df6d170b2fc" providerId="LiveId" clId="{A9C16363-EB2C-4EEA-91E6-F804DC40DD58}" dt="2025-01-30T03:08:19.630" v="415" actId="1440"/>
          <ac:picMkLst>
            <pc:docMk/>
            <pc:sldMk cId="1361682731" sldId="265"/>
            <ac:picMk id="14" creationId="{ACF5BD61-5654-E2D9-5A0B-1A4182D5A0A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BC48-20BC-409E-8DB1-E5016BC83DEC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F162-F771-4A46-9598-39BAD2708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136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BC48-20BC-409E-8DB1-E5016BC83DEC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F162-F771-4A46-9598-39BAD2708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3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BC48-20BC-409E-8DB1-E5016BC83DEC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F162-F771-4A46-9598-39BAD2708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871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BC48-20BC-409E-8DB1-E5016BC83DEC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F162-F771-4A46-9598-39BAD2708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173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BC48-20BC-409E-8DB1-E5016BC83DEC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F162-F771-4A46-9598-39BAD2708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240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BC48-20BC-409E-8DB1-E5016BC83DEC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F162-F771-4A46-9598-39BAD2708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52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BC48-20BC-409E-8DB1-E5016BC83DEC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F162-F771-4A46-9598-39BAD2708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79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BC48-20BC-409E-8DB1-E5016BC83DEC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F162-F771-4A46-9598-39BAD2708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5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BC48-20BC-409E-8DB1-E5016BC83DEC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F162-F771-4A46-9598-39BAD2708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809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BC48-20BC-409E-8DB1-E5016BC83DEC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F162-F771-4A46-9598-39BAD2708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828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BC48-20BC-409E-8DB1-E5016BC83DEC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F162-F771-4A46-9598-39BAD2708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23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0BC48-20BC-409E-8DB1-E5016BC83DEC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FF162-F771-4A46-9598-39BAD2708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03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to Appoint a RYLA Club Liaison in </a:t>
            </a:r>
            <a:r>
              <a:rPr lang="en-US" b="1" dirty="0" err="1"/>
              <a:t>DACdb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97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3473" y="5530680"/>
            <a:ext cx="8935452" cy="9350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In the left-hand navigation, select the “Admin Functions” dropdown and click on “Edit Club Positions.”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043112" y="493460"/>
            <a:ext cx="7496175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43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6824" y="5374106"/>
            <a:ext cx="8662736" cy="1139742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Find the Club Member who will serve as RYLA Club Liaison and click the “Edit” icon (pencil) at the left.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102794" y="208498"/>
            <a:ext cx="10170795" cy="5085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016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946358"/>
            <a:ext cx="10515600" cy="13001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To add a new position for, click the “Add” button in the top right.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500187" y="976655"/>
            <a:ext cx="9191625" cy="221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926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6531" y="4090737"/>
            <a:ext cx="8738937" cy="2070184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There are two ways to add a new position. First, make sure the “Start Date” and “End Date” match the period of appointment for the position (07/01/YEAR – 06/30/YEAR).</a:t>
            </a:r>
          </a:p>
          <a:p>
            <a:pPr marL="0" indent="0" algn="ctr">
              <a:buNone/>
            </a:pPr>
            <a:r>
              <a:rPr lang="en-US" dirty="0"/>
              <a:t>Appointment won’t work if a partial year </a:t>
            </a:r>
            <a:r>
              <a:rPr lang="en-US"/>
              <a:t>is entered.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485899" y="894815"/>
            <a:ext cx="9220200" cy="2847975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1889760" y="2783841"/>
            <a:ext cx="3048000" cy="106055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272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2435" y="4203030"/>
            <a:ext cx="7615989" cy="219852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Next, type “RYL” in the open field and click on the pop-up with the RYLA position to select.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619" y="654032"/>
            <a:ext cx="9047619" cy="29142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8621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3737" y="5293893"/>
            <a:ext cx="8626642" cy="1235995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Alternatively, click the “Add” button below the field and select “RYLA Club Chair” in the new window.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458" y="194960"/>
            <a:ext cx="7315200" cy="4843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034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Overlapping Positions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0955"/>
            <a:ext cx="10515600" cy="49685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If you receive a warning message about overlapping date ranges, one of the lines won’t register within the </a:t>
            </a:r>
            <a:r>
              <a:rPr lang="en-US" dirty="0" err="1"/>
              <a:t>DACdb</a:t>
            </a:r>
            <a:r>
              <a:rPr lang="en-US" dirty="0"/>
              <a:t> system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Only the green line above is marked active.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Addition of the RYLA Chair is not registered on the Club page.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6D81FED-4AEA-CED0-41C6-8162B946D3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167" y="2249713"/>
            <a:ext cx="11077665" cy="250987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D9FC1A5-4C72-B772-F983-D037B58451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4253" y="4692890"/>
            <a:ext cx="1774633" cy="17999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Arrow: Right 9">
            <a:extLst>
              <a:ext uri="{FF2B5EF4-FFF2-40B4-BE49-F238E27FC236}">
                <a16:creationId xmlns:a16="http://schemas.microsoft.com/office/drawing/2014/main" id="{861D468A-9B35-117A-977E-833CB2C65D5C}"/>
              </a:ext>
            </a:extLst>
          </p:cNvPr>
          <p:cNvSpPr/>
          <p:nvPr/>
        </p:nvSpPr>
        <p:spPr>
          <a:xfrm rot="1190180">
            <a:off x="8177954" y="5376236"/>
            <a:ext cx="791611" cy="50290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88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CE418-10E2-0B17-6AD2-931D4BEB6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Overlapping Positions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F9CD2-D1BA-5FE1-5E47-A264150E4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9191"/>
            <a:ext cx="10515600" cy="467777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Add all positions to the same line (with one-year period).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7CE56BD-5229-E66B-D9AC-70F6762446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880" y="2080538"/>
            <a:ext cx="8560316" cy="193951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F110CCD-C091-9BAE-3980-E916B0C8BD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00708" y="2133840"/>
            <a:ext cx="1774633" cy="17999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2C418D3-B6BD-6C60-6697-6F697964CA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880" y="4708407"/>
            <a:ext cx="8750579" cy="1698007"/>
          </a:xfrm>
          <a:prstGeom prst="rect">
            <a:avLst/>
          </a:prstGeom>
        </p:spPr>
      </p:pic>
      <p:sp>
        <p:nvSpPr>
          <p:cNvPr id="12" name="Arrow: Right 11">
            <a:extLst>
              <a:ext uri="{FF2B5EF4-FFF2-40B4-BE49-F238E27FC236}">
                <a16:creationId xmlns:a16="http://schemas.microsoft.com/office/drawing/2014/main" id="{32CF3BE5-43FA-BB94-1E8E-DBEB48CBB38B}"/>
              </a:ext>
            </a:extLst>
          </p:cNvPr>
          <p:cNvSpPr/>
          <p:nvPr/>
        </p:nvSpPr>
        <p:spPr>
          <a:xfrm rot="5400000">
            <a:off x="5234228" y="3884588"/>
            <a:ext cx="791611" cy="84016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CF5BD61-5654-E2D9-5A0B-1A4182D5A0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98796" y="4392403"/>
            <a:ext cx="1676545" cy="20575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61682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227</Words>
  <Application>Microsoft Office PowerPoint</Application>
  <PresentationFormat>Widescreen</PresentationFormat>
  <Paragraphs>20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How to Appoint a RYLA Club Liaison in DACdb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Overlapping Positions</vt:lpstr>
      <vt:lpstr>Overlapping Positions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Appoint a RYLA Club Liaison in DACdb</dc:title>
  <dc:creator>Katherine Matos</dc:creator>
  <cp:lastModifiedBy>Katherine Matos</cp:lastModifiedBy>
  <cp:revision>3</cp:revision>
  <dcterms:created xsi:type="dcterms:W3CDTF">2023-07-24T00:36:36Z</dcterms:created>
  <dcterms:modified xsi:type="dcterms:W3CDTF">2025-02-14T21:09:34Z</dcterms:modified>
</cp:coreProperties>
</file>