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tags/tag21.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2.xml" ContentType="application/vnd.openxmlformats-officedocument.presentationml.tags+xml"/>
  <Override PartName="/ppt/notesSlides/notesSlide1.xml" ContentType="application/vnd.openxmlformats-officedocument.presentationml.notesSlide+xml"/>
  <Override PartName="/ppt/tags/tag23.xml" ContentType="application/vnd.openxmlformats-officedocument.presentationml.tags+xml"/>
  <Override PartName="/ppt/notesSlides/notesSlide2.xml" ContentType="application/vnd.openxmlformats-officedocument.presentationml.notesSlide+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notesSlides/notesSlide8.xml" ContentType="application/vnd.openxmlformats-officedocument.presentationml.notesSlide+xml"/>
  <Override PartName="/ppt/tags/tag30.xml" ContentType="application/vnd.openxmlformats-officedocument.presentationml.tags+xml"/>
  <Override PartName="/ppt/notesSlides/notesSlide9.xml" ContentType="application/vnd.openxmlformats-officedocument.presentationml.notesSlide+xml"/>
  <Override PartName="/ppt/tags/tag31.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5.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notesSlides/notesSlide16.xml" ContentType="application/vnd.openxmlformats-officedocument.presentationml.notesSlide+xml"/>
  <Override PartName="/ppt/tags/tag38.xml" ContentType="application/vnd.openxmlformats-officedocument.presentationml.tags+xml"/>
  <Override PartName="/ppt/notesSlides/notesSlide17.xml" ContentType="application/vnd.openxmlformats-officedocument.presentationml.notesSlide+xml"/>
  <Override PartName="/ppt/tags/tag39.xml" ContentType="application/vnd.openxmlformats-officedocument.presentationml.tags+xml"/>
  <Override PartName="/ppt/notesSlides/notesSlide18.xml" ContentType="application/vnd.openxmlformats-officedocument.presentationml.notesSlide+xml"/>
  <Override PartName="/ppt/tags/tag40.xml" ContentType="application/vnd.openxmlformats-officedocument.presentationml.tags+xml"/>
  <Override PartName="/ppt/notesSlides/notesSlide19.xml" ContentType="application/vnd.openxmlformats-officedocument.presentationml.notesSlide+xml"/>
  <Override PartName="/ppt/tags/tag41.xml" ContentType="application/vnd.openxmlformats-officedocument.presentationml.tags+xml"/>
  <Override PartName="/ppt/notesSlides/notesSlide20.xml" ContentType="application/vnd.openxmlformats-officedocument.presentationml.notesSlide+xml"/>
  <Override PartName="/ppt/tags/tag42.xml" ContentType="application/vnd.openxmlformats-officedocument.presentationml.tags+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1" r:id="rId5"/>
    <p:sldMasterId id="2147483707" r:id="rId6"/>
    <p:sldMasterId id="2147483725" r:id="rId7"/>
    <p:sldMasterId id="2147483740" r:id="rId8"/>
  </p:sldMasterIdLst>
  <p:notesMasterIdLst>
    <p:notesMasterId r:id="rId30"/>
  </p:notesMasterIdLst>
  <p:sldIdLst>
    <p:sldId id="2147476288" r:id="rId9"/>
    <p:sldId id="2147471509" r:id="rId10"/>
    <p:sldId id="2147471519" r:id="rId11"/>
    <p:sldId id="279" r:id="rId12"/>
    <p:sldId id="323" r:id="rId13"/>
    <p:sldId id="2147476285" r:id="rId14"/>
    <p:sldId id="2147471512" r:id="rId15"/>
    <p:sldId id="2147476289" r:id="rId16"/>
    <p:sldId id="2147471523" r:id="rId17"/>
    <p:sldId id="2147471517" r:id="rId18"/>
    <p:sldId id="2147471520" r:id="rId19"/>
    <p:sldId id="2141411904" r:id="rId20"/>
    <p:sldId id="2147476290" r:id="rId21"/>
    <p:sldId id="2147471516" r:id="rId22"/>
    <p:sldId id="2147471513" r:id="rId23"/>
    <p:sldId id="2147471505" r:id="rId24"/>
    <p:sldId id="2147476280" r:id="rId25"/>
    <p:sldId id="431" r:id="rId26"/>
    <p:sldId id="2147476279" r:id="rId27"/>
    <p:sldId id="2147471506" r:id="rId28"/>
    <p:sldId id="2147471507" r:id="rId29"/>
  </p:sldIdLst>
  <p:sldSz cx="12192000" cy="6858000"/>
  <p:notesSz cx="7010400" cy="92964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ED8629-E704-739B-97D6-BB8DC1881563}" name="Kelly Cison" initials="KC" userId="S::kelly.cison@rotary.org::2e73020a-ddf5-4553-8183-f8e66a6e7f0e" providerId="AD"/>
  <p188:author id="{01FB5294-C6AA-C3B3-1D7D-179E1BA229BD}" name="Amy Finkelstein" initials="AF" userId="S::Amy.Finkelstein@rotary.org::94a26f2c-7a35-4d0d-9fa5-8610d3c204f1" providerId="AD"/>
  <p188:author id="{2FF31199-3B7B-5C51-81DA-52BC8DEB6293}" name="Katie Burns" initials="KB" userId="Katie Burns" providerId="None"/>
  <p188:author id="{8232FDEF-C994-CAFE-20BA-C650C9C2E932}" name="Carol Pandak" initials="CP" userId="S::Carol.Pandak@rotary.org::2da987ac-ff8f-4b06-ba96-60e8a607a61d" providerId="AD"/>
  <p188:author id="{2296A5FF-1702-7806-2A76-67A12465D24D}" name="Kelly Doherty" initials="KD" userId="S::Kelly.Doherty@rotary.org::aad74abb-1561-41f3-b5c5-0ec4671f369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E02927"/>
    <a:srgbClr val="A05CBF"/>
    <a:srgbClr val="F7A81B"/>
    <a:srgbClr val="FF7600"/>
    <a:srgbClr val="FFD100"/>
    <a:srgbClr val="901F93"/>
    <a:srgbClr val="D41367"/>
    <a:srgbClr val="006271"/>
    <a:srgbClr val="1745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0765A9-CF70-4D99-8050-C2E21E93B021}" v="1" dt="2025-09-08T20:23:00.5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26" autoAdjust="0"/>
    <p:restoredTop sz="80816" autoAdjust="0"/>
  </p:normalViewPr>
  <p:slideViewPr>
    <p:cSldViewPr snapToGrid="0">
      <p:cViewPr varScale="1">
        <p:scale>
          <a:sx n="94" d="100"/>
          <a:sy n="94" d="100"/>
        </p:scale>
        <p:origin x="96" y="294"/>
      </p:cViewPr>
      <p:guideLst>
        <p:guide orient="horz" pos="2632"/>
        <p:guide pos="3840"/>
      </p:guideLst>
    </p:cSldViewPr>
  </p:slideViewPr>
  <p:notesTextViewPr>
    <p:cViewPr>
      <p:scale>
        <a:sx n="114" d="100"/>
        <a:sy n="114" d="100"/>
      </p:scale>
      <p:origin x="0" y="0"/>
    </p:cViewPr>
  </p:notesTextViewPr>
  <p:sorterViewPr>
    <p:cViewPr>
      <p:scale>
        <a:sx n="100" d="100"/>
        <a:sy n="100" d="100"/>
      </p:scale>
      <p:origin x="0" y="-288"/>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776103398990419"/>
          <c:y val="0.21310043506786794"/>
          <c:w val="0.77885728754252226"/>
          <c:h val="0.72778593835773964"/>
        </c:manualLayout>
      </c:layout>
      <c:pie3DChart>
        <c:varyColors val="1"/>
        <c:ser>
          <c:idx val="0"/>
          <c:order val="0"/>
          <c:dPt>
            <c:idx val="0"/>
            <c:bubble3D val="0"/>
            <c:spPr>
              <a:solidFill>
                <a:srgbClr val="E02927"/>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5872-4821-812F-E0094F509E2B}"/>
              </c:ext>
            </c:extLst>
          </c:dPt>
          <c:dPt>
            <c:idx val="1"/>
            <c:bubble3D val="0"/>
            <c:spPr>
              <a:solidFill>
                <a:srgbClr val="901F9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5872-4821-812F-E0094F509E2B}"/>
              </c:ext>
            </c:extLst>
          </c:dPt>
          <c:dPt>
            <c:idx val="2"/>
            <c:bubble3D val="0"/>
            <c:spPr>
              <a:solidFill>
                <a:srgbClr val="F7A81B"/>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5872-4821-812F-E0094F509E2B}"/>
              </c:ext>
            </c:extLst>
          </c:dPt>
          <c:dPt>
            <c:idx val="3"/>
            <c:bubble3D val="0"/>
            <c:spPr>
              <a:solidFill>
                <a:srgbClr val="FFD100"/>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5872-4821-812F-E0094F509E2B}"/>
              </c:ext>
            </c:extLst>
          </c:dPt>
          <c:dLbls>
            <c:dLbl>
              <c:idx val="0"/>
              <c:layout>
                <c:manualLayout>
                  <c:x val="-1.8477086880321642E-2"/>
                  <c:y val="-4.3011173956642237E-2"/>
                </c:manualLayout>
              </c:layout>
              <c:tx>
                <c:rich>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r>
                      <a:rPr lang="en-US" b="1" i="0" dirty="0">
                        <a:latin typeface="Open Sans" panose="020B0606030504020204" pitchFamily="34" charset="0"/>
                        <a:ea typeface="Open Sans" panose="020B0606030504020204" pitchFamily="34" charset="0"/>
                        <a:cs typeface="Open Sans" panose="020B0606030504020204" pitchFamily="34" charset="0"/>
                      </a:rPr>
                      <a:t>Afghanistan</a:t>
                    </a:r>
                  </a:p>
                  <a:p>
                    <a:pPr>
                      <a:defRPr/>
                    </a:pPr>
                    <a:r>
                      <a:rPr lang="en-US" b="1" i="0" dirty="0">
                        <a:latin typeface="Open Sans" panose="020B0606030504020204" pitchFamily="34" charset="0"/>
                        <a:ea typeface="Open Sans" panose="020B0606030504020204" pitchFamily="34" charset="0"/>
                        <a:cs typeface="Open Sans" panose="020B0606030504020204" pitchFamily="34" charset="0"/>
                      </a:rPr>
                      <a:t>US$38 million</a:t>
                    </a:r>
                  </a:p>
                  <a:p>
                    <a:pPr>
                      <a:defRPr/>
                    </a:pPr>
                    <a:r>
                      <a:rPr lang="en-US" b="1" i="0" dirty="0">
                        <a:latin typeface="Open Sans" panose="020B0606030504020204" pitchFamily="34" charset="0"/>
                        <a:ea typeface="Open Sans" panose="020B0606030504020204" pitchFamily="34" charset="0"/>
                        <a:cs typeface="Open Sans" panose="020B0606030504020204" pitchFamily="34" charset="0"/>
                      </a:rPr>
                      <a:t>25%</a:t>
                    </a:r>
                  </a:p>
                </c:rich>
              </c:tx>
              <c:spPr>
                <a:xfrm>
                  <a:off x="6696442" y="582726"/>
                  <a:ext cx="1964654" cy="771048"/>
                </a:xfrm>
                <a:solidFill>
                  <a:prstClr val="white">
                    <a:lumMod val="95000"/>
                    <a:alpha val="75000"/>
                  </a:prstClr>
                </a:solidFill>
                <a:ln w="9525">
                  <a:no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66636"/>
                        <a:gd name="adj2" fmla="val 166492"/>
                      </a:avLst>
                    </a:prstGeom>
                    <a:noFill/>
                    <a:ln>
                      <a:noFill/>
                    </a:ln>
                  </c15:spPr>
                  <c15:layout>
                    <c:manualLayout>
                      <c:w val="0.18694071451333141"/>
                      <c:h val="0.11869584935217037"/>
                    </c:manualLayout>
                  </c15:layout>
                  <c15:showDataLabelsRange val="0"/>
                </c:ext>
                <c:ext xmlns:c16="http://schemas.microsoft.com/office/drawing/2014/chart" uri="{C3380CC4-5D6E-409C-BE32-E72D297353CC}">
                  <c16:uniqueId val="{00000001-5872-4821-812F-E0094F509E2B}"/>
                </c:ext>
              </c:extLst>
            </c:dLbl>
            <c:dLbl>
              <c:idx val="1"/>
              <c:layout>
                <c:manualLayout>
                  <c:x val="2.3022592029328125E-2"/>
                  <c:y val="-8.5201842734557498E-2"/>
                </c:manualLayout>
              </c:layout>
              <c:tx>
                <c:rich>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fld id="{B13D46BA-CE03-4EAD-BE22-6621F7AA3C37}" type="CATEGORYNAME">
                      <a:rPr lang="en-US" b="1" i="0">
                        <a:latin typeface="Open Sans" panose="020B0606030504020204" pitchFamily="34" charset="0"/>
                        <a:ea typeface="Open Sans" panose="020B0606030504020204" pitchFamily="34" charset="0"/>
                        <a:cs typeface="Open Sans" panose="020B0606030504020204" pitchFamily="34" charset="0"/>
                      </a:rPr>
                      <a:pPr>
                        <a:defRPr/>
                      </a:pPr>
                      <a:t>[CATEGORY NAME]</a:t>
                    </a:fld>
                    <a:endParaRPr lang="en-US" b="1" i="0" dirty="0">
                      <a:latin typeface="Open Sans" panose="020B0606030504020204" pitchFamily="34" charset="0"/>
                      <a:ea typeface="Open Sans" panose="020B0606030504020204" pitchFamily="34" charset="0"/>
                      <a:cs typeface="Open Sans" panose="020B0606030504020204" pitchFamily="34" charset="0"/>
                    </a:endParaRPr>
                  </a:p>
                  <a:p>
                    <a:pPr>
                      <a:defRPr/>
                    </a:pPr>
                    <a:r>
                      <a:rPr lang="en-US" b="1" i="0" dirty="0">
                        <a:latin typeface="Open Sans" panose="020B0606030504020204" pitchFamily="34" charset="0"/>
                        <a:ea typeface="Open Sans" panose="020B0606030504020204" pitchFamily="34" charset="0"/>
                        <a:cs typeface="Open Sans" panose="020B0606030504020204" pitchFamily="34" charset="0"/>
                      </a:rPr>
                      <a:t>US$42 million </a:t>
                    </a:r>
                  </a:p>
                  <a:p>
                    <a:pPr>
                      <a:defRPr/>
                    </a:pPr>
                    <a:fld id="{26DB05AF-4F6F-46F6-A55B-3FDD9ADA17B1}" type="PERCENTAGE">
                      <a:rPr lang="en-US" b="1" i="0">
                        <a:latin typeface="Open Sans" panose="020B0606030504020204" pitchFamily="34" charset="0"/>
                        <a:ea typeface="Open Sans" panose="020B0606030504020204" pitchFamily="34" charset="0"/>
                        <a:cs typeface="Open Sans" panose="020B0606030504020204" pitchFamily="34" charset="0"/>
                      </a:rPr>
                      <a:pPr>
                        <a:defRPr/>
                      </a:pPr>
                      <a:t>[PERCENTAGE]</a:t>
                    </a:fld>
                    <a:endParaRPr lang="en-US"/>
                  </a:p>
                </c:rich>
              </c:tx>
              <c:spPr>
                <a:solidFill>
                  <a:prstClr val="white">
                    <a:lumMod val="95000"/>
                    <a:alpha val="75000"/>
                  </a:prstClr>
                </a:solidFill>
                <a:ln w="9525">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66666"/>
                        <a:gd name="adj2" fmla="val -204763"/>
                      </a:avLst>
                    </a:prstGeom>
                    <a:noFill/>
                    <a:ln>
                      <a:noFill/>
                    </a:ln>
                  </c15:spPr>
                  <c15:dlblFieldTable/>
                  <c15:showDataLabelsRange val="0"/>
                </c:ext>
                <c:ext xmlns:c16="http://schemas.microsoft.com/office/drawing/2014/chart" uri="{C3380CC4-5D6E-409C-BE32-E72D297353CC}">
                  <c16:uniqueId val="{00000003-5872-4821-812F-E0094F509E2B}"/>
                </c:ext>
              </c:extLst>
            </c:dLbl>
            <c:dLbl>
              <c:idx val="2"/>
              <c:layout>
                <c:manualLayout>
                  <c:x val="4.0359377603298656E-2"/>
                  <c:y val="0.18026160106576389"/>
                </c:manualLayout>
              </c:layout>
              <c:tx>
                <c:rich>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fld id="{D37BA7AA-AB79-4AE7-8A2D-57029B70575F}" type="CATEGORYNAME">
                      <a:rPr lang="en-US" b="1" i="0">
                        <a:latin typeface="Open Sans" panose="020B0606030504020204" pitchFamily="34" charset="0"/>
                        <a:ea typeface="Open Sans" panose="020B0606030504020204" pitchFamily="34" charset="0"/>
                        <a:cs typeface="Open Sans" panose="020B0606030504020204" pitchFamily="34" charset="0"/>
                      </a:rPr>
                      <a:pPr>
                        <a:defRPr/>
                      </a:pPr>
                      <a:t>[CATEGORY NAME]</a:t>
                    </a:fld>
                    <a:endParaRPr lang="en-US" b="1" i="0" dirty="0">
                      <a:latin typeface="Open Sans" panose="020B0606030504020204" pitchFamily="34" charset="0"/>
                      <a:ea typeface="Open Sans" panose="020B0606030504020204" pitchFamily="34" charset="0"/>
                      <a:cs typeface="Open Sans" panose="020B0606030504020204" pitchFamily="34" charset="0"/>
                    </a:endParaRPr>
                  </a:p>
                  <a:p>
                    <a:pPr>
                      <a:defRPr/>
                    </a:pPr>
                    <a:r>
                      <a:rPr lang="en-US" b="1" i="0" dirty="0">
                        <a:latin typeface="Open Sans" panose="020B0606030504020204" pitchFamily="34" charset="0"/>
                        <a:ea typeface="Open Sans" panose="020B0606030504020204" pitchFamily="34" charset="0"/>
                        <a:cs typeface="Open Sans" panose="020B0606030504020204" pitchFamily="34" charset="0"/>
                      </a:rPr>
                      <a:t>US$53 million</a:t>
                    </a:r>
                  </a:p>
                  <a:p>
                    <a:pPr>
                      <a:defRPr/>
                    </a:pPr>
                    <a:r>
                      <a:rPr lang="en-US" b="1" i="0" dirty="0">
                        <a:latin typeface="Open Sans" panose="020B0606030504020204" pitchFamily="34" charset="0"/>
                        <a:ea typeface="Open Sans" panose="020B0606030504020204" pitchFamily="34" charset="0"/>
                        <a:cs typeface="Open Sans" panose="020B0606030504020204" pitchFamily="34" charset="0"/>
                      </a:rPr>
                      <a:t>36%</a:t>
                    </a:r>
                  </a:p>
                  <a:p>
                    <a:pPr>
                      <a:defRPr/>
                    </a:pPr>
                    <a:endParaRPr lang="en-US"/>
                  </a:p>
                </c:rich>
              </c:tx>
              <c:spPr>
                <a:solidFill>
                  <a:prstClr val="white">
                    <a:lumMod val="95000"/>
                    <a:alpha val="75000"/>
                  </a:prstClr>
                </a:solidFill>
                <a:ln w="9525">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27283"/>
                        <a:gd name="adj2" fmla="val -201987"/>
                      </a:avLst>
                    </a:prstGeom>
                    <a:noFill/>
                    <a:ln>
                      <a:noFill/>
                    </a:ln>
                  </c15:spPr>
                  <c15:dlblFieldTable/>
                  <c15:showDataLabelsRange val="0"/>
                </c:ext>
                <c:ext xmlns:c16="http://schemas.microsoft.com/office/drawing/2014/chart" uri="{C3380CC4-5D6E-409C-BE32-E72D297353CC}">
                  <c16:uniqueId val="{00000005-5872-4821-812F-E0094F509E2B}"/>
                </c:ext>
              </c:extLst>
            </c:dLbl>
            <c:dLbl>
              <c:idx val="3"/>
              <c:layout>
                <c:manualLayout>
                  <c:x val="-8.0399996079738495E-2"/>
                  <c:y val="-4.2500782789649874E-2"/>
                </c:manualLayout>
              </c:layout>
              <c:tx>
                <c:rich>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r>
                      <a:rPr lang="en-US" b="1" i="0" dirty="0">
                        <a:latin typeface="Open Sans" panose="020B0606030504020204" pitchFamily="34" charset="0"/>
                        <a:ea typeface="Open Sans" panose="020B0606030504020204" pitchFamily="34" charset="0"/>
                        <a:cs typeface="Open Sans" panose="020B0606030504020204" pitchFamily="34" charset="0"/>
                      </a:rPr>
                      <a:t>other</a:t>
                    </a:r>
                  </a:p>
                  <a:p>
                    <a:pPr>
                      <a:defRPr/>
                    </a:pPr>
                    <a:r>
                      <a:rPr lang="en-US" b="1" i="0" dirty="0">
                        <a:latin typeface="Open Sans" panose="020B0606030504020204" pitchFamily="34" charset="0"/>
                        <a:ea typeface="Open Sans" panose="020B0606030504020204" pitchFamily="34" charset="0"/>
                        <a:cs typeface="Open Sans" panose="020B0606030504020204" pitchFamily="34" charset="0"/>
                      </a:rPr>
                      <a:t>US$17 million</a:t>
                    </a:r>
                  </a:p>
                  <a:p>
                    <a:pPr>
                      <a:defRPr/>
                    </a:pPr>
                    <a:r>
                      <a:rPr lang="en-US" b="1" i="0" dirty="0">
                        <a:latin typeface="Open Sans" panose="020B0606030504020204" pitchFamily="34" charset="0"/>
                        <a:ea typeface="Open Sans" panose="020B0606030504020204" pitchFamily="34" charset="0"/>
                        <a:cs typeface="Open Sans" panose="020B0606030504020204" pitchFamily="34" charset="0"/>
                      </a:rPr>
                      <a:t>11%</a:t>
                    </a:r>
                  </a:p>
                </c:rich>
              </c:tx>
              <c:spPr>
                <a:solidFill>
                  <a:prstClr val="white">
                    <a:lumMod val="95000"/>
                    <a:alpha val="75000"/>
                  </a:prstClr>
                </a:solidFill>
                <a:ln w="9525">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73559"/>
                        <a:gd name="adj2" fmla="val 190140"/>
                      </a:avLst>
                    </a:prstGeom>
                    <a:noFill/>
                    <a:ln>
                      <a:noFill/>
                    </a:ln>
                  </c15:spPr>
                  <c15:showDataLabelsRange val="0"/>
                </c:ext>
                <c:ext xmlns:c16="http://schemas.microsoft.com/office/drawing/2014/chart" uri="{C3380CC4-5D6E-409C-BE32-E72D297353CC}">
                  <c16:uniqueId val="{00000007-5872-4821-812F-E0094F509E2B}"/>
                </c:ext>
              </c:extLst>
            </c:dLbl>
            <c:spPr>
              <a:solidFill>
                <a:schemeClr val="bg1">
                  <a:lumMod val="95000"/>
                  <a:alpha val="75000"/>
                </a:schemeClr>
              </a:solidFill>
              <a:ln w="9525">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Sheet6!$A$4:$A$7</c:f>
              <c:strCache>
                <c:ptCount val="4"/>
                <c:pt idx="0">
                  <c:v>Afghanistan</c:v>
                </c:pt>
                <c:pt idx="1">
                  <c:v>Pakistan</c:v>
                </c:pt>
                <c:pt idx="2">
                  <c:v>Outbreak Response</c:v>
                </c:pt>
                <c:pt idx="3">
                  <c:v>Other</c:v>
                </c:pt>
              </c:strCache>
            </c:strRef>
          </c:cat>
          <c:val>
            <c:numRef>
              <c:f>Sheet6!$B$4:$B$7</c:f>
              <c:numCache>
                <c:formatCode>_("$"* #,##0.00_);_("$"* \(#,##0.00\);_("$"* "-"??_);_(@_)</c:formatCode>
                <c:ptCount val="4"/>
                <c:pt idx="0">
                  <c:v>38000000</c:v>
                </c:pt>
                <c:pt idx="1">
                  <c:v>42000000</c:v>
                </c:pt>
                <c:pt idx="2">
                  <c:v>53000000</c:v>
                </c:pt>
                <c:pt idx="3">
                  <c:v>17000000</c:v>
                </c:pt>
              </c:numCache>
            </c:numRef>
          </c:val>
          <c:extLst>
            <c:ext xmlns:c16="http://schemas.microsoft.com/office/drawing/2014/chart" uri="{C3380CC4-5D6E-409C-BE32-E72D297353CC}">
              <c16:uniqueId val="{0000000A-5872-4821-812F-E0094F509E2B}"/>
            </c:ext>
          </c:extLst>
        </c:ser>
        <c:ser>
          <c:idx val="1"/>
          <c:order val="1"/>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C-5872-4821-812F-E0094F509E2B}"/>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E-5872-4821-812F-E0094F509E2B}"/>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10-5872-4821-812F-E0094F509E2B}"/>
              </c:ext>
            </c:extLst>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12-5872-4821-812F-E0094F509E2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Sheet6!$A$4:$A$7</c:f>
              <c:strCache>
                <c:ptCount val="4"/>
                <c:pt idx="0">
                  <c:v>Afghanistan</c:v>
                </c:pt>
                <c:pt idx="1">
                  <c:v>Pakistan</c:v>
                </c:pt>
                <c:pt idx="2">
                  <c:v>Outbreak Response</c:v>
                </c:pt>
                <c:pt idx="3">
                  <c:v>Other</c:v>
                </c:pt>
              </c:strCache>
            </c:strRef>
          </c:cat>
          <c:val>
            <c:numRef>
              <c:f>Sheet6!$C$4:$C$7</c:f>
              <c:numCache>
                <c:formatCode>0%</c:formatCode>
                <c:ptCount val="4"/>
                <c:pt idx="0">
                  <c:v>0.25</c:v>
                </c:pt>
                <c:pt idx="1">
                  <c:v>0.28000000000000003</c:v>
                </c:pt>
                <c:pt idx="2">
                  <c:v>0.36</c:v>
                </c:pt>
                <c:pt idx="3">
                  <c:v>0.11</c:v>
                </c:pt>
              </c:numCache>
            </c:numRef>
          </c:val>
          <c:extLst>
            <c:ext xmlns:c16="http://schemas.microsoft.com/office/drawing/2014/chart" uri="{C3380CC4-5D6E-409C-BE32-E72D297353CC}">
              <c16:uniqueId val="{00000015-5872-4821-812F-E0094F509E2B}"/>
            </c:ext>
          </c:extLst>
        </c:ser>
        <c:dLbls>
          <c:dLblPos val="inEnd"/>
          <c:showLegendKey val="0"/>
          <c:showVal val="0"/>
          <c:showCatName val="0"/>
          <c:showSerName val="0"/>
          <c:showPercent val="1"/>
          <c:showBubbleSize val="0"/>
          <c:showLeaderLines val="0"/>
        </c:dLbls>
      </c:pie3DChart>
      <c:spPr>
        <a:noFill/>
        <a:ln>
          <a:noFill/>
        </a:ln>
        <a:effectLst/>
      </c:spPr>
    </c:plotArea>
    <c:legend>
      <c:legendPos val="b"/>
      <c:layout>
        <c:manualLayout>
          <c:xMode val="edge"/>
          <c:yMode val="edge"/>
          <c:x val="0.27838471524295677"/>
          <c:y val="0.95066162274064736"/>
          <c:w val="0.49277620454554322"/>
          <c:h val="3.7608078081304827E-2"/>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403E561-A38A-4A22-8215-F855A52BC5B1}" type="datetimeFigureOut">
              <a:rPr lang="en-US" smtClean="0"/>
              <a:t>9/8/2025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dedicated health worker, a smiling mother, and a child forever protected from paralysis by the poliovirus — this is what Rotary’s PolioPlus program achieves.</a:t>
            </a:r>
          </a:p>
          <a:p>
            <a:r>
              <a:rPr lang="en-US" dirty="0"/>
              <a:t> </a:t>
            </a:r>
          </a:p>
          <a:p>
            <a:r>
              <a:rPr lang="en-US" dirty="0"/>
              <a:t>Our ultimate goal of a polio-free world is possible, and with your engagement and support, we can fulfill our promise to protect </a:t>
            </a:r>
            <a:r>
              <a:rPr lang="en-US" b="1" dirty="0"/>
              <a:t>all</a:t>
            </a:r>
            <a:r>
              <a:rPr lang="en-US" dirty="0"/>
              <a:t> the world’s children from this paralyzing disease. </a:t>
            </a:r>
          </a:p>
        </p:txBody>
      </p:sp>
      <p:sp>
        <p:nvSpPr>
          <p:cNvPr id="4" name="Slide Number Placeholder 3"/>
          <p:cNvSpPr>
            <a:spLocks noGrp="1"/>
          </p:cNvSpPr>
          <p:nvPr>
            <p:ph type="sldNum" sz="quarter" idx="5"/>
          </p:nvPr>
        </p:nvSpPr>
        <p:spPr/>
        <p:txBody>
          <a:bodyPr/>
          <a:lstStyle/>
          <a:p>
            <a:pPr>
              <a:defRPr/>
            </a:pPr>
            <a:fld id="{AC036FC1-87B9-49D9-8D10-38A00931B572}" type="slidenum">
              <a:rPr lang="en-US" altLang="en-US" smtClean="0"/>
              <a:pPr>
                <a:defRPr/>
              </a:pPr>
              <a:t>1</a:t>
            </a:fld>
            <a:endParaRPr lang="en-US" altLang="en-US" dirty="0"/>
          </a:p>
        </p:txBody>
      </p:sp>
    </p:spTree>
    <p:extLst>
      <p:ext uri="{BB962C8B-B14F-4D97-AF65-F5344CB8AC3E}">
        <p14:creationId xmlns:p14="http://schemas.microsoft.com/office/powerpoint/2010/main" val="4075927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Rotary’s main roles in polio eradication are fundraising, advocacy, and raising awareness through the active engagement of our members.</a:t>
            </a:r>
          </a:p>
          <a:p>
            <a:pPr defTabSz="931774">
              <a:defRPr/>
            </a:pPr>
            <a:endParaRPr lang="en-US" dirty="0"/>
          </a:p>
          <a:p>
            <a:r>
              <a:rPr lang="en-US" sz="1800" dirty="0">
                <a:solidFill>
                  <a:srgbClr val="000000"/>
                </a:solidFill>
                <a:latin typeface="Georgia" panose="02040502050405020303" pitchFamily="18" charset="0"/>
              </a:rPr>
              <a:t>Rotary members raise funds, immunize children, promote awareness in their communities, and secure support from governments, nongovernmental organizations, corporations, and the public.</a:t>
            </a:r>
            <a:endParaRPr lang="en-US" dirty="0"/>
          </a:p>
        </p:txBody>
      </p:sp>
      <p:sp>
        <p:nvSpPr>
          <p:cNvPr id="4" name="Slide Number Placeholder 3"/>
          <p:cNvSpPr>
            <a:spLocks noGrp="1"/>
          </p:cNvSpPr>
          <p:nvPr>
            <p:ph type="sldNum" sz="quarter" idx="5"/>
          </p:nvPr>
        </p:nvSpPr>
        <p:spPr/>
        <p:txBody>
          <a:bodyPr/>
          <a:lstStyle/>
          <a:p>
            <a:pPr defTabSz="931774">
              <a:defRPr/>
            </a:pPr>
            <a:fld id="{540C52C5-8DB1-4C73-9B13-E6392D3830EB}" type="slidenum">
              <a:rPr lang="en-US">
                <a:solidFill>
                  <a:prstClr val="black"/>
                </a:solidFill>
                <a:latin typeface="Calibri" panose="020F0502020204030204"/>
              </a:rPr>
              <a:pPr defTabSz="931774">
                <a:defRPr/>
              </a:pPr>
              <a:t>10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793141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Georgia" panose="02040502050405020303" pitchFamily="18" charset="0"/>
              </a:rPr>
              <a:t>Rotary is committed to raising US$50 million per year for polio eradication, and the End Polio Now campaign is the vehicle for that. Through our partnership with the Gates Foundation, every US$1 Rotary commits to polio eradication is matched 2-to-1 (up to US$50 million per year). </a:t>
            </a:r>
          </a:p>
          <a:p>
            <a:endParaRPr lang="en-US" sz="1800" dirty="0">
              <a:solidFill>
                <a:srgbClr val="000000"/>
              </a:solidFill>
              <a:latin typeface="Georgia" panose="02040502050405020303" pitchFamily="18" charset="0"/>
            </a:endParaRPr>
          </a:p>
          <a:p>
            <a:r>
              <a:rPr lang="en-US" dirty="0"/>
              <a:t>We encourage individual members to donate at any level they can. We encourage clubs to contribute US$1,500 per year, and we encourage districts to donate 20% of their District Designated Funds, which are then matched at 50% by the World Fund. </a:t>
            </a:r>
          </a:p>
          <a:p>
            <a:endParaRPr lang="en-US" dirty="0"/>
          </a:p>
        </p:txBody>
      </p:sp>
      <p:sp>
        <p:nvSpPr>
          <p:cNvPr id="4" name="Slide Number Placeholder 3"/>
          <p:cNvSpPr>
            <a:spLocks noGrp="1"/>
          </p:cNvSpPr>
          <p:nvPr>
            <p:ph type="sldNum" sz="quarter" idx="5"/>
          </p:nvPr>
        </p:nvSpPr>
        <p:spPr/>
        <p:txBody>
          <a:bodyPr/>
          <a:lstStyle/>
          <a:p>
            <a:pPr defTabSz="931774">
              <a:defRPr/>
            </a:pPr>
            <a:fld id="{540C52C5-8DB1-4C73-9B13-E6392D3830EB}" type="slidenum">
              <a:rPr lang="en-US">
                <a:solidFill>
                  <a:prstClr val="black"/>
                </a:solidFill>
                <a:latin typeface="Calibri" panose="020F0502020204030204"/>
              </a:rPr>
              <a:pPr defTabSz="931774">
                <a:defRPr/>
              </a:pPr>
              <a:t>11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43158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ea typeface="ヒラギノ角ゴ Pro W3" pitchFamily="-84" charset="-128"/>
              </a:rPr>
              <a:t>We also encourage every district to start a PolioPlus Society to raise funds for the End Polio Now campaign. </a:t>
            </a:r>
          </a:p>
          <a:p>
            <a:r>
              <a:rPr lang="en-US" dirty="0">
                <a:latin typeface="Arial" pitchFamily="34" charset="0"/>
                <a:ea typeface="ヒラギノ角ゴ Pro W3" pitchFamily="-84" charset="-128"/>
              </a:rPr>
              <a:t> </a:t>
            </a:r>
          </a:p>
          <a:p>
            <a:r>
              <a:rPr lang="en-US" dirty="0">
                <a:latin typeface="Arial" pitchFamily="34" charset="0"/>
                <a:ea typeface="ヒラギノ角ゴ Pro W3" pitchFamily="-84" charset="-128"/>
              </a:rPr>
              <a:t>A PolioPlus Society is a district-led activity. To join a society, members pledge to donate to PolioPlus every year until the world is certified polio-free.</a:t>
            </a:r>
          </a:p>
          <a:p>
            <a:endParaRPr lang="en-US" dirty="0">
              <a:latin typeface="Arial" pitchFamily="34" charset="0"/>
              <a:ea typeface="ヒラギノ角ゴ Pro W3" pitchFamily="-84" charset="-128"/>
            </a:endParaRPr>
          </a:p>
          <a:p>
            <a:r>
              <a:rPr lang="en-US" dirty="0">
                <a:latin typeface="Arial" pitchFamily="34" charset="0"/>
                <a:ea typeface="ヒラギノ角ゴ Pro W3" pitchFamily="-84" charset="-128"/>
              </a:rPr>
              <a:t>A society toolkit is available in the resource section of the End Polio Now website.</a:t>
            </a:r>
          </a:p>
        </p:txBody>
      </p:sp>
      <p:sp>
        <p:nvSpPr>
          <p:cNvPr id="4" name="Slide Number Placeholder 3"/>
          <p:cNvSpPr>
            <a:spLocks noGrp="1"/>
          </p:cNvSpPr>
          <p:nvPr>
            <p:ph type="sldNum" sz="quarter" idx="10"/>
          </p:nvPr>
        </p:nvSpPr>
        <p:spPr/>
        <p:txBody>
          <a:bodyPr/>
          <a:lstStyle/>
          <a:p>
            <a:pPr defTabSz="949568" eaLnBrk="0" fontAlgn="base" hangingPunct="0">
              <a:spcBef>
                <a:spcPct val="0"/>
              </a:spcBef>
              <a:spcAft>
                <a:spcPct val="0"/>
              </a:spcAft>
              <a:defRPr/>
            </a:pPr>
            <a:fld id="{A921F9F1-0516-7249-8BD1-DDD6B224F66A}" type="slidenum">
              <a:rPr lang="en-US">
                <a:solidFill>
                  <a:srgbClr val="000000"/>
                </a:solidFill>
                <a:latin typeface="Arial" charset="0"/>
                <a:ea typeface="ヒラギノ角ゴ Pro W3" pitchFamily="-84" charset="-128"/>
              </a:rPr>
              <a:pPr defTabSz="949568" eaLnBrk="0" fontAlgn="base" hangingPunct="0">
                <a:spcBef>
                  <a:spcPct val="0"/>
                </a:spcBef>
                <a:spcAft>
                  <a:spcPct val="0"/>
                </a:spcAft>
                <a:defRPr/>
              </a:pPr>
              <a:t>12</a:t>
            </a:fld>
            <a:endParaRPr lang="en-US" dirty="0">
              <a:solidFill>
                <a:srgbClr val="000000"/>
              </a:solidFill>
              <a:latin typeface="Arial" charset="0"/>
              <a:ea typeface="ヒラギノ角ゴ Pro W3" pitchFamily="-84" charset="-128"/>
            </a:endParaRPr>
          </a:p>
        </p:txBody>
      </p:sp>
    </p:spTree>
    <p:extLst>
      <p:ext uri="{BB962C8B-B14F-4D97-AF65-F5344CB8AC3E}">
        <p14:creationId xmlns:p14="http://schemas.microsoft.com/office/powerpoint/2010/main" val="34054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708025"/>
            <a:ext cx="6299200" cy="3544888"/>
          </a:xfrm>
        </p:spPr>
      </p:sp>
      <p:sp>
        <p:nvSpPr>
          <p:cNvPr id="3" name="Notes Placeholder 2"/>
          <p:cNvSpPr>
            <a:spLocks noGrp="1"/>
          </p:cNvSpPr>
          <p:nvPr>
            <p:ph type="body" idx="1"/>
          </p:nvPr>
        </p:nvSpPr>
        <p:spPr/>
        <p:txBody>
          <a:bodyPr/>
          <a:lstStyle/>
          <a:p>
            <a:r>
              <a:rPr lang="en-US" dirty="0"/>
              <a:t>We so appreciate the funds that Rotary members raise that result in the Gates Foundation match.</a:t>
            </a:r>
          </a:p>
          <a:p>
            <a:endParaRPr lang="en-US" dirty="0"/>
          </a:p>
          <a:p>
            <a:r>
              <a:rPr lang="en-US" dirty="0"/>
              <a:t>With that money, Rotary funds operational support and technical experts, vaccines, disease surveillance, social mobilization, research, and stipends for hundreds of thousands of volunteers who go house to house to immunize children.</a:t>
            </a:r>
          </a:p>
          <a:p>
            <a:endParaRPr lang="en-US" dirty="0"/>
          </a:p>
          <a:p>
            <a:r>
              <a:rPr lang="en-US" dirty="0"/>
              <a:t>In this chart of </a:t>
            </a:r>
            <a:r>
              <a:rPr lang="en-US" strike="noStrike" baseline="0" dirty="0">
                <a:highlight>
                  <a:srgbClr val="FFFF00"/>
                </a:highlight>
              </a:rPr>
              <a:t>2024-25 </a:t>
            </a:r>
            <a:r>
              <a:rPr lang="en-US" dirty="0"/>
              <a:t>spending, the category “Other” includes that funding for surveillance, research, and technical experts. </a:t>
            </a:r>
          </a:p>
        </p:txBody>
      </p:sp>
      <p:sp>
        <p:nvSpPr>
          <p:cNvPr id="4" name="Slide Number Placeholder 3"/>
          <p:cNvSpPr>
            <a:spLocks noGrp="1"/>
          </p:cNvSpPr>
          <p:nvPr>
            <p:ph type="sldNum" sz="quarter" idx="10"/>
          </p:nvPr>
        </p:nvSpPr>
        <p:spPr>
          <a:xfrm>
            <a:off x="4060190" y="8978451"/>
            <a:ext cx="3105997" cy="472889"/>
          </a:xfrm>
          <a:prstGeom prst="rect">
            <a:avLst/>
          </a:prstGeom>
        </p:spPr>
        <p:txBody>
          <a:bodyPr lIns="93177" tIns="46589" rIns="93177" bIns="46589"/>
          <a:lstStyle/>
          <a:p>
            <a:pPr marL="0" marR="0" lvl="0" indent="0" algn="r" defTabSz="931863" rtl="0" eaLnBrk="0" fontAlgn="base" latinLnBrk="0" hangingPunct="0">
              <a:lnSpc>
                <a:spcPct val="100000"/>
              </a:lnSpc>
              <a:spcBef>
                <a:spcPct val="0"/>
              </a:spcBef>
              <a:spcAft>
                <a:spcPct val="0"/>
              </a:spcAft>
              <a:buClrTx/>
              <a:buSzTx/>
              <a:buFontTx/>
              <a:buNone/>
              <a:tabLst/>
              <a:defRPr/>
            </a:pPr>
            <a:fld id="{A921F9F1-0516-7249-8BD1-DDD6B224F66A}" type="slidenum">
              <a:rPr kumimoji="0" lang="en-US" sz="1200" b="0" i="0" u="none" strike="noStrike" kern="1200" cap="none" spc="0" normalizeH="0" baseline="0" noProof="0" smtClean="0">
                <a:ln>
                  <a:noFill/>
                </a:ln>
                <a:solidFill>
                  <a:srgbClr val="000000"/>
                </a:solidFill>
                <a:effectLst/>
                <a:uLnTx/>
                <a:uFillTx/>
                <a:latin typeface="Arial" pitchFamily="34" charset="0"/>
                <a:ea typeface="ヒラギノ角ゴ Pro W3" pitchFamily="-84"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Arial" pitchFamily="34" charset="0"/>
              <a:ea typeface="ヒラギノ角ゴ Pro W3" pitchFamily="-84" charset="-128"/>
              <a:cs typeface="+mn-cs"/>
            </a:endParaRPr>
          </a:p>
        </p:txBody>
      </p:sp>
    </p:spTree>
    <p:extLst>
      <p:ext uri="{BB962C8B-B14F-4D97-AF65-F5344CB8AC3E}">
        <p14:creationId xmlns:p14="http://schemas.microsoft.com/office/powerpoint/2010/main" val="4142544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Another important aspect of Rotary’s work is advocacy with donor governments, such as Germany, the UK, the U.S., Japan, Canada, Australia, and others that provide critical funding to the GPEI.</a:t>
            </a:r>
          </a:p>
          <a:p>
            <a:pPr defTabSz="931774">
              <a:defRPr/>
            </a:pPr>
            <a:endParaRPr lang="en-US" dirty="0"/>
          </a:p>
          <a:p>
            <a:pPr defTabSz="931774">
              <a:defRPr/>
            </a:pPr>
            <a:r>
              <a:rPr lang="en-US" dirty="0"/>
              <a:t>Past Trustee Chair Ian H.S. Riseley represented Rotary at the GPEI’s pledging event in 2022 during the World Health Summit in Berlin along with other global leaders. </a:t>
            </a:r>
          </a:p>
          <a:p>
            <a:pPr defTabSz="931774">
              <a:defRPr/>
            </a:pPr>
            <a:endParaRPr lang="en-US" dirty="0"/>
          </a:p>
          <a:p>
            <a:pPr defTabSz="931774">
              <a:defRPr/>
            </a:pPr>
            <a:r>
              <a:rPr lang="en-US" dirty="0"/>
              <a:t>There are 17 Rotary-appointed national advocacy advisers in the donor countries who engage with their governments to encourage support. </a:t>
            </a:r>
          </a:p>
          <a:p>
            <a:endParaRPr lang="en-US" dirty="0"/>
          </a:p>
        </p:txBody>
      </p:sp>
      <p:sp>
        <p:nvSpPr>
          <p:cNvPr id="4" name="Slide Number Placeholder 3"/>
          <p:cNvSpPr>
            <a:spLocks noGrp="1"/>
          </p:cNvSpPr>
          <p:nvPr>
            <p:ph type="sldNum" sz="quarter" idx="5"/>
          </p:nvPr>
        </p:nvSpPr>
        <p:spPr/>
        <p:txBody>
          <a:bodyPr/>
          <a:lstStyle/>
          <a:p>
            <a:pPr defTabSz="931774">
              <a:defRPr/>
            </a:pPr>
            <a:fld id="{540C52C5-8DB1-4C73-9B13-E6392D3830EB}" type="slidenum">
              <a:rPr lang="en-US">
                <a:solidFill>
                  <a:prstClr val="black"/>
                </a:solidFill>
                <a:latin typeface="Calibri" panose="020F0502020204030204"/>
              </a:rPr>
              <a:pPr defTabSz="931774">
                <a:defRPr/>
              </a:pPr>
              <a:t>14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38672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Rotary also advocates for officials in countries affected by polio to prioritize eradication efforts, conduct high-quality vaccination campaigns, and stay committed until we end polio.</a:t>
            </a:r>
          </a:p>
          <a:p>
            <a:pPr defTabSz="931774">
              <a:defRPr/>
            </a:pPr>
            <a:endParaRPr lang="en-US" dirty="0"/>
          </a:p>
          <a:p>
            <a:pPr defTabSz="931774">
              <a:defRPr/>
            </a:pPr>
            <a:r>
              <a:rPr lang="en-US" dirty="0"/>
              <a:t>One example is Rotary leadership meetings with heads of state. In this photo, Pakistan National PolioPlus Committee Chair and Past Rotary Foundation Trustee Aziz Memon, Past RI Director Faiz Kidwai, International PolioPlus Committee Chair Mike McGovern, and others meet with Pakistan’s prime minister to encourage sustained commitment to polio eradication, recognize the work that the government is doing, and encourage accountability and leadership. </a:t>
            </a:r>
          </a:p>
          <a:p>
            <a:pPr defTabSz="931774">
              <a:defRPr/>
            </a:pPr>
            <a:r>
              <a:rPr lang="en-US" dirty="0"/>
              <a:t> </a:t>
            </a:r>
          </a:p>
          <a:p>
            <a:pPr defTabSz="931774">
              <a:defRPr/>
            </a:pPr>
            <a:r>
              <a:rPr lang="en-US" dirty="0"/>
              <a:t>There are 31 national PolioPlus committee chairs who engage with government leaders in countries where polio is endemic, where outbreaks have occurred, or where there is a high risk of an outbreak occurring.</a:t>
            </a:r>
          </a:p>
        </p:txBody>
      </p:sp>
      <p:sp>
        <p:nvSpPr>
          <p:cNvPr id="4" name="Slide Number Placeholder 3"/>
          <p:cNvSpPr>
            <a:spLocks noGrp="1"/>
          </p:cNvSpPr>
          <p:nvPr>
            <p:ph type="sldNum" sz="quarter" idx="5"/>
          </p:nvPr>
        </p:nvSpPr>
        <p:spPr/>
        <p:txBody>
          <a:bodyPr/>
          <a:lstStyle/>
          <a:p>
            <a:pPr defTabSz="931774">
              <a:defRPr/>
            </a:pPr>
            <a:fld id="{540C52C5-8DB1-4C73-9B13-E6392D3830EB}" type="slidenum">
              <a:rPr lang="en-US">
                <a:solidFill>
                  <a:prstClr val="black"/>
                </a:solidFill>
                <a:latin typeface="Calibri" panose="020F0502020204030204"/>
              </a:rPr>
              <a:pPr defTabSz="931774">
                <a:defRPr/>
              </a:pPr>
              <a:t>15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937384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10325" cy="3605212"/>
          </a:xfrm>
        </p:spPr>
      </p:sp>
      <p:sp>
        <p:nvSpPr>
          <p:cNvPr id="3" name="Notes Placeholder 2"/>
          <p:cNvSpPr>
            <a:spLocks noGrp="1"/>
          </p:cNvSpPr>
          <p:nvPr>
            <p:ph type="body" idx="1"/>
          </p:nvPr>
        </p:nvSpPr>
        <p:spPr/>
        <p:txBody>
          <a:bodyPr/>
          <a:lstStyle/>
          <a:p>
            <a:pPr defTabSz="931774">
              <a:defRPr/>
            </a:pPr>
            <a:r>
              <a:rPr lang="en-US" dirty="0"/>
              <a:t>Raising awareness is another important role for Rotary. We encourage all members to help their communities learn about the threat of polio and Rotary’s historic role in the eradication effort. </a:t>
            </a:r>
          </a:p>
          <a:p>
            <a:pPr defTabSz="931774">
              <a:defRPr/>
            </a:pPr>
            <a:endParaRPr lang="en-US" dirty="0"/>
          </a:p>
          <a:p>
            <a:pPr defTabSz="931774">
              <a:defRPr/>
            </a:pPr>
            <a:r>
              <a:rPr lang="en-US" dirty="0"/>
              <a:t>Although this work can occur throughout the year, World Polio Day on 24 October and World Immunization Week </a:t>
            </a:r>
            <a:r>
              <a:rPr lang="en-US" b="0" dirty="0"/>
              <a:t>the last week of </a:t>
            </a:r>
            <a:r>
              <a:rPr lang="en-US" dirty="0"/>
              <a:t>April are two key times to engage people and boost Rotary’s public image. Sample social media posts, event toolkits, and other materials are available on endpolio.org.</a:t>
            </a:r>
          </a:p>
        </p:txBody>
      </p:sp>
      <p:sp>
        <p:nvSpPr>
          <p:cNvPr id="4" name="Slide Number Placeholder 3"/>
          <p:cNvSpPr>
            <a:spLocks noGrp="1"/>
          </p:cNvSpPr>
          <p:nvPr>
            <p:ph type="sldNum" sz="quarter" idx="10"/>
          </p:nvPr>
        </p:nvSpPr>
        <p:spPr>
          <a:xfrm>
            <a:off x="4150417" y="9128093"/>
            <a:ext cx="3175019" cy="480770"/>
          </a:xfrm>
          <a:prstGeom prst="rect">
            <a:avLst/>
          </a:prstGeom>
        </p:spPr>
        <p:txBody>
          <a:bodyPr lIns="94947" tIns="47474" rIns="94947" bIns="47474"/>
          <a:lstStyle/>
          <a:p>
            <a:pPr defTabSz="949568" eaLnBrk="0" fontAlgn="base" hangingPunct="0">
              <a:spcBef>
                <a:spcPct val="0"/>
              </a:spcBef>
              <a:spcAft>
                <a:spcPct val="0"/>
              </a:spcAft>
              <a:defRPr/>
            </a:pPr>
            <a:fld id="{A921F9F1-0516-7249-8BD1-DDD6B224F66A}" type="slidenum">
              <a:rPr lang="en-US">
                <a:solidFill>
                  <a:srgbClr val="000000"/>
                </a:solidFill>
                <a:latin typeface="Arial" pitchFamily="34" charset="0"/>
                <a:ea typeface="ヒラギノ角ゴ Pro W3" pitchFamily="-84" charset="-128"/>
              </a:rPr>
              <a:pPr defTabSz="949568" eaLnBrk="0" fontAlgn="base" hangingPunct="0">
                <a:spcBef>
                  <a:spcPct val="0"/>
                </a:spcBef>
                <a:spcAft>
                  <a:spcPct val="0"/>
                </a:spcAft>
                <a:defRPr/>
              </a:pPr>
              <a:t>16</a:t>
            </a:fld>
            <a:endParaRPr lang="en-US" dirty="0">
              <a:solidFill>
                <a:srgbClr val="000000"/>
              </a:solidFill>
              <a:latin typeface="Arial" pitchFamily="34" charset="0"/>
              <a:ea typeface="ヒラギノ角ゴ Pro W3" pitchFamily="-84" charset="-128"/>
            </a:endParaRPr>
          </a:p>
        </p:txBody>
      </p:sp>
    </p:spTree>
    <p:extLst>
      <p:ext uri="{BB962C8B-B14F-4D97-AF65-F5344CB8AC3E}">
        <p14:creationId xmlns:p14="http://schemas.microsoft.com/office/powerpoint/2010/main" val="866365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10325" cy="3605212"/>
          </a:xfrm>
        </p:spPr>
      </p:sp>
      <p:sp>
        <p:nvSpPr>
          <p:cNvPr id="3" name="Notes Placeholder 2"/>
          <p:cNvSpPr>
            <a:spLocks noGrp="1"/>
          </p:cNvSpPr>
          <p:nvPr>
            <p:ph type="body" idx="1"/>
          </p:nvPr>
        </p:nvSpPr>
        <p:spPr/>
        <p:txBody>
          <a:bodyPr/>
          <a:lstStyle/>
          <a:p>
            <a:pPr defTabSz="931774">
              <a:defRPr/>
            </a:pPr>
            <a:r>
              <a:rPr lang="en-US" dirty="0"/>
              <a:t>From events in your community to gatherings at iconic locations, all members can help increase the visibility of our polio eradication efforts. Seize every opportunity to raise awareness of the historic opportunity to end polio now!</a:t>
            </a:r>
          </a:p>
          <a:p>
            <a:pPr defTabSz="931774">
              <a:defRPr/>
            </a:pPr>
            <a:endParaRPr lang="en-US" dirty="0"/>
          </a:p>
        </p:txBody>
      </p:sp>
      <p:sp>
        <p:nvSpPr>
          <p:cNvPr id="4" name="Slide Number Placeholder 3"/>
          <p:cNvSpPr>
            <a:spLocks noGrp="1"/>
          </p:cNvSpPr>
          <p:nvPr>
            <p:ph type="sldNum" sz="quarter" idx="10"/>
          </p:nvPr>
        </p:nvSpPr>
        <p:spPr>
          <a:xfrm>
            <a:off x="4150417" y="9128093"/>
            <a:ext cx="3175019" cy="480770"/>
          </a:xfrm>
          <a:prstGeom prst="rect">
            <a:avLst/>
          </a:prstGeom>
        </p:spPr>
        <p:txBody>
          <a:bodyPr lIns="94947" tIns="47474" rIns="94947" bIns="47474"/>
          <a:lstStyle/>
          <a:p>
            <a:pPr defTabSz="949568" eaLnBrk="0" fontAlgn="base" hangingPunct="0">
              <a:spcBef>
                <a:spcPct val="0"/>
              </a:spcBef>
              <a:spcAft>
                <a:spcPct val="0"/>
              </a:spcAft>
              <a:defRPr/>
            </a:pPr>
            <a:fld id="{A921F9F1-0516-7249-8BD1-DDD6B224F66A}" type="slidenum">
              <a:rPr lang="en-US">
                <a:solidFill>
                  <a:srgbClr val="000000"/>
                </a:solidFill>
                <a:latin typeface="Arial" pitchFamily="34" charset="0"/>
                <a:ea typeface="ヒラギノ角ゴ Pro W3" pitchFamily="-84" charset="-128"/>
              </a:rPr>
              <a:pPr defTabSz="949568" eaLnBrk="0" fontAlgn="base" hangingPunct="0">
                <a:spcBef>
                  <a:spcPct val="0"/>
                </a:spcBef>
                <a:spcAft>
                  <a:spcPct val="0"/>
                </a:spcAft>
                <a:defRPr/>
              </a:pPr>
              <a:t>17</a:t>
            </a:fld>
            <a:endParaRPr lang="en-US" dirty="0">
              <a:solidFill>
                <a:srgbClr val="000000"/>
              </a:solidFill>
              <a:latin typeface="Arial" pitchFamily="34" charset="0"/>
              <a:ea typeface="ヒラギノ角ゴ Pro W3" pitchFamily="-84" charset="-128"/>
            </a:endParaRPr>
          </a:p>
        </p:txBody>
      </p:sp>
    </p:spTree>
    <p:extLst>
      <p:ext uri="{BB962C8B-B14F-4D97-AF65-F5344CB8AC3E}">
        <p14:creationId xmlns:p14="http://schemas.microsoft.com/office/powerpoint/2010/main" val="866365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10325" cy="3605212"/>
          </a:xfrm>
        </p:spPr>
      </p:sp>
      <p:sp>
        <p:nvSpPr>
          <p:cNvPr id="3" name="Notes Placeholder 2"/>
          <p:cNvSpPr>
            <a:spLocks noGrp="1"/>
          </p:cNvSpPr>
          <p:nvPr>
            <p:ph type="body" idx="1"/>
          </p:nvPr>
        </p:nvSpPr>
        <p:spPr/>
        <p:txBody>
          <a:bodyPr/>
          <a:lstStyle/>
          <a:p>
            <a:r>
              <a:rPr lang="en-US" dirty="0"/>
              <a:t>How do we achieve a polio-free world? We work together and maintain our commitment. </a:t>
            </a:r>
          </a:p>
          <a:p>
            <a:endParaRPr lang="en-US" dirty="0"/>
          </a:p>
          <a:p>
            <a:r>
              <a:rPr lang="en-US" dirty="0"/>
              <a:t>Achieving this goal requires us to reach up to 400 million children per year to sustain high levels of immunity. </a:t>
            </a:r>
          </a:p>
          <a:p>
            <a:endParaRPr lang="en-US" dirty="0"/>
          </a:p>
          <a:p>
            <a:r>
              <a:rPr lang="en-US" dirty="0"/>
              <a:t>Hundreds of thousands of frontline workers are needed to go door to door, house to house, seeking children under age five to vaccinate multiple times per year. Pakistan alone has more than 300,000 frontline workers. </a:t>
            </a:r>
          </a:p>
          <a:p>
            <a:endParaRPr lang="en-US" dirty="0"/>
          </a:p>
          <a:p>
            <a:r>
              <a:rPr lang="en-US" dirty="0"/>
              <a:t>In addition, we need to intensify our disease surveillance activities by searching for the virus in children </a:t>
            </a:r>
            <a:r>
              <a:rPr lang="en-US" b="1" i="1" dirty="0"/>
              <a:t>and</a:t>
            </a:r>
            <a:r>
              <a:rPr lang="en-US" dirty="0"/>
              <a:t> the environment. This surveillance helps determine if and where the poliovirus is circulating and is used to determine when it stops circulating. </a:t>
            </a:r>
          </a:p>
        </p:txBody>
      </p:sp>
      <p:sp>
        <p:nvSpPr>
          <p:cNvPr id="4" name="Slide Number Placeholder 3"/>
          <p:cNvSpPr>
            <a:spLocks noGrp="1"/>
          </p:cNvSpPr>
          <p:nvPr>
            <p:ph type="sldNum" sz="quarter" idx="10"/>
          </p:nvPr>
        </p:nvSpPr>
        <p:spPr>
          <a:xfrm>
            <a:off x="4150417" y="9128093"/>
            <a:ext cx="3175019" cy="480770"/>
          </a:xfrm>
          <a:prstGeom prst="rect">
            <a:avLst/>
          </a:prstGeom>
        </p:spPr>
        <p:txBody>
          <a:bodyPr lIns="94947" tIns="47474" rIns="94947" bIns="47474"/>
          <a:lstStyle/>
          <a:p>
            <a:pPr>
              <a:defRPr/>
            </a:pPr>
            <a:fld id="{A921F9F1-0516-7249-8BD1-DDD6B224F66A}" type="slidenum">
              <a:rPr lang="en-US" smtClean="0"/>
              <a:pPr>
                <a:defRPr/>
              </a:pPr>
              <a:t>18</a:t>
            </a:fld>
            <a:endParaRPr lang="en-US" dirty="0"/>
          </a:p>
        </p:txBody>
      </p:sp>
    </p:spTree>
    <p:extLst>
      <p:ext uri="{BB962C8B-B14F-4D97-AF65-F5344CB8AC3E}">
        <p14:creationId xmlns:p14="http://schemas.microsoft.com/office/powerpoint/2010/main" val="866365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If the poliovirus circulates anywhere in the world, it’s a threat to children everywhere. If we stop our eradication efforts now, polio will rebound. </a:t>
            </a:r>
          </a:p>
          <a:p>
            <a:pPr defTabSz="931774">
              <a:defRPr/>
            </a:pPr>
            <a:endParaRPr lang="en-US" dirty="0"/>
          </a:p>
          <a:p>
            <a:pPr defTabSz="931774">
              <a:defRPr/>
            </a:pPr>
            <a:r>
              <a:rPr lang="en-US" dirty="0"/>
              <a:t>Within 10 years, 200,000 children would be paralyzed by polio every year. We can’t let that happen! </a:t>
            </a:r>
          </a:p>
          <a:p>
            <a:r>
              <a:rPr lang="en-US" dirty="0"/>
              <a:t> </a:t>
            </a:r>
          </a:p>
        </p:txBody>
      </p:sp>
      <p:sp>
        <p:nvSpPr>
          <p:cNvPr id="4" name="Slide Number Placeholder 3"/>
          <p:cNvSpPr>
            <a:spLocks noGrp="1"/>
          </p:cNvSpPr>
          <p:nvPr>
            <p:ph type="sldNum" sz="quarter" idx="5"/>
          </p:nvPr>
        </p:nvSpPr>
        <p:spPr/>
        <p:txBody>
          <a:bodyPr/>
          <a:lstStyle/>
          <a:p>
            <a:pPr defTabSz="931774">
              <a:defRPr/>
            </a:pPr>
            <a:fld id="{DB827055-821E-4F6B-AAA9-2685E1493D9C}" type="slidenum">
              <a:rPr lang="en-US">
                <a:solidFill>
                  <a:prstClr val="black"/>
                </a:solidFill>
                <a:latin typeface="Calibri" panose="020F0502020204030204"/>
              </a:rPr>
              <a:pPr defTabSz="931774">
                <a:defRPr/>
              </a:pPr>
              <a:t>19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55774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Today, we’ll discuss four main topics: </a:t>
            </a:r>
          </a:p>
          <a:p>
            <a:pPr defTabSz="931774">
              <a:defRPr/>
            </a:pPr>
            <a:endParaRPr lang="en-US" dirty="0"/>
          </a:p>
          <a:p>
            <a:pPr marL="174708" indent="-174708" defTabSz="931774">
              <a:buFont typeface="Arial" panose="020B0604020202020204" pitchFamily="34" charset="0"/>
              <a:buChar char="•"/>
              <a:defRPr/>
            </a:pPr>
            <a:r>
              <a:rPr lang="en-US" dirty="0"/>
              <a:t>A brief reminder of what polio is and the partners we work with to eradicate it</a:t>
            </a:r>
          </a:p>
          <a:p>
            <a:pPr defTabSz="931774">
              <a:defRPr/>
            </a:pPr>
            <a:endParaRPr lang="en-US" dirty="0"/>
          </a:p>
          <a:p>
            <a:pPr marL="174708" indent="-174708" defTabSz="931774">
              <a:buFont typeface="Arial" panose="020B0604020202020204" pitchFamily="34" charset="0"/>
              <a:buChar char="•"/>
              <a:defRPr/>
            </a:pPr>
            <a:r>
              <a:rPr lang="en-US" dirty="0"/>
              <a:t>An update on the status of those eradication efforts and the progress toward our goal </a:t>
            </a:r>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dirty="0"/>
              <a:t>A description of Rotary’s role in ending polio</a:t>
            </a:r>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dirty="0"/>
              <a:t>How we all can contribute to achieving a polio-free world</a:t>
            </a:r>
          </a:p>
          <a:p>
            <a:endParaRPr lang="en-US" dirty="0"/>
          </a:p>
        </p:txBody>
      </p:sp>
      <p:sp>
        <p:nvSpPr>
          <p:cNvPr id="4" name="Slide Number Placeholder 3"/>
          <p:cNvSpPr>
            <a:spLocks noGrp="1"/>
          </p:cNvSpPr>
          <p:nvPr>
            <p:ph type="sldNum" sz="quarter" idx="5"/>
          </p:nvPr>
        </p:nvSpPr>
        <p:spPr/>
        <p:txBody>
          <a:bodyPr/>
          <a:lstStyle/>
          <a:p>
            <a:pPr defTabSz="931774">
              <a:defRPr/>
            </a:pPr>
            <a:fld id="{540C52C5-8DB1-4C73-9B13-E6392D3830EB}" type="slidenum">
              <a:rPr lang="en-US">
                <a:solidFill>
                  <a:prstClr val="black"/>
                </a:solidFill>
                <a:latin typeface="Calibri" panose="020F0502020204030204"/>
              </a:rPr>
              <a:pPr defTabSz="931774">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03754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pPr defTabSz="931774">
              <a:defRPr/>
            </a:pPr>
            <a:r>
              <a:rPr lang="en-US" dirty="0"/>
              <a:t>We’ve accomplished so much in our efforts to eradicate polio — but we can’t stop now. </a:t>
            </a:r>
          </a:p>
          <a:p>
            <a:pPr defTabSz="931774">
              <a:defRPr/>
            </a:pPr>
            <a:endParaRPr lang="en-US" dirty="0"/>
          </a:p>
          <a:p>
            <a:pPr defTabSz="931774">
              <a:defRPr/>
            </a:pPr>
            <a:r>
              <a:rPr lang="en-US" dirty="0"/>
              <a:t>I hope everyone here today will consider making a contribution to PolioPlus so that we reach our US$50 million goal and fully leverage the match in order to reach even more children with the vaccine.</a:t>
            </a:r>
          </a:p>
          <a:p>
            <a:pPr defTabSz="931774">
              <a:defRPr/>
            </a:pPr>
            <a:endParaRPr lang="en-US" dirty="0"/>
          </a:p>
          <a:p>
            <a:pPr defTabSz="931774">
              <a:defRPr/>
            </a:pPr>
            <a:r>
              <a:rPr lang="en-US" dirty="0"/>
              <a:t>Get engaged and encourage other members to do so by creating or joining a PolioPlus Society.</a:t>
            </a:r>
          </a:p>
          <a:p>
            <a:pPr defTabSz="931774">
              <a:defRPr/>
            </a:pPr>
            <a:endParaRPr lang="en-US" dirty="0"/>
          </a:p>
          <a:p>
            <a:pPr defTabSz="931774">
              <a:defRPr/>
            </a:pPr>
            <a:r>
              <a:rPr lang="en-US" dirty="0"/>
              <a:t>Help sustain the commitment of leaders at every level by communicating the benefits of immunization against polio and other diseases and advocating for continued financial support.</a:t>
            </a:r>
          </a:p>
          <a:p>
            <a:pPr defTabSz="931774">
              <a:defRPr/>
            </a:pPr>
            <a:endParaRPr lang="en-US" dirty="0"/>
          </a:p>
          <a:p>
            <a:pPr defTabSz="931774">
              <a:defRPr/>
            </a:pPr>
            <a:r>
              <a:rPr lang="en-US" dirty="0"/>
              <a:t>And use events like World Polio Day and World Immunization Week to highlight Rotary’s role in the eradication effort and the opportunity to eradicate a human disease for only the second time in history.</a:t>
            </a:r>
          </a:p>
        </p:txBody>
      </p:sp>
      <p:sp>
        <p:nvSpPr>
          <p:cNvPr id="4" name="Slide Number Placeholder 3"/>
          <p:cNvSpPr>
            <a:spLocks noGrp="1"/>
          </p:cNvSpPr>
          <p:nvPr>
            <p:ph type="sldNum" sz="quarter" idx="10"/>
          </p:nvPr>
        </p:nvSpPr>
        <p:spPr/>
        <p:txBody>
          <a:bodyPr/>
          <a:lstStyle/>
          <a:p>
            <a:pPr defTabSz="949568" eaLnBrk="0" fontAlgn="base" hangingPunct="0">
              <a:spcBef>
                <a:spcPct val="0"/>
              </a:spcBef>
              <a:spcAft>
                <a:spcPct val="0"/>
              </a:spcAft>
              <a:defRPr/>
            </a:pPr>
            <a:fld id="{E9910319-2A7B-4490-81A0-1866EDF8F284}" type="slidenum">
              <a:rPr lang="en-US">
                <a:solidFill>
                  <a:srgbClr val="000000"/>
                </a:solidFill>
                <a:latin typeface="Arial" pitchFamily="34" charset="0"/>
                <a:ea typeface="ヒラギノ角ゴ Pro W3" pitchFamily="-84" charset="-128"/>
              </a:rPr>
              <a:pPr defTabSz="949568" eaLnBrk="0" fontAlgn="base" hangingPunct="0">
                <a:spcBef>
                  <a:spcPct val="0"/>
                </a:spcBef>
                <a:spcAft>
                  <a:spcPct val="0"/>
                </a:spcAft>
                <a:defRPr/>
              </a:pPr>
              <a:t>20</a:t>
            </a:fld>
            <a:endParaRPr lang="en-US" dirty="0">
              <a:solidFill>
                <a:srgbClr val="000000"/>
              </a:solidFill>
              <a:latin typeface="Arial" pitchFamily="34" charset="0"/>
              <a:ea typeface="ヒラギノ角ゴ Pro W3" pitchFamily="-84" charset="-128"/>
            </a:endParaRPr>
          </a:p>
        </p:txBody>
      </p:sp>
    </p:spTree>
    <p:extLst>
      <p:ext uri="{BB962C8B-B14F-4D97-AF65-F5344CB8AC3E}">
        <p14:creationId xmlns:p14="http://schemas.microsoft.com/office/powerpoint/2010/main" val="3010694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We all have a role in the effort to achieve a polio-free world. </a:t>
            </a:r>
          </a:p>
          <a:p>
            <a:pPr defTabSz="931774">
              <a:defRPr/>
            </a:pPr>
            <a:endParaRPr lang="en-US" dirty="0"/>
          </a:p>
          <a:p>
            <a:pPr defTabSz="931774">
              <a:defRPr/>
            </a:pPr>
            <a:r>
              <a:rPr lang="en-US" dirty="0"/>
              <a:t>Help ensure that polio doesn’t paralyze any child again by supporting our eradication efforts.</a:t>
            </a:r>
          </a:p>
          <a:p>
            <a:pPr defTabSz="931774">
              <a:defRPr/>
            </a:pPr>
            <a:endParaRPr lang="en-US" dirty="0"/>
          </a:p>
          <a:p>
            <a:pPr defTabSz="931774">
              <a:defRPr/>
            </a:pPr>
            <a:r>
              <a:rPr lang="en-US" dirty="0"/>
              <a:t>Together, we end polio! </a:t>
            </a:r>
          </a:p>
          <a:p>
            <a:pPr defTabSz="931774">
              <a:defRPr/>
            </a:pPr>
            <a:endParaRPr lang="en-US" dirty="0"/>
          </a:p>
          <a:p>
            <a:pPr defTabSz="931774">
              <a:defRPr/>
            </a:pPr>
            <a:r>
              <a:rPr lang="en-US" dirty="0"/>
              <a:t>Thank you.</a:t>
            </a:r>
          </a:p>
          <a:p>
            <a:endParaRPr lang="en-US" dirty="0"/>
          </a:p>
        </p:txBody>
      </p:sp>
      <p:sp>
        <p:nvSpPr>
          <p:cNvPr id="4" name="Slide Number Placeholder 3"/>
          <p:cNvSpPr>
            <a:spLocks noGrp="1"/>
          </p:cNvSpPr>
          <p:nvPr>
            <p:ph type="sldNum" sz="quarter" idx="5"/>
          </p:nvPr>
        </p:nvSpPr>
        <p:spPr/>
        <p:txBody>
          <a:bodyPr/>
          <a:lstStyle/>
          <a:p>
            <a:pPr defTabSz="949568" eaLnBrk="0" fontAlgn="base" hangingPunct="0">
              <a:spcBef>
                <a:spcPct val="0"/>
              </a:spcBef>
              <a:spcAft>
                <a:spcPct val="0"/>
              </a:spcAft>
              <a:defRPr/>
            </a:pPr>
            <a:fld id="{AC036FC1-87B9-49D9-8D10-38A00931B572}" type="slidenum">
              <a:rPr lang="en-US" altLang="en-US">
                <a:solidFill>
                  <a:srgbClr val="000000"/>
                </a:solidFill>
                <a:latin typeface="Arial" pitchFamily="34" charset="0"/>
                <a:ea typeface="ヒラギノ角ゴ Pro W3" pitchFamily="-84" charset="-128"/>
              </a:rPr>
              <a:pPr defTabSz="949568" eaLnBrk="0" fontAlgn="base" hangingPunct="0">
                <a:spcBef>
                  <a:spcPct val="0"/>
                </a:spcBef>
                <a:spcAft>
                  <a:spcPct val="0"/>
                </a:spcAft>
                <a:defRPr/>
              </a:pPr>
              <a:t>21</a:t>
            </a:fld>
            <a:endParaRPr lang="en-US" altLang="en-US" dirty="0">
              <a:solidFill>
                <a:srgbClr val="000000"/>
              </a:solidFill>
              <a:latin typeface="Arial" pitchFamily="34" charset="0"/>
              <a:ea typeface="ヒラギノ角ゴ Pro W3" pitchFamily="-84" charset="-128"/>
            </a:endParaRPr>
          </a:p>
        </p:txBody>
      </p:sp>
    </p:spTree>
    <p:extLst>
      <p:ext uri="{BB962C8B-B14F-4D97-AF65-F5344CB8AC3E}">
        <p14:creationId xmlns:p14="http://schemas.microsoft.com/office/powerpoint/2010/main" val="2430919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First, what is polio? Polio is a highly infectious disease caused by the poliovirus. </a:t>
            </a:r>
          </a:p>
          <a:p>
            <a:pPr defTabSz="931774">
              <a:defRPr/>
            </a:pPr>
            <a:endParaRPr lang="en-US" dirty="0"/>
          </a:p>
          <a:p>
            <a:pPr defTabSz="931774">
              <a:defRPr/>
            </a:pPr>
            <a:r>
              <a:rPr lang="en-US" dirty="0"/>
              <a:t>It’s spread from person to person — typically through contaminated water — and can cause lifelong paralysis or even death. </a:t>
            </a:r>
          </a:p>
          <a:p>
            <a:pPr defTabSz="931774">
              <a:defRPr/>
            </a:pPr>
            <a:endParaRPr lang="en-US" dirty="0"/>
          </a:p>
          <a:p>
            <a:pPr defTabSz="931774">
              <a:defRPr/>
            </a:pPr>
            <a:r>
              <a:rPr lang="en-US" dirty="0"/>
              <a:t>It usually affects children under age five and is most prevalent in areas with poor sanitation.</a:t>
            </a:r>
          </a:p>
          <a:p>
            <a:pPr defTabSz="931774">
              <a:defRPr/>
            </a:pPr>
            <a:endParaRPr lang="en-US" dirty="0"/>
          </a:p>
          <a:p>
            <a:pPr defTabSz="931774">
              <a:defRPr/>
            </a:pPr>
            <a:r>
              <a:rPr lang="en-US" dirty="0"/>
              <a:t>There’s no cure, but polio is completely preventable with a vaccine.</a:t>
            </a:r>
          </a:p>
          <a:p>
            <a:pPr defTabSz="931774">
              <a:defRPr/>
            </a:pPr>
            <a:endParaRPr lang="en-US" dirty="0"/>
          </a:p>
        </p:txBody>
      </p:sp>
      <p:sp>
        <p:nvSpPr>
          <p:cNvPr id="4" name="Slide Number Placeholder 3"/>
          <p:cNvSpPr>
            <a:spLocks noGrp="1"/>
          </p:cNvSpPr>
          <p:nvPr>
            <p:ph type="sldNum" sz="quarter" idx="5"/>
          </p:nvPr>
        </p:nvSpPr>
        <p:spPr/>
        <p:txBody>
          <a:bodyPr/>
          <a:lstStyle/>
          <a:p>
            <a:pPr defTabSz="931774">
              <a:defRPr/>
            </a:pPr>
            <a:fld id="{540C52C5-8DB1-4C73-9B13-E6392D3830EB}" type="slidenum">
              <a:rPr lang="en-US">
                <a:solidFill>
                  <a:prstClr val="black"/>
                </a:solidFill>
                <a:latin typeface="Calibri" panose="020F0502020204030204"/>
              </a:rPr>
              <a:pPr defTabSz="931774">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76835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The Global Polio Eradication Initiative or GPEI is a public-private partnership led by national governments with six core partners.  </a:t>
            </a:r>
          </a:p>
          <a:p>
            <a:pPr defTabSz="949478">
              <a:defRPr/>
            </a:pPr>
            <a:endParaRPr lang="en-US" dirty="0"/>
          </a:p>
          <a:p>
            <a:pPr defTabSz="949478">
              <a:defRPr/>
            </a:pPr>
            <a:r>
              <a:rPr lang="en-US" dirty="0"/>
              <a:t>The GPEI was established in 1988, three years after Rotary launched our PolioPlus program.</a:t>
            </a:r>
          </a:p>
          <a:p>
            <a:pPr defTabSz="949478">
              <a:defRPr/>
            </a:pPr>
            <a:endParaRPr lang="en-US" dirty="0"/>
          </a:p>
          <a:p>
            <a:pPr defTabSz="949478">
              <a:defRPr/>
            </a:pPr>
            <a:endParaRPr lang="en-US" dirty="0"/>
          </a:p>
        </p:txBody>
      </p:sp>
      <p:sp>
        <p:nvSpPr>
          <p:cNvPr id="4" name="Slide Number Placeholder 3"/>
          <p:cNvSpPr>
            <a:spLocks noGrp="1"/>
          </p:cNvSpPr>
          <p:nvPr>
            <p:ph type="sldNum" sz="quarter" idx="10"/>
          </p:nvPr>
        </p:nvSpPr>
        <p:spPr/>
        <p:txBody>
          <a:bodyPr/>
          <a:lstStyle/>
          <a:p>
            <a:pPr defTabSz="931774">
              <a:defRPr/>
            </a:pPr>
            <a:fld id="{55CB2294-2815-0641-BA18-00635844A3C8}" type="slidenum">
              <a:rPr lang="en-US">
                <a:solidFill>
                  <a:prstClr val="black"/>
                </a:solidFill>
                <a:latin typeface="Calibri" panose="020F0502020204030204"/>
                <a:ea typeface="ヒラギノ角ゴ Pro W3" pitchFamily="-84" charset="-128"/>
              </a:rPr>
              <a:pPr defTabSz="931774">
                <a:defRPr/>
              </a:pPr>
              <a:t>4</a:t>
            </a:fld>
            <a:endParaRPr lang="en-US" dirty="0">
              <a:solidFill>
                <a:prstClr val="black"/>
              </a:solidFill>
              <a:latin typeface="Calibri" panose="020F0502020204030204"/>
              <a:ea typeface="ヒラギノ角ゴ Pro W3" pitchFamily="-84" charset="-128"/>
            </a:endParaRPr>
          </a:p>
        </p:txBody>
      </p:sp>
    </p:spTree>
    <p:extLst>
      <p:ext uri="{BB962C8B-B14F-4D97-AF65-F5344CB8AC3E}">
        <p14:creationId xmlns:p14="http://schemas.microsoft.com/office/powerpoint/2010/main" val="834153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latin typeface="Arial" pitchFamily="17"/>
              </a:rPr>
              <a:t>We have made tremendous progress in our eradication efforts. In 1988, there were 350,000 cases of polio in 125 countries. </a:t>
            </a:r>
          </a:p>
          <a:p>
            <a:pPr lvl="0"/>
            <a:endParaRPr lang="en-US" dirty="0">
              <a:latin typeface="Arial" pitchFamily="17"/>
            </a:endParaRPr>
          </a:p>
          <a:p>
            <a:pPr lvl="0"/>
            <a:r>
              <a:rPr lang="en-US" dirty="0">
                <a:latin typeface="Arial" pitchFamily="17"/>
              </a:rPr>
              <a:t>Now, the wild poliovirus remains endemic in only two countries, Afghanistan and Pakistan. They reported 99 cases of polio caused by the wild poliovirus in 2024.</a:t>
            </a:r>
          </a:p>
          <a:p>
            <a:pPr lvl="0"/>
            <a:endParaRPr lang="en-US" dirty="0">
              <a:latin typeface="Arial" pitchFamily="17"/>
            </a:endParaRPr>
          </a:p>
          <a:p>
            <a:pPr lvl="0"/>
            <a:r>
              <a:rPr lang="en-US" dirty="0">
                <a:latin typeface="Arial" pitchFamily="17"/>
              </a:rPr>
              <a:t>Today, five of the six World Health Organization regions are certified free of wild polio and 90% of the world’s population lives in polio-free areas. </a:t>
            </a:r>
          </a:p>
          <a:p>
            <a:pPr lvl="0"/>
            <a:endParaRPr lang="en-US" dirty="0">
              <a:latin typeface="Arial" pitchFamily="17"/>
            </a:endParaRPr>
          </a:p>
          <a:p>
            <a:pPr lvl="0"/>
            <a:r>
              <a:rPr lang="en-US" dirty="0">
                <a:latin typeface="Arial" pitchFamily="17"/>
              </a:rPr>
              <a:t>This is a major achievement and one to which Rotary and our members have made historic contributions. </a:t>
            </a:r>
          </a:p>
          <a:p>
            <a:pPr lvl="0"/>
            <a:endParaRPr lang="en-US" dirty="0">
              <a:latin typeface="Arial" pitchFamily="17"/>
            </a:endParaRPr>
          </a:p>
          <a:p>
            <a:pPr lvl="0"/>
            <a:r>
              <a:rPr lang="en-US" dirty="0">
                <a:latin typeface="Arial" pitchFamily="17"/>
              </a:rPr>
              <a:t>Through the efforts of Rotary and our partners, more than 3 billion children have been immunized. This means that more than 20 million people who otherwise would have been paralyzed are able to walk.</a:t>
            </a:r>
          </a:p>
          <a:p>
            <a:pPr lvl="0"/>
            <a:endParaRPr lang="en-US" dirty="0">
              <a:latin typeface="Arial" pitchFamily="17"/>
            </a:endParaRPr>
          </a:p>
          <a:p>
            <a:pPr lvl="0"/>
            <a:endParaRPr lang="en-US" dirty="0">
              <a:solidFill>
                <a:srgbClr val="39424A"/>
              </a:solidFill>
              <a:latin typeface="Open Sans"/>
            </a:endParaRPr>
          </a:p>
          <a:p>
            <a:pPr lvl="0"/>
            <a:endParaRPr lang="en-US" dirty="0"/>
          </a:p>
          <a:p>
            <a:endParaRPr lang="en-US" dirty="0"/>
          </a:p>
        </p:txBody>
      </p:sp>
      <p:sp>
        <p:nvSpPr>
          <p:cNvPr id="4" name="Slide Number Placeholder 3"/>
          <p:cNvSpPr>
            <a:spLocks noGrp="1"/>
          </p:cNvSpPr>
          <p:nvPr>
            <p:ph type="sldNum" sz="quarter" idx="10"/>
          </p:nvPr>
        </p:nvSpPr>
        <p:spPr/>
        <p:txBody>
          <a:bodyPr/>
          <a:lstStyle/>
          <a:p>
            <a:pPr defTabSz="931774">
              <a:defRPr/>
            </a:pPr>
            <a:fld id="{55CB2294-2815-0641-BA18-00635844A3C8}" type="slidenum">
              <a:rPr lang="en-US">
                <a:solidFill>
                  <a:prstClr val="black"/>
                </a:solidFill>
                <a:latin typeface="Calibri" panose="020F0502020204030204"/>
              </a:rPr>
              <a:pPr defTabSz="931774">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329672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srgbClr val="39424A"/>
                </a:solidFill>
                <a:latin typeface="Open Sans"/>
              </a:rPr>
              <a:t>We can also measure our progress by the eradication of two of the three types of wild poliovirus.</a:t>
            </a:r>
          </a:p>
          <a:p>
            <a:pPr lvl="0"/>
            <a:endParaRPr lang="en-US" dirty="0">
              <a:solidFill>
                <a:srgbClr val="39424A"/>
              </a:solidFill>
              <a:latin typeface="Open Sans"/>
            </a:endParaRPr>
          </a:p>
          <a:p>
            <a:pPr lvl="0"/>
            <a:r>
              <a:rPr lang="en-US" dirty="0">
                <a:solidFill>
                  <a:srgbClr val="39424A"/>
                </a:solidFill>
                <a:latin typeface="Open Sans"/>
              </a:rPr>
              <a:t>Type 2 was certified eradicated in 2015 and type 3 was certified eradicated in 2019.  </a:t>
            </a:r>
          </a:p>
          <a:p>
            <a:pPr lvl="0"/>
            <a:endParaRPr lang="en-US" dirty="0">
              <a:solidFill>
                <a:srgbClr val="39424A"/>
              </a:solidFill>
              <a:latin typeface="Open Sans"/>
            </a:endParaRPr>
          </a:p>
          <a:p>
            <a:pPr lvl="0"/>
            <a:r>
              <a:rPr lang="en-US" dirty="0">
                <a:solidFill>
                  <a:srgbClr val="39424A"/>
                </a:solidFill>
                <a:latin typeface="Open Sans"/>
              </a:rPr>
              <a:t>Today, wild poliovirus type 1 circulates in </a:t>
            </a:r>
            <a:r>
              <a:rPr lang="en-US" b="0" dirty="0">
                <a:solidFill>
                  <a:srgbClr val="E02927"/>
                </a:solidFill>
                <a:latin typeface="Open Sans"/>
              </a:rPr>
              <a:t>only</a:t>
            </a:r>
            <a:r>
              <a:rPr lang="en-US" dirty="0">
                <a:solidFill>
                  <a:srgbClr val="E02927"/>
                </a:solidFill>
                <a:latin typeface="Open Sans"/>
              </a:rPr>
              <a:t> </a:t>
            </a:r>
            <a:r>
              <a:rPr lang="en-US" dirty="0">
                <a:solidFill>
                  <a:srgbClr val="39424A"/>
                </a:solidFill>
                <a:latin typeface="Open Sans"/>
              </a:rPr>
              <a:t>Afghanistan and Pakistan.</a:t>
            </a:r>
          </a:p>
          <a:p>
            <a:pPr lvl="0"/>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55CB2294-2815-0641-BA18-00635844A3C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886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wild poliovirus, the GPEI is addressing outbreaks of variant poliovirus</a:t>
            </a:r>
            <a:r>
              <a:rPr lang="en-US" strike="noStrike" baseline="0" dirty="0"/>
              <a:t>, </a:t>
            </a:r>
            <a:r>
              <a:rPr lang="en-US" dirty="0"/>
              <a:t>with type 2 being the most prevalent. </a:t>
            </a:r>
          </a:p>
          <a:p>
            <a:endParaRPr lang="en-US" dirty="0"/>
          </a:p>
          <a:p>
            <a:r>
              <a:rPr lang="en-US" dirty="0"/>
              <a:t>The unfortunate truth is that in very rare cases, if the live, weakened virus used in the oral polio vaccine circulates in communities with low immunization rates for a long time, it can genetically revert to a form that can cause paralysis. </a:t>
            </a:r>
          </a:p>
          <a:p>
            <a:endParaRPr lang="en-US" dirty="0"/>
          </a:p>
          <a:p>
            <a:r>
              <a:rPr lang="en-US" dirty="0"/>
              <a:t>What’s important to remember is that vaccinated children are protected — which is why it’s critical that we continue to carry out thorough immunization campaigns that reach every child with the vaccine. </a:t>
            </a:r>
          </a:p>
          <a:p>
            <a:endParaRPr lang="en-US" dirty="0"/>
          </a:p>
          <a:p>
            <a:r>
              <a:rPr lang="en-US" dirty="0"/>
              <a:t>We and our partners have also deployed a new tool to address outbreaks caused by a variant poliovirus. </a:t>
            </a:r>
          </a:p>
          <a:p>
            <a:endParaRPr lang="en-US" dirty="0"/>
          </a:p>
          <a:p>
            <a:pPr defTabSz="931774">
              <a:defRPr/>
            </a:pPr>
            <a:r>
              <a:rPr lang="en-US" dirty="0"/>
              <a:t>In 2021, the GPEI introduced the novel oral polio vaccine type 2. It’s more genetically stable and far less likely to revert to a form that can cause paralysis. </a:t>
            </a:r>
          </a:p>
          <a:p>
            <a:pPr defTabSz="931774">
              <a:defRPr/>
            </a:pPr>
            <a:endParaRPr lang="en-US" dirty="0"/>
          </a:p>
          <a:p>
            <a:pPr defTabSz="931774">
              <a:defRPr/>
            </a:pPr>
            <a:r>
              <a:rPr lang="en-US" dirty="0"/>
              <a:t>It is safe and effective and is now being used widely with positive results. As one example, the Democratic Republic of Congo has had a dramatic decline in this type of variant poliovirus since it began using the new vaccine.</a:t>
            </a:r>
          </a:p>
          <a:p>
            <a:pPr defTabSz="931774">
              <a:defRPr/>
            </a:pPr>
            <a:endParaRPr lang="en-US" dirty="0"/>
          </a:p>
          <a:p>
            <a:pPr defTabSz="931774">
              <a:defRPr/>
            </a:pPr>
            <a:r>
              <a:rPr lang="en-US" dirty="0"/>
              <a:t>There has been an equally dramatic decline in type 1 variant poliovirus, which is circulating primarily in the Democratic Republic of Congo, by reaching more children with type 1-containing vaccine.</a:t>
            </a:r>
          </a:p>
          <a:p>
            <a:endParaRPr lang="en-US" dirty="0"/>
          </a:p>
        </p:txBody>
      </p:sp>
      <p:sp>
        <p:nvSpPr>
          <p:cNvPr id="4" name="Slide Number Placeholder 3"/>
          <p:cNvSpPr>
            <a:spLocks noGrp="1"/>
          </p:cNvSpPr>
          <p:nvPr>
            <p:ph type="sldNum" sz="quarter" idx="5"/>
          </p:nvPr>
        </p:nvSpPr>
        <p:spPr/>
        <p:txBody>
          <a:bodyPr/>
          <a:lstStyle/>
          <a:p>
            <a:pPr defTabSz="931774">
              <a:defRPr/>
            </a:pPr>
            <a:fld id="{540C52C5-8DB1-4C73-9B13-E6392D3830EB}" type="slidenum">
              <a:rPr lang="en-US">
                <a:solidFill>
                  <a:prstClr val="black"/>
                </a:solidFill>
                <a:latin typeface="Calibri" panose="020F0502020204030204"/>
              </a:rPr>
              <a:pPr defTabSz="931774">
                <a:defRPr/>
              </a:pPr>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691460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35BEC-9749-4A51-B10F-09CA2A855A17}"/>
            </a:ext>
          </a:extLst>
        </p:cNvPr>
        <p:cNvGrpSpPr/>
        <p:nvPr/>
      </p:nvGrpSpPr>
      <p:grpSpPr>
        <a:xfrm>
          <a:off x="0" y="0"/>
          <a:ext cx="0" cy="0"/>
          <a:chOff x="0" y="0"/>
          <a:chExt cx="0" cy="0"/>
        </a:xfrm>
      </p:grpSpPr>
      <p:sp>
        <p:nvSpPr>
          <p:cNvPr id="243714" name="Rectangle 3">
            <a:extLst>
              <a:ext uri="{FF2B5EF4-FFF2-40B4-BE49-F238E27FC236}">
                <a16:creationId xmlns:a16="http://schemas.microsoft.com/office/drawing/2014/main" id="{01F1D7CD-BCD0-9CCF-F5D4-C9E2F6F15623}"/>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6921">
              <a:defRPr>
                <a:solidFill>
                  <a:schemeClr val="tx1"/>
                </a:solidFill>
                <a:latin typeface="Calibri" pitchFamily="34" charset="0"/>
              </a:defRPr>
            </a:lvl1pPr>
            <a:lvl2pPr marL="757066" indent="-291179" defTabSz="926921">
              <a:defRPr>
                <a:solidFill>
                  <a:schemeClr val="tx1"/>
                </a:solidFill>
                <a:latin typeface="Calibri" pitchFamily="34" charset="0"/>
              </a:defRPr>
            </a:lvl2pPr>
            <a:lvl3pPr marL="1164717" indent="-232943" defTabSz="926921">
              <a:defRPr>
                <a:solidFill>
                  <a:schemeClr val="tx1"/>
                </a:solidFill>
                <a:latin typeface="Calibri" pitchFamily="34" charset="0"/>
              </a:defRPr>
            </a:lvl3pPr>
            <a:lvl4pPr marL="1630604" indent="-232943" defTabSz="926921">
              <a:defRPr>
                <a:solidFill>
                  <a:schemeClr val="tx1"/>
                </a:solidFill>
                <a:latin typeface="Calibri" pitchFamily="34" charset="0"/>
              </a:defRPr>
            </a:lvl4pPr>
            <a:lvl5pPr marL="2096491" indent="-232943" defTabSz="926921">
              <a:defRPr>
                <a:solidFill>
                  <a:schemeClr val="tx1"/>
                </a:solidFill>
                <a:latin typeface="Calibri" pitchFamily="34" charset="0"/>
              </a:defRPr>
            </a:lvl5pPr>
            <a:lvl6pPr marL="2562377" indent="-232943" defTabSz="926921" fontAlgn="base">
              <a:spcBef>
                <a:spcPct val="0"/>
              </a:spcBef>
              <a:spcAft>
                <a:spcPct val="0"/>
              </a:spcAft>
              <a:defRPr>
                <a:solidFill>
                  <a:schemeClr val="tx1"/>
                </a:solidFill>
                <a:latin typeface="Calibri" pitchFamily="34" charset="0"/>
              </a:defRPr>
            </a:lvl6pPr>
            <a:lvl7pPr marL="3028264" indent="-232943" defTabSz="926921" fontAlgn="base">
              <a:spcBef>
                <a:spcPct val="0"/>
              </a:spcBef>
              <a:spcAft>
                <a:spcPct val="0"/>
              </a:spcAft>
              <a:defRPr>
                <a:solidFill>
                  <a:schemeClr val="tx1"/>
                </a:solidFill>
                <a:latin typeface="Calibri" pitchFamily="34" charset="0"/>
              </a:defRPr>
            </a:lvl7pPr>
            <a:lvl8pPr marL="3494151" indent="-232943" defTabSz="926921" fontAlgn="base">
              <a:spcBef>
                <a:spcPct val="0"/>
              </a:spcBef>
              <a:spcAft>
                <a:spcPct val="0"/>
              </a:spcAft>
              <a:defRPr>
                <a:solidFill>
                  <a:schemeClr val="tx1"/>
                </a:solidFill>
                <a:latin typeface="Calibri" pitchFamily="34" charset="0"/>
              </a:defRPr>
            </a:lvl8pPr>
            <a:lvl9pPr marL="3960038" indent="-232943" defTabSz="926921" fontAlgn="base">
              <a:spcBef>
                <a:spcPct val="0"/>
              </a:spcBef>
              <a:spcAft>
                <a:spcPct val="0"/>
              </a:spcAft>
              <a:defRPr>
                <a:solidFill>
                  <a:schemeClr val="tx1"/>
                </a:solidFill>
                <a:latin typeface="Calibri" pitchFamily="34" charset="0"/>
              </a:defRPr>
            </a:lvl9pPr>
          </a:lstStyle>
          <a:p>
            <a:pPr>
              <a:defRPr/>
            </a:pPr>
            <a:fld id="{7DB8D1C4-7408-4C05-A510-B4684F6DE5CD}" type="datetime1">
              <a:rPr lang="en-GB" altLang="en-US">
                <a:solidFill>
                  <a:srgbClr val="000000"/>
                </a:solidFill>
                <a:latin typeface="Arial" pitchFamily="34" charset="0"/>
              </a:rPr>
              <a:pPr>
                <a:defRPr/>
              </a:pPr>
              <a:t>08/09/2025</a:t>
            </a:fld>
            <a:endParaRPr lang="en-GB" altLang="en-US" dirty="0">
              <a:solidFill>
                <a:srgbClr val="000000"/>
              </a:solidFill>
              <a:latin typeface="Arial" pitchFamily="34" charset="0"/>
            </a:endParaRPr>
          </a:p>
        </p:txBody>
      </p:sp>
      <p:sp>
        <p:nvSpPr>
          <p:cNvPr id="243717" name="Rectangle 2">
            <a:extLst>
              <a:ext uri="{FF2B5EF4-FFF2-40B4-BE49-F238E27FC236}">
                <a16:creationId xmlns:a16="http://schemas.microsoft.com/office/drawing/2014/main" id="{1BD33CDA-9F9C-755C-2C60-80AF11AB694B}"/>
              </a:ext>
            </a:extLst>
          </p:cNvPr>
          <p:cNvSpPr>
            <a:spLocks noGrp="1" noRot="1" noChangeAspect="1" noChangeArrowheads="1" noTextEdit="1"/>
          </p:cNvSpPr>
          <p:nvPr>
            <p:ph type="sldImg"/>
          </p:nvPr>
        </p:nvSpPr>
        <p:spPr bwMode="auto">
          <a:xfrm>
            <a:off x="123825" y="760413"/>
            <a:ext cx="6732588" cy="3786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a:extLst>
              <a:ext uri="{FF2B5EF4-FFF2-40B4-BE49-F238E27FC236}">
                <a16:creationId xmlns:a16="http://schemas.microsoft.com/office/drawing/2014/main" id="{1AE9FFCA-8D02-A46B-79C6-A6D21587C0C2}"/>
              </a:ext>
            </a:extLst>
          </p:cNvPr>
          <p:cNvSpPr>
            <a:spLocks noGrp="1" noChangeArrowheads="1"/>
          </p:cNvSpPr>
          <p:nvPr>
            <p:ph type="body" idx="1"/>
          </p:nvPr>
        </p:nvSpPr>
        <p:spPr bwMode="auto">
          <a:xfrm>
            <a:off x="933099" y="4803142"/>
            <a:ext cx="5095522" cy="45432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We are focusing our current efforts on the wild and variant poliovirus in five key areas considered to be the “engines” of transmission. </a:t>
            </a:r>
          </a:p>
          <a:p>
            <a:pPr>
              <a:spcBef>
                <a:spcPct val="0"/>
              </a:spcBef>
            </a:pPr>
            <a:endParaRPr lang="en-US" altLang="en-US" dirty="0"/>
          </a:p>
          <a:p>
            <a:pPr>
              <a:spcBef>
                <a:spcPct val="0"/>
              </a:spcBef>
            </a:pPr>
            <a:r>
              <a:rPr lang="en-US" altLang="en-US" dirty="0"/>
              <a:t>They are Afghanistan and Pakistan, where we have noted that wild polio is still endemic. </a:t>
            </a:r>
          </a:p>
          <a:p>
            <a:pPr>
              <a:spcBef>
                <a:spcPct val="0"/>
              </a:spcBef>
            </a:pPr>
            <a:endParaRPr lang="en-US" altLang="en-US" dirty="0"/>
          </a:p>
          <a:p>
            <a:pPr>
              <a:spcBef>
                <a:spcPct val="0"/>
              </a:spcBef>
            </a:pPr>
            <a:r>
              <a:rPr lang="en-US" altLang="en-US" dirty="0"/>
              <a:t>The areas of focus also include northern Nigeria, eastern Democratic Republic of Congo, south-central Somalia, and northern Yemen. </a:t>
            </a:r>
          </a:p>
          <a:p>
            <a:pPr>
              <a:spcBef>
                <a:spcPct val="0"/>
              </a:spcBef>
            </a:pPr>
            <a:endParaRPr lang="en-US" altLang="en-US" dirty="0"/>
          </a:p>
          <a:p>
            <a:pPr>
              <a:spcBef>
                <a:spcPct val="0"/>
              </a:spcBef>
            </a:pPr>
            <a:r>
              <a:rPr lang="en-US" altLang="en-US" dirty="0"/>
              <a:t>And while these are the major areas of focus, we are responding to outbreaks wherever they may occur. </a:t>
            </a:r>
          </a:p>
          <a:p>
            <a:pPr>
              <a:spcBef>
                <a:spcPct val="0"/>
              </a:spcBef>
            </a:pPr>
            <a:endParaRPr lang="en-US" altLang="en-US" dirty="0"/>
          </a:p>
        </p:txBody>
      </p:sp>
    </p:spTree>
    <p:extLst>
      <p:ext uri="{BB962C8B-B14F-4D97-AF65-F5344CB8AC3E}">
        <p14:creationId xmlns:p14="http://schemas.microsoft.com/office/powerpoint/2010/main" val="2512107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Rotary members can be very proud of what we’ve accomplished by working together.</a:t>
            </a:r>
          </a:p>
          <a:p>
            <a:r>
              <a:rPr lang="en-US" dirty="0"/>
              <a:t> </a:t>
            </a:r>
          </a:p>
          <a:p>
            <a:pPr defTabSz="931774" fontAlgn="base">
              <a:spcBef>
                <a:spcPts val="306"/>
              </a:spcBef>
              <a:defRPr/>
            </a:pPr>
            <a:r>
              <a:rPr lang="en-US" dirty="0"/>
              <a:t>All the achievements on this slide are in addition to what we mentioned earlier, that m</a:t>
            </a:r>
            <a:r>
              <a:rPr lang="en-US" dirty="0">
                <a:solidFill>
                  <a:prstClr val="black"/>
                </a:solidFill>
                <a:latin typeface="Calibri"/>
              </a:rPr>
              <a:t>ore than 3 billion children have been immunized and more than 20 million people have not been paralyzed. We’ve also eradicated two of the three types of wild polio and worked to get five of the six world regions certified polio-free.</a:t>
            </a:r>
          </a:p>
          <a:p>
            <a:endParaRPr lang="en-US" dirty="0"/>
          </a:p>
          <a:p>
            <a:r>
              <a:rPr lang="en-US" dirty="0"/>
              <a:t>This all reminds us of how close we are to keeping our promise of realizing a polio-free world for children everywhere.</a:t>
            </a:r>
          </a:p>
        </p:txBody>
      </p:sp>
      <p:sp>
        <p:nvSpPr>
          <p:cNvPr id="4" name="Slide Number Placeholder 3"/>
          <p:cNvSpPr>
            <a:spLocks noGrp="1"/>
          </p:cNvSpPr>
          <p:nvPr>
            <p:ph type="sldNum" sz="quarter" idx="5"/>
          </p:nvPr>
        </p:nvSpPr>
        <p:spPr/>
        <p:txBody>
          <a:bodyPr/>
          <a:lstStyle/>
          <a:p>
            <a:pPr defTabSz="931774">
              <a:defRPr/>
            </a:pPr>
            <a:fld id="{540C52C5-8DB1-4C73-9B13-E6392D3830EB}" type="slidenum">
              <a:rPr lang="en-US">
                <a:solidFill>
                  <a:prstClr val="black"/>
                </a:solidFill>
                <a:latin typeface="Calibri" panose="020F0502020204030204"/>
              </a:rPr>
              <a:pPr defTabSz="931774">
                <a:defRPr/>
              </a:pPr>
              <a:t>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16605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1D0F0E6-22D0-49A2-8945-52AEAD9041CD}"/>
              </a:ext>
            </a:extLst>
          </p:cNvPr>
          <p:cNvSpPr>
            <a:spLocks noGrp="1"/>
          </p:cNvSpPr>
          <p:nvPr>
            <p:ph type="pic" sz="quarter" idx="13"/>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7" name="Text Placeholder 6">
            <a:extLst>
              <a:ext uri="{FF2B5EF4-FFF2-40B4-BE49-F238E27FC236}">
                <a16:creationId xmlns:a16="http://schemas.microsoft.com/office/drawing/2014/main" id="{23834558-27F1-4188-B277-0880D2CE052B}"/>
              </a:ext>
            </a:extLst>
          </p:cNvPr>
          <p:cNvSpPr>
            <a:spLocks noGrp="1"/>
          </p:cNvSpPr>
          <p:nvPr>
            <p:ph type="body" sz="quarter" idx="14" hasCustomPrompt="1"/>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3474720">
            <a:no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174066"/>
            <a:ext cx="10532534" cy="465667"/>
          </a:xfrm>
        </p:spPr>
        <p:txBody>
          <a:bodyPr/>
          <a:lstStyle>
            <a:lvl1pPr marL="0" indent="0" algn="ctr">
              <a:buNone/>
              <a:defRPr sz="2400">
                <a:solidFill>
                  <a:srgbClr val="01B0E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Slide Number Placeholder 5">
            <a:extLst>
              <a:ext uri="{FF2B5EF4-FFF2-40B4-BE49-F238E27FC236}">
                <a16:creationId xmlns:a16="http://schemas.microsoft.com/office/drawing/2014/main" id="{5130B4A2-183C-4739-A12D-8649A5A9BAC2}"/>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custDataLst>
      <p:tags r:id="rId1"/>
    </p:custDataLst>
    <p:extLst>
      <p:ext uri="{BB962C8B-B14F-4D97-AF65-F5344CB8AC3E}">
        <p14:creationId xmlns:p14="http://schemas.microsoft.com/office/powerpoint/2010/main" val="3774439074"/>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custDataLst>
      <p:tags r:id="rId1"/>
    </p:custDataLst>
    <p:extLst>
      <p:ext uri="{BB962C8B-B14F-4D97-AF65-F5344CB8AC3E}">
        <p14:creationId xmlns:p14="http://schemas.microsoft.com/office/powerpoint/2010/main" val="3874722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0F8D7EE-C41C-4CDB-AAA2-6FAC12F10A50}"/>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3" name="Freeform: Shape 12">
            <a:extLst>
              <a:ext uri="{FF2B5EF4-FFF2-40B4-BE49-F238E27FC236}">
                <a16:creationId xmlns:a16="http://schemas.microsoft.com/office/drawing/2014/main" id="{3F3DCB0E-7364-4B69-BA11-325DFB75F039}"/>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custDataLst>
      <p:tags r:id="rId1"/>
    </p:custDataLst>
    <p:extLst>
      <p:ext uri="{BB962C8B-B14F-4D97-AF65-F5344CB8AC3E}">
        <p14:creationId xmlns:p14="http://schemas.microsoft.com/office/powerpoint/2010/main" val="425140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3703CCB-4515-447B-9D4C-C361026CC13F}"/>
              </a:ext>
            </a:extLst>
          </p:cNvPr>
          <p:cNvSpPr>
            <a:spLocks noGrp="1"/>
          </p:cNvSpPr>
          <p:nvPr>
            <p:ph type="pic" sz="quarter" idx="17" hasCustomPrompt="1"/>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dirty="0"/>
              <a:t> </a:t>
            </a:r>
          </a:p>
        </p:txBody>
      </p:sp>
      <p:sp>
        <p:nvSpPr>
          <p:cNvPr id="11" name="Text Placeholder 10">
            <a:extLst>
              <a:ext uri="{FF2B5EF4-FFF2-40B4-BE49-F238E27FC236}">
                <a16:creationId xmlns:a16="http://schemas.microsoft.com/office/drawing/2014/main" id="{71B4E8BC-C3BC-4E7C-B3C2-AB5029B8FB2C}"/>
              </a:ext>
            </a:extLst>
          </p:cNvPr>
          <p:cNvSpPr>
            <a:spLocks noGrp="1"/>
          </p:cNvSpPr>
          <p:nvPr>
            <p:ph type="body" sz="quarter" idx="18" hasCustomPrompt="1"/>
          </p:nvPr>
        </p:nvSpPr>
        <p:spPr>
          <a:xfrm>
            <a:off x="6096000" y="0"/>
            <a:ext cx="6096000" cy="6858000"/>
          </a:xfrm>
          <a:custGeom>
            <a:avLst/>
            <a:gdLst>
              <a:gd name="connsiteX0" fmla="*/ 5507402 w 6096000"/>
              <a:gd name="connsiteY0" fmla="*/ 6448102 h 6858000"/>
              <a:gd name="connsiteX1" fmla="*/ 5517605 w 6096000"/>
              <a:gd name="connsiteY1" fmla="*/ 6448102 h 6858000"/>
              <a:gd name="connsiteX2" fmla="*/ 5521686 w 6096000"/>
              <a:gd name="connsiteY2" fmla="*/ 6456440 h 6858000"/>
              <a:gd name="connsiteX3" fmla="*/ 5527808 w 6096000"/>
              <a:gd name="connsiteY3" fmla="*/ 6558584 h 6858000"/>
              <a:gd name="connsiteX4" fmla="*/ 5525767 w 6096000"/>
              <a:gd name="connsiteY4" fmla="*/ 6569006 h 6858000"/>
              <a:gd name="connsiteX5" fmla="*/ 5519645 w 6096000"/>
              <a:gd name="connsiteY5" fmla="*/ 6569006 h 6858000"/>
              <a:gd name="connsiteX6" fmla="*/ 5413533 w 6096000"/>
              <a:gd name="connsiteY6" fmla="*/ 6506470 h 6858000"/>
              <a:gd name="connsiteX7" fmla="*/ 5409451 w 6096000"/>
              <a:gd name="connsiteY7" fmla="*/ 6500217 h 6858000"/>
              <a:gd name="connsiteX8" fmla="*/ 5409451 w 6096000"/>
              <a:gd name="connsiteY8" fmla="*/ 6498131 h 6858000"/>
              <a:gd name="connsiteX9" fmla="*/ 5415573 w 6096000"/>
              <a:gd name="connsiteY9" fmla="*/ 6493962 h 6858000"/>
              <a:gd name="connsiteX10" fmla="*/ 5507402 w 6096000"/>
              <a:gd name="connsiteY10" fmla="*/ 6448102 h 6858000"/>
              <a:gd name="connsiteX11" fmla="*/ 5590136 w 6096000"/>
              <a:gd name="connsiteY11" fmla="*/ 6446018 h 6858000"/>
              <a:gd name="connsiteX12" fmla="*/ 5600438 w 6096000"/>
              <a:gd name="connsiteY12" fmla="*/ 6446018 h 6858000"/>
              <a:gd name="connsiteX13" fmla="*/ 5691097 w 6096000"/>
              <a:gd name="connsiteY13" fmla="*/ 6491784 h 6858000"/>
              <a:gd name="connsiteX14" fmla="*/ 5699339 w 6096000"/>
              <a:gd name="connsiteY14" fmla="*/ 6498025 h 6858000"/>
              <a:gd name="connsiteX15" fmla="*/ 5695218 w 6096000"/>
              <a:gd name="connsiteY15" fmla="*/ 6504265 h 6858000"/>
              <a:gd name="connsiteX16" fmla="*/ 5588076 w 6096000"/>
              <a:gd name="connsiteY16" fmla="*/ 6566673 h 6858000"/>
              <a:gd name="connsiteX17" fmla="*/ 5579833 w 6096000"/>
              <a:gd name="connsiteY17" fmla="*/ 6566673 h 6858000"/>
              <a:gd name="connsiteX18" fmla="*/ 5577773 w 6096000"/>
              <a:gd name="connsiteY18" fmla="*/ 6558352 h 6858000"/>
              <a:gd name="connsiteX19" fmla="*/ 5586015 w 6096000"/>
              <a:gd name="connsiteY19" fmla="*/ 6454339 h 6858000"/>
              <a:gd name="connsiteX20" fmla="*/ 5590136 w 6096000"/>
              <a:gd name="connsiteY20" fmla="*/ 6446018 h 6858000"/>
              <a:gd name="connsiteX21" fmla="*/ 4772401 w 6096000"/>
              <a:gd name="connsiteY21" fmla="*/ 6406275 h 6858000"/>
              <a:gd name="connsiteX22" fmla="*/ 4772401 w 6096000"/>
              <a:gd name="connsiteY22" fmla="*/ 6449478 h 6858000"/>
              <a:gd name="connsiteX23" fmla="*/ 4724512 w 6096000"/>
              <a:gd name="connsiteY23" fmla="*/ 6457707 h 6858000"/>
              <a:gd name="connsiteX24" fmla="*/ 4705773 w 6096000"/>
              <a:gd name="connsiteY24" fmla="*/ 6433020 h 6858000"/>
              <a:gd name="connsiteX25" fmla="*/ 4730759 w 6096000"/>
              <a:gd name="connsiteY25" fmla="*/ 6408333 h 6858000"/>
              <a:gd name="connsiteX26" fmla="*/ 4422900 w 6096000"/>
              <a:gd name="connsiteY26" fmla="*/ 6336141 h 6858000"/>
              <a:gd name="connsiteX27" fmla="*/ 4463811 w 6096000"/>
              <a:gd name="connsiteY27" fmla="*/ 6396340 h 6858000"/>
              <a:gd name="connsiteX28" fmla="*/ 4422900 w 6096000"/>
              <a:gd name="connsiteY28" fmla="*/ 6456538 h 6858000"/>
              <a:gd name="connsiteX29" fmla="*/ 4381988 w 6096000"/>
              <a:gd name="connsiteY29" fmla="*/ 6396340 h 6858000"/>
              <a:gd name="connsiteX30" fmla="*/ 4422900 w 6096000"/>
              <a:gd name="connsiteY30" fmla="*/ 6336141 h 6858000"/>
              <a:gd name="connsiteX31" fmla="*/ 5577123 w 6096000"/>
              <a:gd name="connsiteY31" fmla="*/ 6327829 h 6858000"/>
              <a:gd name="connsiteX32" fmla="*/ 5586116 w 6096000"/>
              <a:gd name="connsiteY32" fmla="*/ 6328868 h 6858000"/>
              <a:gd name="connsiteX33" fmla="*/ 5612840 w 6096000"/>
              <a:gd name="connsiteY33" fmla="*/ 6380819 h 6858000"/>
              <a:gd name="connsiteX34" fmla="*/ 5553226 w 6096000"/>
              <a:gd name="connsiteY34" fmla="*/ 6439004 h 6858000"/>
              <a:gd name="connsiteX35" fmla="*/ 5493612 w 6096000"/>
              <a:gd name="connsiteY35" fmla="*/ 6380819 h 6858000"/>
              <a:gd name="connsiteX36" fmla="*/ 5520336 w 6096000"/>
              <a:gd name="connsiteY36" fmla="*/ 6330947 h 6858000"/>
              <a:gd name="connsiteX37" fmla="*/ 5536781 w 6096000"/>
              <a:gd name="connsiteY37" fmla="*/ 6333024 h 6858000"/>
              <a:gd name="connsiteX38" fmla="*/ 5534725 w 6096000"/>
              <a:gd name="connsiteY38" fmla="*/ 6349649 h 6858000"/>
              <a:gd name="connsiteX39" fmla="*/ 5518280 w 6096000"/>
              <a:gd name="connsiteY39" fmla="*/ 6380819 h 6858000"/>
              <a:gd name="connsiteX40" fmla="*/ 5553226 w 6096000"/>
              <a:gd name="connsiteY40" fmla="*/ 6416146 h 6858000"/>
              <a:gd name="connsiteX41" fmla="*/ 5588172 w 6096000"/>
              <a:gd name="connsiteY41" fmla="*/ 6380819 h 6858000"/>
              <a:gd name="connsiteX42" fmla="*/ 5571727 w 6096000"/>
              <a:gd name="connsiteY42" fmla="*/ 6349649 h 6858000"/>
              <a:gd name="connsiteX43" fmla="*/ 5569671 w 6096000"/>
              <a:gd name="connsiteY43" fmla="*/ 6333024 h 6858000"/>
              <a:gd name="connsiteX44" fmla="*/ 5577123 w 6096000"/>
              <a:gd name="connsiteY44" fmla="*/ 6327829 h 6858000"/>
              <a:gd name="connsiteX45" fmla="*/ 5726057 w 6096000"/>
              <a:gd name="connsiteY45" fmla="*/ 6312763 h 6858000"/>
              <a:gd name="connsiteX46" fmla="*/ 5730190 w 6096000"/>
              <a:gd name="connsiteY46" fmla="*/ 6318992 h 6858000"/>
              <a:gd name="connsiteX47" fmla="*/ 5730190 w 6096000"/>
              <a:gd name="connsiteY47" fmla="*/ 6443559 h 6858000"/>
              <a:gd name="connsiteX48" fmla="*/ 5726057 w 6096000"/>
              <a:gd name="connsiteY48" fmla="*/ 6449787 h 6858000"/>
              <a:gd name="connsiteX49" fmla="*/ 5717791 w 6096000"/>
              <a:gd name="connsiteY49" fmla="*/ 6447711 h 6858000"/>
              <a:gd name="connsiteX50" fmla="*/ 5633066 w 6096000"/>
              <a:gd name="connsiteY50" fmla="*/ 6389579 h 6858000"/>
              <a:gd name="connsiteX51" fmla="*/ 5626867 w 6096000"/>
              <a:gd name="connsiteY51" fmla="*/ 6381275 h 6858000"/>
              <a:gd name="connsiteX52" fmla="*/ 5633066 w 6096000"/>
              <a:gd name="connsiteY52" fmla="*/ 6372971 h 6858000"/>
              <a:gd name="connsiteX53" fmla="*/ 5717791 w 6096000"/>
              <a:gd name="connsiteY53" fmla="*/ 6314840 h 6858000"/>
              <a:gd name="connsiteX54" fmla="*/ 5726057 w 6096000"/>
              <a:gd name="connsiteY54" fmla="*/ 6312763 h 6858000"/>
              <a:gd name="connsiteX55" fmla="*/ 5380229 w 6096000"/>
              <a:gd name="connsiteY55" fmla="*/ 6312763 h 6858000"/>
              <a:gd name="connsiteX56" fmla="*/ 5388412 w 6096000"/>
              <a:gd name="connsiteY56" fmla="*/ 6316915 h 6858000"/>
              <a:gd name="connsiteX57" fmla="*/ 5472280 w 6096000"/>
              <a:gd name="connsiteY57" fmla="*/ 6372971 h 6858000"/>
              <a:gd name="connsiteX58" fmla="*/ 5478417 w 6096000"/>
              <a:gd name="connsiteY58" fmla="*/ 6381275 h 6858000"/>
              <a:gd name="connsiteX59" fmla="*/ 5472280 w 6096000"/>
              <a:gd name="connsiteY59" fmla="*/ 6389579 h 6858000"/>
              <a:gd name="connsiteX60" fmla="*/ 5388412 w 6096000"/>
              <a:gd name="connsiteY60" fmla="*/ 6447711 h 6858000"/>
              <a:gd name="connsiteX61" fmla="*/ 5380229 w 6096000"/>
              <a:gd name="connsiteY61" fmla="*/ 6449787 h 6858000"/>
              <a:gd name="connsiteX62" fmla="*/ 5376138 w 6096000"/>
              <a:gd name="connsiteY62" fmla="*/ 6443559 h 6858000"/>
              <a:gd name="connsiteX63" fmla="*/ 5376138 w 6096000"/>
              <a:gd name="connsiteY63" fmla="*/ 6318992 h 6858000"/>
              <a:gd name="connsiteX64" fmla="*/ 5380229 w 6096000"/>
              <a:gd name="connsiteY64" fmla="*/ 6312763 h 6858000"/>
              <a:gd name="connsiteX65" fmla="*/ 4992184 w 6096000"/>
              <a:gd name="connsiteY65" fmla="*/ 6302243 h 6858000"/>
              <a:gd name="connsiteX66" fmla="*/ 4986024 w 6096000"/>
              <a:gd name="connsiteY66" fmla="*/ 6304321 h 6858000"/>
              <a:gd name="connsiteX67" fmla="*/ 4983972 w 6096000"/>
              <a:gd name="connsiteY67" fmla="*/ 6310551 h 6858000"/>
              <a:gd name="connsiteX68" fmla="*/ 5025033 w 6096000"/>
              <a:gd name="connsiteY68" fmla="*/ 6468402 h 6858000"/>
              <a:gd name="connsiteX69" fmla="*/ 5049670 w 6096000"/>
              <a:gd name="connsiteY69" fmla="*/ 6489171 h 6858000"/>
              <a:gd name="connsiteX70" fmla="*/ 5057882 w 6096000"/>
              <a:gd name="connsiteY70" fmla="*/ 6489171 h 6858000"/>
              <a:gd name="connsiteX71" fmla="*/ 5053776 w 6096000"/>
              <a:gd name="connsiteY71" fmla="*/ 6497479 h 6858000"/>
              <a:gd name="connsiteX72" fmla="*/ 5053776 w 6096000"/>
              <a:gd name="connsiteY72" fmla="*/ 6499556 h 6858000"/>
              <a:gd name="connsiteX73" fmla="*/ 5029139 w 6096000"/>
              <a:gd name="connsiteY73" fmla="*/ 6518249 h 6858000"/>
              <a:gd name="connsiteX74" fmla="*/ 4994237 w 6096000"/>
              <a:gd name="connsiteY74" fmla="*/ 6516172 h 6858000"/>
              <a:gd name="connsiteX75" fmla="*/ 4988078 w 6096000"/>
              <a:gd name="connsiteY75" fmla="*/ 6518249 h 6858000"/>
              <a:gd name="connsiteX76" fmla="*/ 4986024 w 6096000"/>
              <a:gd name="connsiteY76" fmla="*/ 6522403 h 6858000"/>
              <a:gd name="connsiteX77" fmla="*/ 4986024 w 6096000"/>
              <a:gd name="connsiteY77" fmla="*/ 6541096 h 6858000"/>
              <a:gd name="connsiteX78" fmla="*/ 4992184 w 6096000"/>
              <a:gd name="connsiteY78" fmla="*/ 6547327 h 6858000"/>
              <a:gd name="connsiteX79" fmla="*/ 5039404 w 6096000"/>
              <a:gd name="connsiteY79" fmla="*/ 6553557 h 6858000"/>
              <a:gd name="connsiteX80" fmla="*/ 5041458 w 6096000"/>
              <a:gd name="connsiteY80" fmla="*/ 6553557 h 6858000"/>
              <a:gd name="connsiteX81" fmla="*/ 5094838 w 6096000"/>
              <a:gd name="connsiteY81" fmla="*/ 6501633 h 6858000"/>
              <a:gd name="connsiteX82" fmla="*/ 5127687 w 6096000"/>
              <a:gd name="connsiteY82" fmla="*/ 6372861 h 6858000"/>
              <a:gd name="connsiteX83" fmla="*/ 5140005 w 6096000"/>
              <a:gd name="connsiteY83" fmla="*/ 6331321 h 6858000"/>
              <a:gd name="connsiteX84" fmla="*/ 5144111 w 6096000"/>
              <a:gd name="connsiteY84" fmla="*/ 6310551 h 6858000"/>
              <a:gd name="connsiteX85" fmla="*/ 5142058 w 6096000"/>
              <a:gd name="connsiteY85" fmla="*/ 6304321 h 6858000"/>
              <a:gd name="connsiteX86" fmla="*/ 5137952 w 6096000"/>
              <a:gd name="connsiteY86" fmla="*/ 6302243 h 6858000"/>
              <a:gd name="connsiteX87" fmla="*/ 5109209 w 6096000"/>
              <a:gd name="connsiteY87" fmla="*/ 6302243 h 6858000"/>
              <a:gd name="connsiteX88" fmla="*/ 5103050 w 6096000"/>
              <a:gd name="connsiteY88" fmla="*/ 6306398 h 6858000"/>
              <a:gd name="connsiteX89" fmla="*/ 5066094 w 6096000"/>
              <a:gd name="connsiteY89" fmla="*/ 6447632 h 6858000"/>
              <a:gd name="connsiteX90" fmla="*/ 5064041 w 6096000"/>
              <a:gd name="connsiteY90" fmla="*/ 6447632 h 6858000"/>
              <a:gd name="connsiteX91" fmla="*/ 5025033 w 6096000"/>
              <a:gd name="connsiteY91" fmla="*/ 6306398 h 6858000"/>
              <a:gd name="connsiteX92" fmla="*/ 5018874 w 6096000"/>
              <a:gd name="connsiteY92" fmla="*/ 6302243 h 6858000"/>
              <a:gd name="connsiteX93" fmla="*/ 4992184 w 6096000"/>
              <a:gd name="connsiteY93" fmla="*/ 6302243 h 6858000"/>
              <a:gd name="connsiteX94" fmla="*/ 4952412 w 6096000"/>
              <a:gd name="connsiteY94" fmla="*/ 6299906 h 6858000"/>
              <a:gd name="connsiteX95" fmla="*/ 4903317 w 6096000"/>
              <a:gd name="connsiteY95" fmla="*/ 6320715 h 6858000"/>
              <a:gd name="connsiteX96" fmla="*/ 4903317 w 6096000"/>
              <a:gd name="connsiteY96" fmla="*/ 6308230 h 6858000"/>
              <a:gd name="connsiteX97" fmla="*/ 4897181 w 6096000"/>
              <a:gd name="connsiteY97" fmla="*/ 6301987 h 6858000"/>
              <a:gd name="connsiteX98" fmla="*/ 4868542 w 6096000"/>
              <a:gd name="connsiteY98" fmla="*/ 6301987 h 6858000"/>
              <a:gd name="connsiteX99" fmla="*/ 4862406 w 6096000"/>
              <a:gd name="connsiteY99" fmla="*/ 6308230 h 6858000"/>
              <a:gd name="connsiteX100" fmla="*/ 4862406 w 6096000"/>
              <a:gd name="connsiteY100" fmla="*/ 6483025 h 6858000"/>
              <a:gd name="connsiteX101" fmla="*/ 4868542 w 6096000"/>
              <a:gd name="connsiteY101" fmla="*/ 6489268 h 6858000"/>
              <a:gd name="connsiteX102" fmla="*/ 4897181 w 6096000"/>
              <a:gd name="connsiteY102" fmla="*/ 6489268 h 6858000"/>
              <a:gd name="connsiteX103" fmla="*/ 4903317 w 6096000"/>
              <a:gd name="connsiteY103" fmla="*/ 6483025 h 6858000"/>
              <a:gd name="connsiteX104" fmla="*/ 4903317 w 6096000"/>
              <a:gd name="connsiteY104" fmla="*/ 6362333 h 6858000"/>
              <a:gd name="connsiteX105" fmla="*/ 4954457 w 6096000"/>
              <a:gd name="connsiteY105" fmla="*/ 6339443 h 6858000"/>
              <a:gd name="connsiteX106" fmla="*/ 4960594 w 6096000"/>
              <a:gd name="connsiteY106" fmla="*/ 6333200 h 6858000"/>
              <a:gd name="connsiteX107" fmla="*/ 4960594 w 6096000"/>
              <a:gd name="connsiteY107" fmla="*/ 6306149 h 6858000"/>
              <a:gd name="connsiteX108" fmla="*/ 4958548 w 6096000"/>
              <a:gd name="connsiteY108" fmla="*/ 6301987 h 6858000"/>
              <a:gd name="connsiteX109" fmla="*/ 4952412 w 6096000"/>
              <a:gd name="connsiteY109" fmla="*/ 6299906 h 6858000"/>
              <a:gd name="connsiteX110" fmla="*/ 4751504 w 6096000"/>
              <a:gd name="connsiteY110" fmla="*/ 6296399 h 6858000"/>
              <a:gd name="connsiteX111" fmla="*/ 4681148 w 6096000"/>
              <a:gd name="connsiteY111" fmla="*/ 6304717 h 6858000"/>
              <a:gd name="connsiteX112" fmla="*/ 4674940 w 6096000"/>
              <a:gd name="connsiteY112" fmla="*/ 6310955 h 6858000"/>
              <a:gd name="connsiteX113" fmla="*/ 4677009 w 6096000"/>
              <a:gd name="connsiteY113" fmla="*/ 6335908 h 6858000"/>
              <a:gd name="connsiteX114" fmla="*/ 4679079 w 6096000"/>
              <a:gd name="connsiteY114" fmla="*/ 6340067 h 6858000"/>
              <a:gd name="connsiteX115" fmla="*/ 4683217 w 6096000"/>
              <a:gd name="connsiteY115" fmla="*/ 6342146 h 6858000"/>
              <a:gd name="connsiteX116" fmla="*/ 4749434 w 6096000"/>
              <a:gd name="connsiteY116" fmla="*/ 6337987 h 6858000"/>
              <a:gd name="connsiteX117" fmla="*/ 4772196 w 6096000"/>
              <a:gd name="connsiteY117" fmla="*/ 6360861 h 6858000"/>
              <a:gd name="connsiteX118" fmla="*/ 4772196 w 6096000"/>
              <a:gd name="connsiteY118" fmla="*/ 6373337 h 6858000"/>
              <a:gd name="connsiteX119" fmla="*/ 4726672 w 6096000"/>
              <a:gd name="connsiteY119" fmla="*/ 6377496 h 6858000"/>
              <a:gd name="connsiteX120" fmla="*/ 4662524 w 6096000"/>
              <a:gd name="connsiteY120" fmla="*/ 6433640 h 6858000"/>
              <a:gd name="connsiteX121" fmla="*/ 4718395 w 6096000"/>
              <a:gd name="connsiteY121" fmla="*/ 6493943 h 6858000"/>
              <a:gd name="connsiteX122" fmla="*/ 4778404 w 6096000"/>
              <a:gd name="connsiteY122" fmla="*/ 6481467 h 6858000"/>
              <a:gd name="connsiteX123" fmla="*/ 4807374 w 6096000"/>
              <a:gd name="connsiteY123" fmla="*/ 6493943 h 6858000"/>
              <a:gd name="connsiteX124" fmla="*/ 4813582 w 6096000"/>
              <a:gd name="connsiteY124" fmla="*/ 6491864 h 6858000"/>
              <a:gd name="connsiteX125" fmla="*/ 4815651 w 6096000"/>
              <a:gd name="connsiteY125" fmla="*/ 6485626 h 6858000"/>
              <a:gd name="connsiteX126" fmla="*/ 4815651 w 6096000"/>
              <a:gd name="connsiteY126" fmla="*/ 6360861 h 6858000"/>
              <a:gd name="connsiteX127" fmla="*/ 4751504 w 6096000"/>
              <a:gd name="connsiteY127" fmla="*/ 6296399 h 6858000"/>
              <a:gd name="connsiteX128" fmla="*/ 4422899 w 6096000"/>
              <a:gd name="connsiteY128" fmla="*/ 6296399 h 6858000"/>
              <a:gd name="connsiteX129" fmla="*/ 4338738 w 6096000"/>
              <a:gd name="connsiteY129" fmla="*/ 6395171 h 6858000"/>
              <a:gd name="connsiteX130" fmla="*/ 4422899 w 6096000"/>
              <a:gd name="connsiteY130" fmla="*/ 6493943 h 6858000"/>
              <a:gd name="connsiteX131" fmla="*/ 4507060 w 6096000"/>
              <a:gd name="connsiteY131" fmla="*/ 6395171 h 6858000"/>
              <a:gd name="connsiteX132" fmla="*/ 4422899 w 6096000"/>
              <a:gd name="connsiteY132" fmla="*/ 6296399 h 6858000"/>
              <a:gd name="connsiteX133" fmla="*/ 4206945 w 6096000"/>
              <a:gd name="connsiteY133" fmla="*/ 6270683 h 6858000"/>
              <a:gd name="connsiteX134" fmla="*/ 4223310 w 6096000"/>
              <a:gd name="connsiteY134" fmla="*/ 6270683 h 6858000"/>
              <a:gd name="connsiteX135" fmla="*/ 4266267 w 6096000"/>
              <a:gd name="connsiteY135" fmla="*/ 6310425 h 6858000"/>
              <a:gd name="connsiteX136" fmla="*/ 4221264 w 6096000"/>
              <a:gd name="connsiteY136" fmla="*/ 6348076 h 6858000"/>
              <a:gd name="connsiteX137" fmla="*/ 4176261 w 6096000"/>
              <a:gd name="connsiteY137" fmla="*/ 6348076 h 6858000"/>
              <a:gd name="connsiteX138" fmla="*/ 4176261 w 6096000"/>
              <a:gd name="connsiteY138" fmla="*/ 6272775 h 6858000"/>
              <a:gd name="connsiteX139" fmla="*/ 4206945 w 6096000"/>
              <a:gd name="connsiteY139" fmla="*/ 6270683 h 6858000"/>
              <a:gd name="connsiteX140" fmla="*/ 4583182 w 6096000"/>
              <a:gd name="connsiteY140" fmla="*/ 6258994 h 6858000"/>
              <a:gd name="connsiteX141" fmla="*/ 4554472 w 6096000"/>
              <a:gd name="connsiteY141" fmla="*/ 6265238 h 6858000"/>
              <a:gd name="connsiteX142" fmla="*/ 4548320 w 6096000"/>
              <a:gd name="connsiteY142" fmla="*/ 6271482 h 6858000"/>
              <a:gd name="connsiteX143" fmla="*/ 4548320 w 6096000"/>
              <a:gd name="connsiteY143" fmla="*/ 6302704 h 6858000"/>
              <a:gd name="connsiteX144" fmla="*/ 4531914 w 6096000"/>
              <a:gd name="connsiteY144" fmla="*/ 6302704 h 6858000"/>
              <a:gd name="connsiteX145" fmla="*/ 4525762 w 6096000"/>
              <a:gd name="connsiteY145" fmla="*/ 6308949 h 6858000"/>
              <a:gd name="connsiteX146" fmla="*/ 4525762 w 6096000"/>
              <a:gd name="connsiteY146" fmla="*/ 6333927 h 6858000"/>
              <a:gd name="connsiteX147" fmla="*/ 4531914 w 6096000"/>
              <a:gd name="connsiteY147" fmla="*/ 6340171 h 6858000"/>
              <a:gd name="connsiteX148" fmla="*/ 4548320 w 6096000"/>
              <a:gd name="connsiteY148" fmla="*/ 6340171 h 6858000"/>
              <a:gd name="connsiteX149" fmla="*/ 4548320 w 6096000"/>
              <a:gd name="connsiteY149" fmla="*/ 6423430 h 6858000"/>
              <a:gd name="connsiteX150" fmla="*/ 4603689 w 6096000"/>
              <a:gd name="connsiteY150" fmla="*/ 6496281 h 6858000"/>
              <a:gd name="connsiteX151" fmla="*/ 4636500 w 6096000"/>
              <a:gd name="connsiteY151" fmla="*/ 6492118 h 6858000"/>
              <a:gd name="connsiteX152" fmla="*/ 4642652 w 6096000"/>
              <a:gd name="connsiteY152" fmla="*/ 6483792 h 6858000"/>
              <a:gd name="connsiteX153" fmla="*/ 4640602 w 6096000"/>
              <a:gd name="connsiteY153" fmla="*/ 6460896 h 6858000"/>
              <a:gd name="connsiteX154" fmla="*/ 4634449 w 6096000"/>
              <a:gd name="connsiteY154" fmla="*/ 6452570 h 6858000"/>
              <a:gd name="connsiteX155" fmla="*/ 4609841 w 6096000"/>
              <a:gd name="connsiteY155" fmla="*/ 6454652 h 6858000"/>
              <a:gd name="connsiteX156" fmla="*/ 4591385 w 6096000"/>
              <a:gd name="connsiteY156" fmla="*/ 6417185 h 6858000"/>
              <a:gd name="connsiteX157" fmla="*/ 4591385 w 6096000"/>
              <a:gd name="connsiteY157" fmla="*/ 6340171 h 6858000"/>
              <a:gd name="connsiteX158" fmla="*/ 4634449 w 6096000"/>
              <a:gd name="connsiteY158" fmla="*/ 6340171 h 6858000"/>
              <a:gd name="connsiteX159" fmla="*/ 4640602 w 6096000"/>
              <a:gd name="connsiteY159" fmla="*/ 6333927 h 6858000"/>
              <a:gd name="connsiteX160" fmla="*/ 4640602 w 6096000"/>
              <a:gd name="connsiteY160" fmla="*/ 6308949 h 6858000"/>
              <a:gd name="connsiteX161" fmla="*/ 4634449 w 6096000"/>
              <a:gd name="connsiteY161" fmla="*/ 6302704 h 6858000"/>
              <a:gd name="connsiteX162" fmla="*/ 4591385 w 6096000"/>
              <a:gd name="connsiteY162" fmla="*/ 6302704 h 6858000"/>
              <a:gd name="connsiteX163" fmla="*/ 4591385 w 6096000"/>
              <a:gd name="connsiteY163" fmla="*/ 6265238 h 6858000"/>
              <a:gd name="connsiteX164" fmla="*/ 4589334 w 6096000"/>
              <a:gd name="connsiteY164" fmla="*/ 6258994 h 6858000"/>
              <a:gd name="connsiteX165" fmla="*/ 4583182 w 6096000"/>
              <a:gd name="connsiteY165" fmla="*/ 6258994 h 6858000"/>
              <a:gd name="connsiteX166" fmla="*/ 4217278 w 6096000"/>
              <a:gd name="connsiteY166" fmla="*/ 6229772 h 6858000"/>
              <a:gd name="connsiteX167" fmla="*/ 4136861 w 6096000"/>
              <a:gd name="connsiteY167" fmla="*/ 6233924 h 6858000"/>
              <a:gd name="connsiteX168" fmla="*/ 4130674 w 6096000"/>
              <a:gd name="connsiteY168" fmla="*/ 6242228 h 6858000"/>
              <a:gd name="connsiteX169" fmla="*/ 4130674 w 6096000"/>
              <a:gd name="connsiteY169" fmla="*/ 6483040 h 6858000"/>
              <a:gd name="connsiteX170" fmla="*/ 4138922 w 6096000"/>
              <a:gd name="connsiteY170" fmla="*/ 6489268 h 6858000"/>
              <a:gd name="connsiteX171" fmla="*/ 4167790 w 6096000"/>
              <a:gd name="connsiteY171" fmla="*/ 6489268 h 6858000"/>
              <a:gd name="connsiteX172" fmla="*/ 4176038 w 6096000"/>
              <a:gd name="connsiteY172" fmla="*/ 6483040 h 6858000"/>
              <a:gd name="connsiteX173" fmla="*/ 4176038 w 6096000"/>
              <a:gd name="connsiteY173" fmla="*/ 6387546 h 6858000"/>
              <a:gd name="connsiteX174" fmla="*/ 4225526 w 6096000"/>
              <a:gd name="connsiteY174" fmla="*/ 6389621 h 6858000"/>
              <a:gd name="connsiteX175" fmla="*/ 4266766 w 6096000"/>
              <a:gd name="connsiteY175" fmla="*/ 6485115 h 6858000"/>
              <a:gd name="connsiteX176" fmla="*/ 4272952 w 6096000"/>
              <a:gd name="connsiteY176" fmla="*/ 6489268 h 6858000"/>
              <a:gd name="connsiteX177" fmla="*/ 4305944 w 6096000"/>
              <a:gd name="connsiteY177" fmla="*/ 6489268 h 6858000"/>
              <a:gd name="connsiteX178" fmla="*/ 4312130 w 6096000"/>
              <a:gd name="connsiteY178" fmla="*/ 6487192 h 6858000"/>
              <a:gd name="connsiteX179" fmla="*/ 4314192 w 6096000"/>
              <a:gd name="connsiteY179" fmla="*/ 6480964 h 6858000"/>
              <a:gd name="connsiteX180" fmla="*/ 4266766 w 6096000"/>
              <a:gd name="connsiteY180" fmla="*/ 6377166 h 6858000"/>
              <a:gd name="connsiteX181" fmla="*/ 4312130 w 6096000"/>
              <a:gd name="connsiteY181" fmla="*/ 6308658 h 6858000"/>
              <a:gd name="connsiteX182" fmla="*/ 4223464 w 6096000"/>
              <a:gd name="connsiteY182" fmla="*/ 6229772 h 6858000"/>
              <a:gd name="connsiteX183" fmla="*/ 4217278 w 6096000"/>
              <a:gd name="connsiteY183" fmla="*/ 6229772 h 6858000"/>
              <a:gd name="connsiteX184" fmla="*/ 5579833 w 6096000"/>
              <a:gd name="connsiteY184" fmla="*/ 6196766 h 6858000"/>
              <a:gd name="connsiteX185" fmla="*/ 5588076 w 6096000"/>
              <a:gd name="connsiteY185" fmla="*/ 6196766 h 6858000"/>
              <a:gd name="connsiteX186" fmla="*/ 5695218 w 6096000"/>
              <a:gd name="connsiteY186" fmla="*/ 6258579 h 6858000"/>
              <a:gd name="connsiteX187" fmla="*/ 5699339 w 6096000"/>
              <a:gd name="connsiteY187" fmla="*/ 6264760 h 6858000"/>
              <a:gd name="connsiteX188" fmla="*/ 5691097 w 6096000"/>
              <a:gd name="connsiteY188" fmla="*/ 6270941 h 6858000"/>
              <a:gd name="connsiteX189" fmla="*/ 5600438 w 6096000"/>
              <a:gd name="connsiteY189" fmla="*/ 6314210 h 6858000"/>
              <a:gd name="connsiteX190" fmla="*/ 5590136 w 6096000"/>
              <a:gd name="connsiteY190" fmla="*/ 6316270 h 6858000"/>
              <a:gd name="connsiteX191" fmla="*/ 5586015 w 6096000"/>
              <a:gd name="connsiteY191" fmla="*/ 6305968 h 6858000"/>
              <a:gd name="connsiteX192" fmla="*/ 5577773 w 6096000"/>
              <a:gd name="connsiteY192" fmla="*/ 6205007 h 6858000"/>
              <a:gd name="connsiteX193" fmla="*/ 5579833 w 6096000"/>
              <a:gd name="connsiteY193" fmla="*/ 6196766 h 6858000"/>
              <a:gd name="connsiteX194" fmla="*/ 5522498 w 6096000"/>
              <a:gd name="connsiteY194" fmla="*/ 6195995 h 6858000"/>
              <a:gd name="connsiteX195" fmla="*/ 5526619 w 6096000"/>
              <a:gd name="connsiteY195" fmla="*/ 6196770 h 6858000"/>
              <a:gd name="connsiteX196" fmla="*/ 5528679 w 6096000"/>
              <a:gd name="connsiteY196" fmla="*/ 6207095 h 6858000"/>
              <a:gd name="connsiteX197" fmla="*/ 5520438 w 6096000"/>
              <a:gd name="connsiteY197" fmla="*/ 6308283 h 6858000"/>
              <a:gd name="connsiteX198" fmla="*/ 5516316 w 6096000"/>
              <a:gd name="connsiteY198" fmla="*/ 6316543 h 6858000"/>
              <a:gd name="connsiteX199" fmla="*/ 5506015 w 6096000"/>
              <a:gd name="connsiteY199" fmla="*/ 6316543 h 6858000"/>
              <a:gd name="connsiteX200" fmla="*/ 5415355 w 6096000"/>
              <a:gd name="connsiteY200" fmla="*/ 6271112 h 6858000"/>
              <a:gd name="connsiteX201" fmla="*/ 5407114 w 6096000"/>
              <a:gd name="connsiteY201" fmla="*/ 6264917 h 6858000"/>
              <a:gd name="connsiteX202" fmla="*/ 5411235 w 6096000"/>
              <a:gd name="connsiteY202" fmla="*/ 6258721 h 6858000"/>
              <a:gd name="connsiteX203" fmla="*/ 5518377 w 6096000"/>
              <a:gd name="connsiteY203" fmla="*/ 6196770 h 6858000"/>
              <a:gd name="connsiteX204" fmla="*/ 5522498 w 6096000"/>
              <a:gd name="connsiteY204" fmla="*/ 6195995 h 6858000"/>
              <a:gd name="connsiteX205" fmla="*/ 5553811 w 6096000"/>
              <a:gd name="connsiteY205" fmla="*/ 6160806 h 6858000"/>
              <a:gd name="connsiteX206" fmla="*/ 5336980 w 6096000"/>
              <a:gd name="connsiteY206" fmla="*/ 6379976 h 6858000"/>
              <a:gd name="connsiteX207" fmla="*/ 5553811 w 6096000"/>
              <a:gd name="connsiteY207" fmla="*/ 6599145 h 6858000"/>
              <a:gd name="connsiteX208" fmla="*/ 5770643 w 6096000"/>
              <a:gd name="connsiteY208" fmla="*/ 6379976 h 6858000"/>
              <a:gd name="connsiteX209" fmla="*/ 5553811 w 6096000"/>
              <a:gd name="connsiteY209" fmla="*/ 6160806 h 6858000"/>
              <a:gd name="connsiteX210" fmla="*/ 5553226 w 6096000"/>
              <a:gd name="connsiteY210" fmla="*/ 6129247 h 6858000"/>
              <a:gd name="connsiteX211" fmla="*/ 5799865 w 6096000"/>
              <a:gd name="connsiteY211" fmla="*/ 6378808 h 6858000"/>
              <a:gd name="connsiteX212" fmla="*/ 5553226 w 6096000"/>
              <a:gd name="connsiteY212" fmla="*/ 6628369 h 6858000"/>
              <a:gd name="connsiteX213" fmla="*/ 5306588 w 6096000"/>
              <a:gd name="connsiteY213" fmla="*/ 6378808 h 6858000"/>
              <a:gd name="connsiteX214" fmla="*/ 5553226 w 6096000"/>
              <a:gd name="connsiteY214" fmla="*/ 6129247 h 6858000"/>
              <a:gd name="connsiteX215" fmla="*/ 5540303 w 6096000"/>
              <a:gd name="connsiteY215" fmla="*/ 6050671 h 6858000"/>
              <a:gd name="connsiteX216" fmla="*/ 5527964 w 6096000"/>
              <a:gd name="connsiteY216" fmla="*/ 6100554 h 6858000"/>
              <a:gd name="connsiteX217" fmla="*/ 5505342 w 6096000"/>
              <a:gd name="connsiteY217" fmla="*/ 6104711 h 6858000"/>
              <a:gd name="connsiteX218" fmla="*/ 5478607 w 6096000"/>
              <a:gd name="connsiteY218" fmla="*/ 6058985 h 6858000"/>
              <a:gd name="connsiteX219" fmla="*/ 5478607 w 6096000"/>
              <a:gd name="connsiteY219" fmla="*/ 6056906 h 6858000"/>
              <a:gd name="connsiteX220" fmla="*/ 5476550 w 6096000"/>
              <a:gd name="connsiteY220" fmla="*/ 6058985 h 6858000"/>
              <a:gd name="connsiteX221" fmla="*/ 5455985 w 6096000"/>
              <a:gd name="connsiteY221" fmla="*/ 6063142 h 6858000"/>
              <a:gd name="connsiteX222" fmla="*/ 5455985 w 6096000"/>
              <a:gd name="connsiteY222" fmla="*/ 6065220 h 6858000"/>
              <a:gd name="connsiteX223" fmla="*/ 5451872 w 6096000"/>
              <a:gd name="connsiteY223" fmla="*/ 6090162 h 6858000"/>
              <a:gd name="connsiteX224" fmla="*/ 5455985 w 6096000"/>
              <a:gd name="connsiteY224" fmla="*/ 6117182 h 6858000"/>
              <a:gd name="connsiteX225" fmla="*/ 5435420 w 6096000"/>
              <a:gd name="connsiteY225" fmla="*/ 6125495 h 6858000"/>
              <a:gd name="connsiteX226" fmla="*/ 5398402 w 6096000"/>
              <a:gd name="connsiteY226" fmla="*/ 6090162 h 6858000"/>
              <a:gd name="connsiteX227" fmla="*/ 5398402 w 6096000"/>
              <a:gd name="connsiteY227" fmla="*/ 6088083 h 6858000"/>
              <a:gd name="connsiteX228" fmla="*/ 5396346 w 6096000"/>
              <a:gd name="connsiteY228" fmla="*/ 6088083 h 6858000"/>
              <a:gd name="connsiteX229" fmla="*/ 5377837 w 6096000"/>
              <a:gd name="connsiteY229" fmla="*/ 6100554 h 6858000"/>
              <a:gd name="connsiteX230" fmla="*/ 5377837 w 6096000"/>
              <a:gd name="connsiteY230" fmla="*/ 6102632 h 6858000"/>
              <a:gd name="connsiteX231" fmla="*/ 5390176 w 6096000"/>
              <a:gd name="connsiteY231" fmla="*/ 6152515 h 6858000"/>
              <a:gd name="connsiteX232" fmla="*/ 5373724 w 6096000"/>
              <a:gd name="connsiteY232" fmla="*/ 6164986 h 6858000"/>
              <a:gd name="connsiteX233" fmla="*/ 5330536 w 6096000"/>
              <a:gd name="connsiteY233" fmla="*/ 6137966 h 6858000"/>
              <a:gd name="connsiteX234" fmla="*/ 5328480 w 6096000"/>
              <a:gd name="connsiteY234" fmla="*/ 6137966 h 6858000"/>
              <a:gd name="connsiteX235" fmla="*/ 5328480 w 6096000"/>
              <a:gd name="connsiteY235" fmla="*/ 6140044 h 6858000"/>
              <a:gd name="connsiteX236" fmla="*/ 5312027 w 6096000"/>
              <a:gd name="connsiteY236" fmla="*/ 6154594 h 6858000"/>
              <a:gd name="connsiteX237" fmla="*/ 5312027 w 6096000"/>
              <a:gd name="connsiteY237" fmla="*/ 6156672 h 6858000"/>
              <a:gd name="connsiteX238" fmla="*/ 5338763 w 6096000"/>
              <a:gd name="connsiteY238" fmla="*/ 6202398 h 6858000"/>
              <a:gd name="connsiteX239" fmla="*/ 5324366 w 6096000"/>
              <a:gd name="connsiteY239" fmla="*/ 6219026 h 6858000"/>
              <a:gd name="connsiteX240" fmla="*/ 5275010 w 6096000"/>
              <a:gd name="connsiteY240" fmla="*/ 6206555 h 6858000"/>
              <a:gd name="connsiteX241" fmla="*/ 5272953 w 6096000"/>
              <a:gd name="connsiteY241" fmla="*/ 6206555 h 6858000"/>
              <a:gd name="connsiteX242" fmla="*/ 5262671 w 6096000"/>
              <a:gd name="connsiteY242" fmla="*/ 6225261 h 6858000"/>
              <a:gd name="connsiteX243" fmla="*/ 5262671 w 6096000"/>
              <a:gd name="connsiteY243" fmla="*/ 6227340 h 6858000"/>
              <a:gd name="connsiteX244" fmla="*/ 5299688 w 6096000"/>
              <a:gd name="connsiteY244" fmla="*/ 6264752 h 6858000"/>
              <a:gd name="connsiteX245" fmla="*/ 5291462 w 6096000"/>
              <a:gd name="connsiteY245" fmla="*/ 6283458 h 6858000"/>
              <a:gd name="connsiteX246" fmla="*/ 5240049 w 6096000"/>
              <a:gd name="connsiteY246" fmla="*/ 6283458 h 6858000"/>
              <a:gd name="connsiteX247" fmla="*/ 5237992 w 6096000"/>
              <a:gd name="connsiteY247" fmla="*/ 6283458 h 6858000"/>
              <a:gd name="connsiteX248" fmla="*/ 5237992 w 6096000"/>
              <a:gd name="connsiteY248" fmla="*/ 6285536 h 6858000"/>
              <a:gd name="connsiteX249" fmla="*/ 5231823 w 6096000"/>
              <a:gd name="connsiteY249" fmla="*/ 6306320 h 6858000"/>
              <a:gd name="connsiteX250" fmla="*/ 5233879 w 6096000"/>
              <a:gd name="connsiteY250" fmla="*/ 6308399 h 6858000"/>
              <a:gd name="connsiteX251" fmla="*/ 5277066 w 6096000"/>
              <a:gd name="connsiteY251" fmla="*/ 6333340 h 6858000"/>
              <a:gd name="connsiteX252" fmla="*/ 5275010 w 6096000"/>
              <a:gd name="connsiteY252" fmla="*/ 6356204 h 6858000"/>
              <a:gd name="connsiteX253" fmla="*/ 5225653 w 6096000"/>
              <a:gd name="connsiteY253" fmla="*/ 6368675 h 6858000"/>
              <a:gd name="connsiteX254" fmla="*/ 5223596 w 6096000"/>
              <a:gd name="connsiteY254" fmla="*/ 6368675 h 6858000"/>
              <a:gd name="connsiteX255" fmla="*/ 5223596 w 6096000"/>
              <a:gd name="connsiteY255" fmla="*/ 6370752 h 6858000"/>
              <a:gd name="connsiteX256" fmla="*/ 5223596 w 6096000"/>
              <a:gd name="connsiteY256" fmla="*/ 6381145 h 6858000"/>
              <a:gd name="connsiteX257" fmla="*/ 5223596 w 6096000"/>
              <a:gd name="connsiteY257" fmla="*/ 6391537 h 6858000"/>
              <a:gd name="connsiteX258" fmla="*/ 5223596 w 6096000"/>
              <a:gd name="connsiteY258" fmla="*/ 6393616 h 6858000"/>
              <a:gd name="connsiteX259" fmla="*/ 5225653 w 6096000"/>
              <a:gd name="connsiteY259" fmla="*/ 6393616 h 6858000"/>
              <a:gd name="connsiteX260" fmla="*/ 5275010 w 6096000"/>
              <a:gd name="connsiteY260" fmla="*/ 6406087 h 6858000"/>
              <a:gd name="connsiteX261" fmla="*/ 5279123 w 6096000"/>
              <a:gd name="connsiteY261" fmla="*/ 6428949 h 6858000"/>
              <a:gd name="connsiteX262" fmla="*/ 5233879 w 6096000"/>
              <a:gd name="connsiteY262" fmla="*/ 6455969 h 6858000"/>
              <a:gd name="connsiteX263" fmla="*/ 5231823 w 6096000"/>
              <a:gd name="connsiteY263" fmla="*/ 6455969 h 6858000"/>
              <a:gd name="connsiteX264" fmla="*/ 5231823 w 6096000"/>
              <a:gd name="connsiteY264" fmla="*/ 6458048 h 6858000"/>
              <a:gd name="connsiteX265" fmla="*/ 5237992 w 6096000"/>
              <a:gd name="connsiteY265" fmla="*/ 6478833 h 6858000"/>
              <a:gd name="connsiteX266" fmla="*/ 5240049 w 6096000"/>
              <a:gd name="connsiteY266" fmla="*/ 6478833 h 6858000"/>
              <a:gd name="connsiteX267" fmla="*/ 5291462 w 6096000"/>
              <a:gd name="connsiteY267" fmla="*/ 6478833 h 6858000"/>
              <a:gd name="connsiteX268" fmla="*/ 5299688 w 6096000"/>
              <a:gd name="connsiteY268" fmla="*/ 6499616 h 6858000"/>
              <a:gd name="connsiteX269" fmla="*/ 5262671 w 6096000"/>
              <a:gd name="connsiteY269" fmla="*/ 6537029 h 6858000"/>
              <a:gd name="connsiteX270" fmla="*/ 5262671 w 6096000"/>
              <a:gd name="connsiteY270" fmla="*/ 6539107 h 6858000"/>
              <a:gd name="connsiteX271" fmla="*/ 5275010 w 6096000"/>
              <a:gd name="connsiteY271" fmla="*/ 6557813 h 6858000"/>
              <a:gd name="connsiteX272" fmla="*/ 5326423 w 6096000"/>
              <a:gd name="connsiteY272" fmla="*/ 6543265 h 6858000"/>
              <a:gd name="connsiteX273" fmla="*/ 5338763 w 6096000"/>
              <a:gd name="connsiteY273" fmla="*/ 6561971 h 6858000"/>
              <a:gd name="connsiteX274" fmla="*/ 5312027 w 6096000"/>
              <a:gd name="connsiteY274" fmla="*/ 6607697 h 6858000"/>
              <a:gd name="connsiteX275" fmla="*/ 5314084 w 6096000"/>
              <a:gd name="connsiteY275" fmla="*/ 6609774 h 6858000"/>
              <a:gd name="connsiteX276" fmla="*/ 5328480 w 6096000"/>
              <a:gd name="connsiteY276" fmla="*/ 6624324 h 6858000"/>
              <a:gd name="connsiteX277" fmla="*/ 5330536 w 6096000"/>
              <a:gd name="connsiteY277" fmla="*/ 6624324 h 6858000"/>
              <a:gd name="connsiteX278" fmla="*/ 5375780 w 6096000"/>
              <a:gd name="connsiteY278" fmla="*/ 6597304 h 6858000"/>
              <a:gd name="connsiteX279" fmla="*/ 5392233 w 6096000"/>
              <a:gd name="connsiteY279" fmla="*/ 6611853 h 6858000"/>
              <a:gd name="connsiteX280" fmla="*/ 5379894 w 6096000"/>
              <a:gd name="connsiteY280" fmla="*/ 6661736 h 6858000"/>
              <a:gd name="connsiteX281" fmla="*/ 5379894 w 6096000"/>
              <a:gd name="connsiteY281" fmla="*/ 6663815 h 6858000"/>
              <a:gd name="connsiteX282" fmla="*/ 5398402 w 6096000"/>
              <a:gd name="connsiteY282" fmla="*/ 6674206 h 6858000"/>
              <a:gd name="connsiteX283" fmla="*/ 5398402 w 6096000"/>
              <a:gd name="connsiteY283" fmla="*/ 6676285 h 6858000"/>
              <a:gd name="connsiteX284" fmla="*/ 5400459 w 6096000"/>
              <a:gd name="connsiteY284" fmla="*/ 6674206 h 6858000"/>
              <a:gd name="connsiteX285" fmla="*/ 5437476 w 6096000"/>
              <a:gd name="connsiteY285" fmla="*/ 6636795 h 6858000"/>
              <a:gd name="connsiteX286" fmla="*/ 5455985 w 6096000"/>
              <a:gd name="connsiteY286" fmla="*/ 6645109 h 6858000"/>
              <a:gd name="connsiteX287" fmla="*/ 5453928 w 6096000"/>
              <a:gd name="connsiteY287" fmla="*/ 6672129 h 6858000"/>
              <a:gd name="connsiteX288" fmla="*/ 5455985 w 6096000"/>
              <a:gd name="connsiteY288" fmla="*/ 6697070 h 6858000"/>
              <a:gd name="connsiteX289" fmla="*/ 5455985 w 6096000"/>
              <a:gd name="connsiteY289" fmla="*/ 6699148 h 6858000"/>
              <a:gd name="connsiteX290" fmla="*/ 5458042 w 6096000"/>
              <a:gd name="connsiteY290" fmla="*/ 6699148 h 6858000"/>
              <a:gd name="connsiteX291" fmla="*/ 5478607 w 6096000"/>
              <a:gd name="connsiteY291" fmla="*/ 6705383 h 6858000"/>
              <a:gd name="connsiteX292" fmla="*/ 5480663 w 6096000"/>
              <a:gd name="connsiteY292" fmla="*/ 6705383 h 6858000"/>
              <a:gd name="connsiteX293" fmla="*/ 5505342 w 6096000"/>
              <a:gd name="connsiteY293" fmla="*/ 6659658 h 6858000"/>
              <a:gd name="connsiteX294" fmla="*/ 5527964 w 6096000"/>
              <a:gd name="connsiteY294" fmla="*/ 6661736 h 6858000"/>
              <a:gd name="connsiteX295" fmla="*/ 5540303 w 6096000"/>
              <a:gd name="connsiteY295" fmla="*/ 6713697 h 6858000"/>
              <a:gd name="connsiteX296" fmla="*/ 5542359 w 6096000"/>
              <a:gd name="connsiteY296" fmla="*/ 6713697 h 6858000"/>
              <a:gd name="connsiteX297" fmla="*/ 5562925 w 6096000"/>
              <a:gd name="connsiteY297" fmla="*/ 6713697 h 6858000"/>
              <a:gd name="connsiteX298" fmla="*/ 5564982 w 6096000"/>
              <a:gd name="connsiteY298" fmla="*/ 6713697 h 6858000"/>
              <a:gd name="connsiteX299" fmla="*/ 5579378 w 6096000"/>
              <a:gd name="connsiteY299" fmla="*/ 6661736 h 6858000"/>
              <a:gd name="connsiteX300" fmla="*/ 5599943 w 6096000"/>
              <a:gd name="connsiteY300" fmla="*/ 6659658 h 6858000"/>
              <a:gd name="connsiteX301" fmla="*/ 5626678 w 6096000"/>
              <a:gd name="connsiteY301" fmla="*/ 6705383 h 6858000"/>
              <a:gd name="connsiteX302" fmla="*/ 5647243 w 6096000"/>
              <a:gd name="connsiteY302" fmla="*/ 6699148 h 6858000"/>
              <a:gd name="connsiteX303" fmla="*/ 5649300 w 6096000"/>
              <a:gd name="connsiteY303" fmla="*/ 6699148 h 6858000"/>
              <a:gd name="connsiteX304" fmla="*/ 5651356 w 6096000"/>
              <a:gd name="connsiteY304" fmla="*/ 6672129 h 6858000"/>
              <a:gd name="connsiteX305" fmla="*/ 5649300 w 6096000"/>
              <a:gd name="connsiteY305" fmla="*/ 6645109 h 6858000"/>
              <a:gd name="connsiteX306" fmla="*/ 5669865 w 6096000"/>
              <a:gd name="connsiteY306" fmla="*/ 6636795 h 6858000"/>
              <a:gd name="connsiteX307" fmla="*/ 5706882 w 6096000"/>
              <a:gd name="connsiteY307" fmla="*/ 6674206 h 6858000"/>
              <a:gd name="connsiteX308" fmla="*/ 5725391 w 6096000"/>
              <a:gd name="connsiteY308" fmla="*/ 6663815 h 6858000"/>
              <a:gd name="connsiteX309" fmla="*/ 5727448 w 6096000"/>
              <a:gd name="connsiteY309" fmla="*/ 6661736 h 6858000"/>
              <a:gd name="connsiteX310" fmla="*/ 5727448 w 6096000"/>
              <a:gd name="connsiteY310" fmla="*/ 6659658 h 6858000"/>
              <a:gd name="connsiteX311" fmla="*/ 5713052 w 6096000"/>
              <a:gd name="connsiteY311" fmla="*/ 6611853 h 6858000"/>
              <a:gd name="connsiteX312" fmla="*/ 5729504 w 6096000"/>
              <a:gd name="connsiteY312" fmla="*/ 6597304 h 6858000"/>
              <a:gd name="connsiteX313" fmla="*/ 5774748 w 6096000"/>
              <a:gd name="connsiteY313" fmla="*/ 6624324 h 6858000"/>
              <a:gd name="connsiteX314" fmla="*/ 5776805 w 6096000"/>
              <a:gd name="connsiteY314" fmla="*/ 6624324 h 6858000"/>
              <a:gd name="connsiteX315" fmla="*/ 5791201 w 6096000"/>
              <a:gd name="connsiteY315" fmla="*/ 6607697 h 6858000"/>
              <a:gd name="connsiteX316" fmla="*/ 5793257 w 6096000"/>
              <a:gd name="connsiteY316" fmla="*/ 6607697 h 6858000"/>
              <a:gd name="connsiteX317" fmla="*/ 5766522 w 6096000"/>
              <a:gd name="connsiteY317" fmla="*/ 6561971 h 6858000"/>
              <a:gd name="connsiteX318" fmla="*/ 5778861 w 6096000"/>
              <a:gd name="connsiteY318" fmla="*/ 6543265 h 6858000"/>
              <a:gd name="connsiteX319" fmla="*/ 5830275 w 6096000"/>
              <a:gd name="connsiteY319" fmla="*/ 6557813 h 6858000"/>
              <a:gd name="connsiteX320" fmla="*/ 5832331 w 6096000"/>
              <a:gd name="connsiteY320" fmla="*/ 6555735 h 6858000"/>
              <a:gd name="connsiteX321" fmla="*/ 5842614 w 6096000"/>
              <a:gd name="connsiteY321" fmla="*/ 6537029 h 6858000"/>
              <a:gd name="connsiteX322" fmla="*/ 5842614 w 6096000"/>
              <a:gd name="connsiteY322" fmla="*/ 6534951 h 6858000"/>
              <a:gd name="connsiteX323" fmla="*/ 5805596 w 6096000"/>
              <a:gd name="connsiteY323" fmla="*/ 6499616 h 6858000"/>
              <a:gd name="connsiteX324" fmla="*/ 5813822 w 6096000"/>
              <a:gd name="connsiteY324" fmla="*/ 6478833 h 6858000"/>
              <a:gd name="connsiteX325" fmla="*/ 5865236 w 6096000"/>
              <a:gd name="connsiteY325" fmla="*/ 6478833 h 6858000"/>
              <a:gd name="connsiteX326" fmla="*/ 5867292 w 6096000"/>
              <a:gd name="connsiteY326" fmla="*/ 6478833 h 6858000"/>
              <a:gd name="connsiteX327" fmla="*/ 5871405 w 6096000"/>
              <a:gd name="connsiteY327" fmla="*/ 6458048 h 6858000"/>
              <a:gd name="connsiteX328" fmla="*/ 5871405 w 6096000"/>
              <a:gd name="connsiteY328" fmla="*/ 6455969 h 6858000"/>
              <a:gd name="connsiteX329" fmla="*/ 5826162 w 6096000"/>
              <a:gd name="connsiteY329" fmla="*/ 6428949 h 6858000"/>
              <a:gd name="connsiteX330" fmla="*/ 5830275 w 6096000"/>
              <a:gd name="connsiteY330" fmla="*/ 6408165 h 6858000"/>
              <a:gd name="connsiteX331" fmla="*/ 5879632 w 6096000"/>
              <a:gd name="connsiteY331" fmla="*/ 6393616 h 6858000"/>
              <a:gd name="connsiteX332" fmla="*/ 5881688 w 6096000"/>
              <a:gd name="connsiteY332" fmla="*/ 6393616 h 6858000"/>
              <a:gd name="connsiteX333" fmla="*/ 5881688 w 6096000"/>
              <a:gd name="connsiteY333" fmla="*/ 6381145 h 6858000"/>
              <a:gd name="connsiteX334" fmla="*/ 5881688 w 6096000"/>
              <a:gd name="connsiteY334" fmla="*/ 6370752 h 6858000"/>
              <a:gd name="connsiteX335" fmla="*/ 5879632 w 6096000"/>
              <a:gd name="connsiteY335" fmla="*/ 6370752 h 6858000"/>
              <a:gd name="connsiteX336" fmla="*/ 5830275 w 6096000"/>
              <a:gd name="connsiteY336" fmla="*/ 6356204 h 6858000"/>
              <a:gd name="connsiteX337" fmla="*/ 5828218 w 6096000"/>
              <a:gd name="connsiteY337" fmla="*/ 6335419 h 6858000"/>
              <a:gd name="connsiteX338" fmla="*/ 5871405 w 6096000"/>
              <a:gd name="connsiteY338" fmla="*/ 6308399 h 6858000"/>
              <a:gd name="connsiteX339" fmla="*/ 5873462 w 6096000"/>
              <a:gd name="connsiteY339" fmla="*/ 6308399 h 6858000"/>
              <a:gd name="connsiteX340" fmla="*/ 5873462 w 6096000"/>
              <a:gd name="connsiteY340" fmla="*/ 6306320 h 6858000"/>
              <a:gd name="connsiteX341" fmla="*/ 5867292 w 6096000"/>
              <a:gd name="connsiteY341" fmla="*/ 6285536 h 6858000"/>
              <a:gd name="connsiteX342" fmla="*/ 5865236 w 6096000"/>
              <a:gd name="connsiteY342" fmla="*/ 6285536 h 6858000"/>
              <a:gd name="connsiteX343" fmla="*/ 5813822 w 6096000"/>
              <a:gd name="connsiteY343" fmla="*/ 6285536 h 6858000"/>
              <a:gd name="connsiteX344" fmla="*/ 5805596 w 6096000"/>
              <a:gd name="connsiteY344" fmla="*/ 6264752 h 6858000"/>
              <a:gd name="connsiteX345" fmla="*/ 5842614 w 6096000"/>
              <a:gd name="connsiteY345" fmla="*/ 6227340 h 6858000"/>
              <a:gd name="connsiteX346" fmla="*/ 5842614 w 6096000"/>
              <a:gd name="connsiteY346" fmla="*/ 6225261 h 6858000"/>
              <a:gd name="connsiteX347" fmla="*/ 5832331 w 6096000"/>
              <a:gd name="connsiteY347" fmla="*/ 6206555 h 6858000"/>
              <a:gd name="connsiteX348" fmla="*/ 5830275 w 6096000"/>
              <a:gd name="connsiteY348" fmla="*/ 6206555 h 6858000"/>
              <a:gd name="connsiteX349" fmla="*/ 5780918 w 6096000"/>
              <a:gd name="connsiteY349" fmla="*/ 6219026 h 6858000"/>
              <a:gd name="connsiteX350" fmla="*/ 5766522 w 6096000"/>
              <a:gd name="connsiteY350" fmla="*/ 6202398 h 6858000"/>
              <a:gd name="connsiteX351" fmla="*/ 5793257 w 6096000"/>
              <a:gd name="connsiteY351" fmla="*/ 6156672 h 6858000"/>
              <a:gd name="connsiteX352" fmla="*/ 5793257 w 6096000"/>
              <a:gd name="connsiteY352" fmla="*/ 6154594 h 6858000"/>
              <a:gd name="connsiteX353" fmla="*/ 5776805 w 6096000"/>
              <a:gd name="connsiteY353" fmla="*/ 6140044 h 6858000"/>
              <a:gd name="connsiteX354" fmla="*/ 5731561 w 6096000"/>
              <a:gd name="connsiteY354" fmla="*/ 6164986 h 6858000"/>
              <a:gd name="connsiteX355" fmla="*/ 5713052 w 6096000"/>
              <a:gd name="connsiteY355" fmla="*/ 6152515 h 6858000"/>
              <a:gd name="connsiteX356" fmla="*/ 5727448 w 6096000"/>
              <a:gd name="connsiteY356" fmla="*/ 6102632 h 6858000"/>
              <a:gd name="connsiteX357" fmla="*/ 5727448 w 6096000"/>
              <a:gd name="connsiteY357" fmla="*/ 6100554 h 6858000"/>
              <a:gd name="connsiteX358" fmla="*/ 5708939 w 6096000"/>
              <a:gd name="connsiteY358" fmla="*/ 6090162 h 6858000"/>
              <a:gd name="connsiteX359" fmla="*/ 5706882 w 6096000"/>
              <a:gd name="connsiteY359" fmla="*/ 6088083 h 6858000"/>
              <a:gd name="connsiteX360" fmla="*/ 5706882 w 6096000"/>
              <a:gd name="connsiteY360" fmla="*/ 6090162 h 6858000"/>
              <a:gd name="connsiteX361" fmla="*/ 5669865 w 6096000"/>
              <a:gd name="connsiteY361" fmla="*/ 6125495 h 6858000"/>
              <a:gd name="connsiteX362" fmla="*/ 5649300 w 6096000"/>
              <a:gd name="connsiteY362" fmla="*/ 6117182 h 6858000"/>
              <a:gd name="connsiteX363" fmla="*/ 5653412 w 6096000"/>
              <a:gd name="connsiteY363" fmla="*/ 6090162 h 6858000"/>
              <a:gd name="connsiteX364" fmla="*/ 5649300 w 6096000"/>
              <a:gd name="connsiteY364" fmla="*/ 6065220 h 6858000"/>
              <a:gd name="connsiteX365" fmla="*/ 5649300 w 6096000"/>
              <a:gd name="connsiteY365" fmla="*/ 6063142 h 6858000"/>
              <a:gd name="connsiteX366" fmla="*/ 5647243 w 6096000"/>
              <a:gd name="connsiteY366" fmla="*/ 6063142 h 6858000"/>
              <a:gd name="connsiteX367" fmla="*/ 5626678 w 6096000"/>
              <a:gd name="connsiteY367" fmla="*/ 6058985 h 6858000"/>
              <a:gd name="connsiteX368" fmla="*/ 5599943 w 6096000"/>
              <a:gd name="connsiteY368" fmla="*/ 6104711 h 6858000"/>
              <a:gd name="connsiteX369" fmla="*/ 5577321 w 6096000"/>
              <a:gd name="connsiteY369" fmla="*/ 6100554 h 6858000"/>
              <a:gd name="connsiteX370" fmla="*/ 5564982 w 6096000"/>
              <a:gd name="connsiteY370" fmla="*/ 6050671 h 6858000"/>
              <a:gd name="connsiteX371" fmla="*/ 5562925 w 6096000"/>
              <a:gd name="connsiteY371" fmla="*/ 6050671 h 6858000"/>
              <a:gd name="connsiteX372" fmla="*/ 5542359 w 6096000"/>
              <a:gd name="connsiteY372" fmla="*/ 6050671 h 6858000"/>
              <a:gd name="connsiteX373" fmla="*/ 5540303 w 6096000"/>
              <a:gd name="connsiteY373" fmla="*/ 6050671 h 6858000"/>
              <a:gd name="connsiteX374" fmla="*/ 0 w 6096000"/>
              <a:gd name="connsiteY374" fmla="*/ 0 h 6858000"/>
              <a:gd name="connsiteX375" fmla="*/ 6096000 w 6096000"/>
              <a:gd name="connsiteY375" fmla="*/ 0 h 6858000"/>
              <a:gd name="connsiteX376" fmla="*/ 6096000 w 6096000"/>
              <a:gd name="connsiteY376" fmla="*/ 6858000 h 6858000"/>
              <a:gd name="connsiteX377" fmla="*/ 0 w 6096000"/>
              <a:gd name="connsiteY3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6096000" h="6858000">
                <a:moveTo>
                  <a:pt x="5507402" y="6448102"/>
                </a:moveTo>
                <a:cubicBezTo>
                  <a:pt x="5511483" y="6446018"/>
                  <a:pt x="5513524" y="6446018"/>
                  <a:pt x="5517605" y="6448102"/>
                </a:cubicBezTo>
                <a:cubicBezTo>
                  <a:pt x="5519645" y="6450187"/>
                  <a:pt x="5521686" y="6452271"/>
                  <a:pt x="5521686" y="6456440"/>
                </a:cubicBezTo>
                <a:cubicBezTo>
                  <a:pt x="5527808" y="6558584"/>
                  <a:pt x="5527808" y="6558584"/>
                  <a:pt x="5527808" y="6558584"/>
                </a:cubicBezTo>
                <a:cubicBezTo>
                  <a:pt x="5529848" y="6564837"/>
                  <a:pt x="5527808" y="6566922"/>
                  <a:pt x="5525767" y="6569006"/>
                </a:cubicBezTo>
                <a:cubicBezTo>
                  <a:pt x="5523727" y="6571091"/>
                  <a:pt x="5521686" y="6569006"/>
                  <a:pt x="5519645" y="6569006"/>
                </a:cubicBezTo>
                <a:cubicBezTo>
                  <a:pt x="5474752" y="6558584"/>
                  <a:pt x="5444142" y="6539822"/>
                  <a:pt x="5413533" y="6506470"/>
                </a:cubicBezTo>
                <a:cubicBezTo>
                  <a:pt x="5411492" y="6504386"/>
                  <a:pt x="5409451" y="6502301"/>
                  <a:pt x="5409451" y="6500217"/>
                </a:cubicBezTo>
                <a:cubicBezTo>
                  <a:pt x="5409451" y="6500217"/>
                  <a:pt x="5409451" y="6500217"/>
                  <a:pt x="5409451" y="6498131"/>
                </a:cubicBezTo>
                <a:cubicBezTo>
                  <a:pt x="5409451" y="6496047"/>
                  <a:pt x="5413533" y="6493962"/>
                  <a:pt x="5415573" y="6493962"/>
                </a:cubicBezTo>
                <a:cubicBezTo>
                  <a:pt x="5507402" y="6448102"/>
                  <a:pt x="5507402" y="6448102"/>
                  <a:pt x="5507402" y="6448102"/>
                </a:cubicBezTo>
                <a:close/>
                <a:moveTo>
                  <a:pt x="5590136" y="6446018"/>
                </a:moveTo>
                <a:cubicBezTo>
                  <a:pt x="5594256" y="6446018"/>
                  <a:pt x="5596317" y="6446018"/>
                  <a:pt x="5600438" y="6446018"/>
                </a:cubicBezTo>
                <a:cubicBezTo>
                  <a:pt x="5691097" y="6491784"/>
                  <a:pt x="5691097" y="6491784"/>
                  <a:pt x="5691097" y="6491784"/>
                </a:cubicBezTo>
                <a:cubicBezTo>
                  <a:pt x="5695218" y="6493864"/>
                  <a:pt x="5697278" y="6495944"/>
                  <a:pt x="5699339" y="6498025"/>
                </a:cubicBezTo>
                <a:cubicBezTo>
                  <a:pt x="5699339" y="6500105"/>
                  <a:pt x="5697278" y="6502185"/>
                  <a:pt x="5695218" y="6504265"/>
                </a:cubicBezTo>
                <a:cubicBezTo>
                  <a:pt x="5664312" y="6537549"/>
                  <a:pt x="5631344" y="6556272"/>
                  <a:pt x="5588076" y="6566673"/>
                </a:cubicBezTo>
                <a:cubicBezTo>
                  <a:pt x="5583954" y="6568753"/>
                  <a:pt x="5581894" y="6568753"/>
                  <a:pt x="5579833" y="6566673"/>
                </a:cubicBezTo>
                <a:cubicBezTo>
                  <a:pt x="5577773" y="6564593"/>
                  <a:pt x="5577773" y="6560432"/>
                  <a:pt x="5577773" y="6558352"/>
                </a:cubicBezTo>
                <a:cubicBezTo>
                  <a:pt x="5586015" y="6454339"/>
                  <a:pt x="5586015" y="6454339"/>
                  <a:pt x="5586015" y="6454339"/>
                </a:cubicBezTo>
                <a:cubicBezTo>
                  <a:pt x="5586015" y="6452259"/>
                  <a:pt x="5588076" y="6448098"/>
                  <a:pt x="5590136" y="6446018"/>
                </a:cubicBezTo>
                <a:close/>
                <a:moveTo>
                  <a:pt x="4772401" y="6406275"/>
                </a:moveTo>
                <a:cubicBezTo>
                  <a:pt x="4772401" y="6406275"/>
                  <a:pt x="4772401" y="6406275"/>
                  <a:pt x="4772401" y="6449478"/>
                </a:cubicBezTo>
                <a:cubicBezTo>
                  <a:pt x="4772401" y="6449478"/>
                  <a:pt x="4745333" y="6457707"/>
                  <a:pt x="4724512" y="6457707"/>
                </a:cubicBezTo>
                <a:cubicBezTo>
                  <a:pt x="4707855" y="6457707"/>
                  <a:pt x="4705773" y="6441249"/>
                  <a:pt x="4705773" y="6433020"/>
                </a:cubicBezTo>
                <a:cubicBezTo>
                  <a:pt x="4705773" y="6418619"/>
                  <a:pt x="4714102" y="6410390"/>
                  <a:pt x="4730759" y="6408333"/>
                </a:cubicBezTo>
                <a:close/>
                <a:moveTo>
                  <a:pt x="4422900" y="6336141"/>
                </a:moveTo>
                <a:cubicBezTo>
                  <a:pt x="4451537" y="6336141"/>
                  <a:pt x="4463811" y="6352748"/>
                  <a:pt x="4463811" y="6396340"/>
                </a:cubicBezTo>
                <a:cubicBezTo>
                  <a:pt x="4463811" y="6433704"/>
                  <a:pt x="4457675" y="6456538"/>
                  <a:pt x="4422900" y="6456538"/>
                </a:cubicBezTo>
                <a:cubicBezTo>
                  <a:pt x="4388125" y="6456538"/>
                  <a:pt x="4381988" y="6433704"/>
                  <a:pt x="4381988" y="6396340"/>
                </a:cubicBezTo>
                <a:cubicBezTo>
                  <a:pt x="4381988" y="6352748"/>
                  <a:pt x="4392216" y="6336141"/>
                  <a:pt x="4422900" y="6336141"/>
                </a:cubicBezTo>
                <a:close/>
                <a:moveTo>
                  <a:pt x="5577123" y="6327829"/>
                </a:moveTo>
                <a:cubicBezTo>
                  <a:pt x="5579950" y="6327310"/>
                  <a:pt x="5583033" y="6327829"/>
                  <a:pt x="5586116" y="6328868"/>
                </a:cubicBezTo>
                <a:cubicBezTo>
                  <a:pt x="5602562" y="6341337"/>
                  <a:pt x="5612840" y="6360039"/>
                  <a:pt x="5612840" y="6380819"/>
                </a:cubicBezTo>
                <a:cubicBezTo>
                  <a:pt x="5612840" y="6411990"/>
                  <a:pt x="5586116" y="6439004"/>
                  <a:pt x="5553226" y="6439004"/>
                </a:cubicBezTo>
                <a:cubicBezTo>
                  <a:pt x="5520336" y="6439004"/>
                  <a:pt x="5493612" y="6411990"/>
                  <a:pt x="5493612" y="6380819"/>
                </a:cubicBezTo>
                <a:cubicBezTo>
                  <a:pt x="5493612" y="6360039"/>
                  <a:pt x="5503890" y="6341337"/>
                  <a:pt x="5520336" y="6330947"/>
                </a:cubicBezTo>
                <a:cubicBezTo>
                  <a:pt x="5526503" y="6326790"/>
                  <a:pt x="5532669" y="6326790"/>
                  <a:pt x="5536781" y="6333024"/>
                </a:cubicBezTo>
                <a:cubicBezTo>
                  <a:pt x="5540892" y="6339259"/>
                  <a:pt x="5538837" y="6345492"/>
                  <a:pt x="5534725" y="6349649"/>
                </a:cubicBezTo>
                <a:cubicBezTo>
                  <a:pt x="5524447" y="6355883"/>
                  <a:pt x="5518280" y="6368351"/>
                  <a:pt x="5518280" y="6380819"/>
                </a:cubicBezTo>
                <a:cubicBezTo>
                  <a:pt x="5518280" y="6399522"/>
                  <a:pt x="5534725" y="6416146"/>
                  <a:pt x="5553226" y="6416146"/>
                </a:cubicBezTo>
                <a:cubicBezTo>
                  <a:pt x="5571727" y="6416146"/>
                  <a:pt x="5588172" y="6399522"/>
                  <a:pt x="5588172" y="6380819"/>
                </a:cubicBezTo>
                <a:cubicBezTo>
                  <a:pt x="5588172" y="6368351"/>
                  <a:pt x="5582005" y="6355883"/>
                  <a:pt x="5571727" y="6349649"/>
                </a:cubicBezTo>
                <a:cubicBezTo>
                  <a:pt x="5567616" y="6345492"/>
                  <a:pt x="5565560" y="6339259"/>
                  <a:pt x="5569671" y="6333024"/>
                </a:cubicBezTo>
                <a:cubicBezTo>
                  <a:pt x="5571727" y="6329908"/>
                  <a:pt x="5574297" y="6328349"/>
                  <a:pt x="5577123" y="6327829"/>
                </a:cubicBezTo>
                <a:close/>
                <a:moveTo>
                  <a:pt x="5726057" y="6312763"/>
                </a:moveTo>
                <a:cubicBezTo>
                  <a:pt x="5728124" y="6312763"/>
                  <a:pt x="5730190" y="6316915"/>
                  <a:pt x="5730190" y="6318992"/>
                </a:cubicBezTo>
                <a:cubicBezTo>
                  <a:pt x="5742588" y="6362590"/>
                  <a:pt x="5742588" y="6399960"/>
                  <a:pt x="5730190" y="6443559"/>
                </a:cubicBezTo>
                <a:cubicBezTo>
                  <a:pt x="5728124" y="6447711"/>
                  <a:pt x="5728124" y="6449787"/>
                  <a:pt x="5726057" y="6449787"/>
                </a:cubicBezTo>
                <a:cubicBezTo>
                  <a:pt x="5721924" y="6451863"/>
                  <a:pt x="5719858" y="6449787"/>
                  <a:pt x="5717791" y="6447711"/>
                </a:cubicBezTo>
                <a:cubicBezTo>
                  <a:pt x="5633066" y="6389579"/>
                  <a:pt x="5633066" y="6389579"/>
                  <a:pt x="5633066" y="6389579"/>
                </a:cubicBezTo>
                <a:cubicBezTo>
                  <a:pt x="5628933" y="6387504"/>
                  <a:pt x="5626867" y="6385427"/>
                  <a:pt x="5626867" y="6381275"/>
                </a:cubicBezTo>
                <a:cubicBezTo>
                  <a:pt x="5626867" y="6379199"/>
                  <a:pt x="5628933" y="6375047"/>
                  <a:pt x="5633066" y="6372971"/>
                </a:cubicBezTo>
                <a:cubicBezTo>
                  <a:pt x="5717791" y="6314840"/>
                  <a:pt x="5717791" y="6314840"/>
                  <a:pt x="5717791" y="6314840"/>
                </a:cubicBezTo>
                <a:cubicBezTo>
                  <a:pt x="5719858" y="6312763"/>
                  <a:pt x="5723991" y="6312763"/>
                  <a:pt x="5726057" y="6312763"/>
                </a:cubicBezTo>
                <a:close/>
                <a:moveTo>
                  <a:pt x="5380229" y="6312763"/>
                </a:moveTo>
                <a:cubicBezTo>
                  <a:pt x="5384320" y="6312763"/>
                  <a:pt x="5386366" y="6314840"/>
                  <a:pt x="5388412" y="6316915"/>
                </a:cubicBezTo>
                <a:cubicBezTo>
                  <a:pt x="5472280" y="6372971"/>
                  <a:pt x="5472280" y="6372971"/>
                  <a:pt x="5472280" y="6372971"/>
                </a:cubicBezTo>
                <a:cubicBezTo>
                  <a:pt x="5476371" y="6375047"/>
                  <a:pt x="5478417" y="6379199"/>
                  <a:pt x="5478417" y="6381275"/>
                </a:cubicBezTo>
                <a:cubicBezTo>
                  <a:pt x="5478417" y="6385427"/>
                  <a:pt x="5476371" y="6387504"/>
                  <a:pt x="5472280" y="6389579"/>
                </a:cubicBezTo>
                <a:lnTo>
                  <a:pt x="5388412" y="6447711"/>
                </a:lnTo>
                <a:cubicBezTo>
                  <a:pt x="5384320" y="6449787"/>
                  <a:pt x="5382275" y="6451863"/>
                  <a:pt x="5380229" y="6449787"/>
                </a:cubicBezTo>
                <a:cubicBezTo>
                  <a:pt x="5378184" y="6449787"/>
                  <a:pt x="5376138" y="6447711"/>
                  <a:pt x="5376138" y="6443559"/>
                </a:cubicBezTo>
                <a:cubicBezTo>
                  <a:pt x="5363865" y="6399960"/>
                  <a:pt x="5363865" y="6364666"/>
                  <a:pt x="5376138" y="6318992"/>
                </a:cubicBezTo>
                <a:cubicBezTo>
                  <a:pt x="5376138" y="6316915"/>
                  <a:pt x="5378184" y="6314840"/>
                  <a:pt x="5380229" y="6312763"/>
                </a:cubicBezTo>
                <a:close/>
                <a:moveTo>
                  <a:pt x="4992184" y="6302243"/>
                </a:moveTo>
                <a:cubicBezTo>
                  <a:pt x="4990131" y="6302243"/>
                  <a:pt x="4988078" y="6302243"/>
                  <a:pt x="4986024" y="6304321"/>
                </a:cubicBezTo>
                <a:cubicBezTo>
                  <a:pt x="4983972" y="6306398"/>
                  <a:pt x="4983972" y="6308475"/>
                  <a:pt x="4983972" y="6310551"/>
                </a:cubicBezTo>
                <a:cubicBezTo>
                  <a:pt x="5025033" y="6468402"/>
                  <a:pt x="5025033" y="6468402"/>
                  <a:pt x="5025033" y="6468402"/>
                </a:cubicBezTo>
                <a:cubicBezTo>
                  <a:pt x="5027086" y="6476710"/>
                  <a:pt x="5035299" y="6489171"/>
                  <a:pt x="5049670" y="6489171"/>
                </a:cubicBezTo>
                <a:cubicBezTo>
                  <a:pt x="5057882" y="6489171"/>
                  <a:pt x="5057882" y="6489171"/>
                  <a:pt x="5057882" y="6489171"/>
                </a:cubicBezTo>
                <a:cubicBezTo>
                  <a:pt x="5055829" y="6493325"/>
                  <a:pt x="5055829" y="6495403"/>
                  <a:pt x="5053776" y="6497479"/>
                </a:cubicBezTo>
                <a:cubicBezTo>
                  <a:pt x="5053776" y="6499556"/>
                  <a:pt x="5053776" y="6499556"/>
                  <a:pt x="5053776" y="6499556"/>
                </a:cubicBezTo>
                <a:cubicBezTo>
                  <a:pt x="5051723" y="6505788"/>
                  <a:pt x="5049670" y="6518249"/>
                  <a:pt x="5029139" y="6518249"/>
                </a:cubicBezTo>
                <a:cubicBezTo>
                  <a:pt x="4994237" y="6516172"/>
                  <a:pt x="4994237" y="6516172"/>
                  <a:pt x="4994237" y="6516172"/>
                </a:cubicBezTo>
                <a:cubicBezTo>
                  <a:pt x="4992184" y="6514095"/>
                  <a:pt x="4990131" y="6516172"/>
                  <a:pt x="4988078" y="6518249"/>
                </a:cubicBezTo>
                <a:cubicBezTo>
                  <a:pt x="4986024" y="6518249"/>
                  <a:pt x="4986024" y="6520326"/>
                  <a:pt x="4986024" y="6522403"/>
                </a:cubicBezTo>
                <a:cubicBezTo>
                  <a:pt x="4986024" y="6541096"/>
                  <a:pt x="4986024" y="6541096"/>
                  <a:pt x="4986024" y="6541096"/>
                </a:cubicBezTo>
                <a:cubicBezTo>
                  <a:pt x="4986024" y="6545250"/>
                  <a:pt x="4988078" y="6547327"/>
                  <a:pt x="4992184" y="6547327"/>
                </a:cubicBezTo>
                <a:cubicBezTo>
                  <a:pt x="5002449" y="6551480"/>
                  <a:pt x="5022980" y="6553557"/>
                  <a:pt x="5039404" y="6553557"/>
                </a:cubicBezTo>
                <a:cubicBezTo>
                  <a:pt x="5039404" y="6553557"/>
                  <a:pt x="5039404" y="6553557"/>
                  <a:pt x="5041458" y="6553557"/>
                </a:cubicBezTo>
                <a:cubicBezTo>
                  <a:pt x="5068148" y="6553557"/>
                  <a:pt x="5086625" y="6536942"/>
                  <a:pt x="5094838" y="6501633"/>
                </a:cubicBezTo>
                <a:cubicBezTo>
                  <a:pt x="5105103" y="6462170"/>
                  <a:pt x="5119474" y="6410246"/>
                  <a:pt x="5127687" y="6372861"/>
                </a:cubicBezTo>
                <a:cubicBezTo>
                  <a:pt x="5131793" y="6356245"/>
                  <a:pt x="5135899" y="6341706"/>
                  <a:pt x="5140005" y="6331321"/>
                </a:cubicBezTo>
                <a:cubicBezTo>
                  <a:pt x="5144111" y="6310551"/>
                  <a:pt x="5144111" y="6310551"/>
                  <a:pt x="5144111" y="6310551"/>
                </a:cubicBezTo>
                <a:cubicBezTo>
                  <a:pt x="5144111" y="6308475"/>
                  <a:pt x="5144111" y="6306398"/>
                  <a:pt x="5142058" y="6304321"/>
                </a:cubicBezTo>
                <a:cubicBezTo>
                  <a:pt x="5142058" y="6302243"/>
                  <a:pt x="5140005" y="6302243"/>
                  <a:pt x="5137952" y="6302243"/>
                </a:cubicBezTo>
                <a:cubicBezTo>
                  <a:pt x="5109209" y="6302243"/>
                  <a:pt x="5109209" y="6302243"/>
                  <a:pt x="5109209" y="6302243"/>
                </a:cubicBezTo>
                <a:cubicBezTo>
                  <a:pt x="5107156" y="6302243"/>
                  <a:pt x="5103050" y="6304321"/>
                  <a:pt x="5103050" y="6306398"/>
                </a:cubicBezTo>
                <a:cubicBezTo>
                  <a:pt x="5066094" y="6447632"/>
                  <a:pt x="5066094" y="6447632"/>
                  <a:pt x="5066094" y="6447632"/>
                </a:cubicBezTo>
                <a:cubicBezTo>
                  <a:pt x="5064041" y="6447632"/>
                  <a:pt x="5064041" y="6447632"/>
                  <a:pt x="5064041" y="6447632"/>
                </a:cubicBezTo>
                <a:cubicBezTo>
                  <a:pt x="5025033" y="6306398"/>
                  <a:pt x="5025033" y="6306398"/>
                  <a:pt x="5025033" y="6306398"/>
                </a:cubicBezTo>
                <a:cubicBezTo>
                  <a:pt x="5025033" y="6304321"/>
                  <a:pt x="5022980" y="6302243"/>
                  <a:pt x="5018874" y="6302243"/>
                </a:cubicBezTo>
                <a:cubicBezTo>
                  <a:pt x="4992184" y="6302243"/>
                  <a:pt x="4992184" y="6302243"/>
                  <a:pt x="4992184" y="6302243"/>
                </a:cubicBezTo>
                <a:close/>
                <a:moveTo>
                  <a:pt x="4952412" y="6299906"/>
                </a:moveTo>
                <a:cubicBezTo>
                  <a:pt x="4934001" y="6299906"/>
                  <a:pt x="4915591" y="6312391"/>
                  <a:pt x="4903317" y="6320715"/>
                </a:cubicBezTo>
                <a:cubicBezTo>
                  <a:pt x="4903317" y="6308230"/>
                  <a:pt x="4903317" y="6308230"/>
                  <a:pt x="4903317" y="6308230"/>
                </a:cubicBezTo>
                <a:cubicBezTo>
                  <a:pt x="4903317" y="6304067"/>
                  <a:pt x="4901272" y="6301987"/>
                  <a:pt x="4897181" y="6301987"/>
                </a:cubicBezTo>
                <a:cubicBezTo>
                  <a:pt x="4868542" y="6301987"/>
                  <a:pt x="4868542" y="6301987"/>
                  <a:pt x="4868542" y="6301987"/>
                </a:cubicBezTo>
                <a:cubicBezTo>
                  <a:pt x="4864451" y="6301987"/>
                  <a:pt x="4862406" y="6304067"/>
                  <a:pt x="4862406" y="6308230"/>
                </a:cubicBezTo>
                <a:cubicBezTo>
                  <a:pt x="4862406" y="6483025"/>
                  <a:pt x="4862406" y="6483025"/>
                  <a:pt x="4862406" y="6483025"/>
                </a:cubicBezTo>
                <a:cubicBezTo>
                  <a:pt x="4862406" y="6487187"/>
                  <a:pt x="4864451" y="6489268"/>
                  <a:pt x="4868542" y="6489268"/>
                </a:cubicBezTo>
                <a:cubicBezTo>
                  <a:pt x="4897181" y="6489268"/>
                  <a:pt x="4897181" y="6489268"/>
                  <a:pt x="4897181" y="6489268"/>
                </a:cubicBezTo>
                <a:cubicBezTo>
                  <a:pt x="4901272" y="6489268"/>
                  <a:pt x="4903317" y="6487187"/>
                  <a:pt x="4903317" y="6483025"/>
                </a:cubicBezTo>
                <a:cubicBezTo>
                  <a:pt x="4903317" y="6362333"/>
                  <a:pt x="4903317" y="6362333"/>
                  <a:pt x="4903317" y="6362333"/>
                </a:cubicBezTo>
                <a:cubicBezTo>
                  <a:pt x="4911500" y="6356090"/>
                  <a:pt x="4929910" y="6341524"/>
                  <a:pt x="4954457" y="6339443"/>
                </a:cubicBezTo>
                <a:cubicBezTo>
                  <a:pt x="4958548" y="6339443"/>
                  <a:pt x="4960594" y="6335281"/>
                  <a:pt x="4960594" y="6333200"/>
                </a:cubicBezTo>
                <a:cubicBezTo>
                  <a:pt x="4960594" y="6306149"/>
                  <a:pt x="4960594" y="6306149"/>
                  <a:pt x="4960594" y="6306149"/>
                </a:cubicBezTo>
                <a:cubicBezTo>
                  <a:pt x="4960594" y="6304067"/>
                  <a:pt x="4960594" y="6301987"/>
                  <a:pt x="4958548" y="6301987"/>
                </a:cubicBezTo>
                <a:cubicBezTo>
                  <a:pt x="4956503" y="6299906"/>
                  <a:pt x="4954457" y="6299906"/>
                  <a:pt x="4952412" y="6299906"/>
                </a:cubicBezTo>
                <a:close/>
                <a:moveTo>
                  <a:pt x="4751504" y="6296399"/>
                </a:moveTo>
                <a:cubicBezTo>
                  <a:pt x="4730811" y="6296399"/>
                  <a:pt x="4695633" y="6302637"/>
                  <a:pt x="4681148" y="6304717"/>
                </a:cubicBezTo>
                <a:cubicBezTo>
                  <a:pt x="4677009" y="6304717"/>
                  <a:pt x="4674940" y="6308875"/>
                  <a:pt x="4674940" y="6310955"/>
                </a:cubicBezTo>
                <a:cubicBezTo>
                  <a:pt x="4674940" y="6310955"/>
                  <a:pt x="4674940" y="6310955"/>
                  <a:pt x="4677009" y="6335908"/>
                </a:cubicBezTo>
                <a:cubicBezTo>
                  <a:pt x="4677009" y="6337987"/>
                  <a:pt x="4677009" y="6340067"/>
                  <a:pt x="4679079" y="6340067"/>
                </a:cubicBezTo>
                <a:cubicBezTo>
                  <a:pt x="4681148" y="6342146"/>
                  <a:pt x="4681148" y="6342146"/>
                  <a:pt x="4683217" y="6342146"/>
                </a:cubicBezTo>
                <a:cubicBezTo>
                  <a:pt x="4699771" y="6342146"/>
                  <a:pt x="4728741" y="6337987"/>
                  <a:pt x="4749434" y="6337987"/>
                </a:cubicBezTo>
                <a:cubicBezTo>
                  <a:pt x="4763918" y="6337987"/>
                  <a:pt x="4772196" y="6346305"/>
                  <a:pt x="4772196" y="6360861"/>
                </a:cubicBezTo>
                <a:cubicBezTo>
                  <a:pt x="4772196" y="6360861"/>
                  <a:pt x="4772196" y="6360861"/>
                  <a:pt x="4772196" y="6373337"/>
                </a:cubicBezTo>
                <a:cubicBezTo>
                  <a:pt x="4772196" y="6373337"/>
                  <a:pt x="4772196" y="6373337"/>
                  <a:pt x="4726672" y="6377496"/>
                </a:cubicBezTo>
                <a:cubicBezTo>
                  <a:pt x="4681148" y="6379576"/>
                  <a:pt x="4662524" y="6396211"/>
                  <a:pt x="4662524" y="6433640"/>
                </a:cubicBezTo>
                <a:cubicBezTo>
                  <a:pt x="4662524" y="6473149"/>
                  <a:pt x="4683217" y="6493943"/>
                  <a:pt x="4718395" y="6493943"/>
                </a:cubicBezTo>
                <a:cubicBezTo>
                  <a:pt x="4747365" y="6493943"/>
                  <a:pt x="4778404" y="6481467"/>
                  <a:pt x="4778404" y="6481467"/>
                </a:cubicBezTo>
                <a:cubicBezTo>
                  <a:pt x="4786681" y="6487705"/>
                  <a:pt x="4792889" y="6491864"/>
                  <a:pt x="4807374" y="6493943"/>
                </a:cubicBezTo>
                <a:cubicBezTo>
                  <a:pt x="4809443" y="6493943"/>
                  <a:pt x="4811512" y="6493943"/>
                  <a:pt x="4813582" y="6491864"/>
                </a:cubicBezTo>
                <a:cubicBezTo>
                  <a:pt x="4813582" y="6489784"/>
                  <a:pt x="4815651" y="6487705"/>
                  <a:pt x="4815651" y="6485626"/>
                </a:cubicBezTo>
                <a:cubicBezTo>
                  <a:pt x="4815651" y="6485626"/>
                  <a:pt x="4815651" y="6485626"/>
                  <a:pt x="4815651" y="6360861"/>
                </a:cubicBezTo>
                <a:cubicBezTo>
                  <a:pt x="4815651" y="6317193"/>
                  <a:pt x="4794958" y="6296399"/>
                  <a:pt x="4751504" y="6296399"/>
                </a:cubicBezTo>
                <a:close/>
                <a:moveTo>
                  <a:pt x="4422899" y="6296399"/>
                </a:moveTo>
                <a:cubicBezTo>
                  <a:pt x="4376419" y="6296399"/>
                  <a:pt x="4338738" y="6340620"/>
                  <a:pt x="4338738" y="6395171"/>
                </a:cubicBezTo>
                <a:cubicBezTo>
                  <a:pt x="4338738" y="6449722"/>
                  <a:pt x="4376419" y="6493943"/>
                  <a:pt x="4422899" y="6493943"/>
                </a:cubicBezTo>
                <a:cubicBezTo>
                  <a:pt x="4469380" y="6493943"/>
                  <a:pt x="4507060" y="6449722"/>
                  <a:pt x="4507060" y="6395171"/>
                </a:cubicBezTo>
                <a:cubicBezTo>
                  <a:pt x="4507060" y="6340620"/>
                  <a:pt x="4469380" y="6296399"/>
                  <a:pt x="4422899" y="6296399"/>
                </a:cubicBezTo>
                <a:close/>
                <a:moveTo>
                  <a:pt x="4206945" y="6270683"/>
                </a:moveTo>
                <a:cubicBezTo>
                  <a:pt x="4206945" y="6270683"/>
                  <a:pt x="4206945" y="6270683"/>
                  <a:pt x="4223310" y="6270683"/>
                </a:cubicBezTo>
                <a:cubicBezTo>
                  <a:pt x="4253994" y="6270683"/>
                  <a:pt x="4266267" y="6291600"/>
                  <a:pt x="4266267" y="6310425"/>
                </a:cubicBezTo>
                <a:cubicBezTo>
                  <a:pt x="4266267" y="6333435"/>
                  <a:pt x="4247857" y="6348076"/>
                  <a:pt x="4221264" y="6348076"/>
                </a:cubicBezTo>
                <a:cubicBezTo>
                  <a:pt x="4198763" y="6350168"/>
                  <a:pt x="4184444" y="6348076"/>
                  <a:pt x="4176261" y="6348076"/>
                </a:cubicBezTo>
                <a:cubicBezTo>
                  <a:pt x="4176261" y="6348076"/>
                  <a:pt x="4176261" y="6348076"/>
                  <a:pt x="4176261" y="6272775"/>
                </a:cubicBezTo>
                <a:cubicBezTo>
                  <a:pt x="4180353" y="6270683"/>
                  <a:pt x="4190581" y="6270683"/>
                  <a:pt x="4206945" y="6270683"/>
                </a:cubicBezTo>
                <a:close/>
                <a:moveTo>
                  <a:pt x="4583182" y="6258994"/>
                </a:moveTo>
                <a:cubicBezTo>
                  <a:pt x="4583182" y="6258994"/>
                  <a:pt x="4583182" y="6258994"/>
                  <a:pt x="4554472" y="6265238"/>
                </a:cubicBezTo>
                <a:cubicBezTo>
                  <a:pt x="4550371" y="6267320"/>
                  <a:pt x="4548320" y="6269402"/>
                  <a:pt x="4548320" y="6271482"/>
                </a:cubicBezTo>
                <a:cubicBezTo>
                  <a:pt x="4548320" y="6271482"/>
                  <a:pt x="4548320" y="6271482"/>
                  <a:pt x="4548320" y="6302704"/>
                </a:cubicBezTo>
                <a:cubicBezTo>
                  <a:pt x="4548320" y="6302704"/>
                  <a:pt x="4548320" y="6302704"/>
                  <a:pt x="4531914" y="6302704"/>
                </a:cubicBezTo>
                <a:cubicBezTo>
                  <a:pt x="4527813" y="6302704"/>
                  <a:pt x="4525762" y="6304786"/>
                  <a:pt x="4525762" y="6308949"/>
                </a:cubicBezTo>
                <a:cubicBezTo>
                  <a:pt x="4525762" y="6308949"/>
                  <a:pt x="4525762" y="6308949"/>
                  <a:pt x="4525762" y="6333927"/>
                </a:cubicBezTo>
                <a:cubicBezTo>
                  <a:pt x="4525762" y="6338090"/>
                  <a:pt x="4527813" y="6340171"/>
                  <a:pt x="4531914" y="6340171"/>
                </a:cubicBezTo>
                <a:cubicBezTo>
                  <a:pt x="4531914" y="6340171"/>
                  <a:pt x="4531914" y="6340171"/>
                  <a:pt x="4548320" y="6340171"/>
                </a:cubicBezTo>
                <a:cubicBezTo>
                  <a:pt x="4548320" y="6340171"/>
                  <a:pt x="4548320" y="6340171"/>
                  <a:pt x="4548320" y="6423430"/>
                </a:cubicBezTo>
                <a:cubicBezTo>
                  <a:pt x="4548320" y="6479629"/>
                  <a:pt x="4562675" y="6496281"/>
                  <a:pt x="4603689" y="6496281"/>
                </a:cubicBezTo>
                <a:cubicBezTo>
                  <a:pt x="4613943" y="6496281"/>
                  <a:pt x="4626247" y="6492118"/>
                  <a:pt x="4636500" y="6492118"/>
                </a:cubicBezTo>
                <a:cubicBezTo>
                  <a:pt x="4640602" y="6490037"/>
                  <a:pt x="4642652" y="6487955"/>
                  <a:pt x="4642652" y="6483792"/>
                </a:cubicBezTo>
                <a:cubicBezTo>
                  <a:pt x="4642652" y="6483792"/>
                  <a:pt x="4642652" y="6483792"/>
                  <a:pt x="4640602" y="6460896"/>
                </a:cubicBezTo>
                <a:cubicBezTo>
                  <a:pt x="4640602" y="6456733"/>
                  <a:pt x="4638551" y="6452570"/>
                  <a:pt x="4634449" y="6452570"/>
                </a:cubicBezTo>
                <a:cubicBezTo>
                  <a:pt x="4628297" y="6452570"/>
                  <a:pt x="4618044" y="6454652"/>
                  <a:pt x="4609841" y="6454652"/>
                </a:cubicBezTo>
                <a:cubicBezTo>
                  <a:pt x="4591385" y="6454652"/>
                  <a:pt x="4591385" y="6444245"/>
                  <a:pt x="4591385" y="6417185"/>
                </a:cubicBezTo>
                <a:cubicBezTo>
                  <a:pt x="4591385" y="6417185"/>
                  <a:pt x="4591385" y="6417185"/>
                  <a:pt x="4591385" y="6340171"/>
                </a:cubicBezTo>
                <a:cubicBezTo>
                  <a:pt x="4591385" y="6340171"/>
                  <a:pt x="4591385" y="6340171"/>
                  <a:pt x="4634449" y="6340171"/>
                </a:cubicBezTo>
                <a:cubicBezTo>
                  <a:pt x="4638551" y="6340171"/>
                  <a:pt x="4640602" y="6338090"/>
                  <a:pt x="4640602" y="6333927"/>
                </a:cubicBezTo>
                <a:cubicBezTo>
                  <a:pt x="4640602" y="6333927"/>
                  <a:pt x="4640602" y="6333927"/>
                  <a:pt x="4640602" y="6308949"/>
                </a:cubicBezTo>
                <a:cubicBezTo>
                  <a:pt x="4640602" y="6304786"/>
                  <a:pt x="4638551" y="6302704"/>
                  <a:pt x="4634449" y="6302704"/>
                </a:cubicBezTo>
                <a:cubicBezTo>
                  <a:pt x="4634449" y="6302704"/>
                  <a:pt x="4634449" y="6302704"/>
                  <a:pt x="4591385" y="6302704"/>
                </a:cubicBezTo>
                <a:cubicBezTo>
                  <a:pt x="4591385" y="6302704"/>
                  <a:pt x="4591385" y="6302704"/>
                  <a:pt x="4591385" y="6265238"/>
                </a:cubicBezTo>
                <a:cubicBezTo>
                  <a:pt x="4591385" y="6263157"/>
                  <a:pt x="4589334" y="6261075"/>
                  <a:pt x="4589334" y="6258994"/>
                </a:cubicBezTo>
                <a:cubicBezTo>
                  <a:pt x="4587283" y="6258994"/>
                  <a:pt x="4585232" y="6258994"/>
                  <a:pt x="4583182" y="6258994"/>
                </a:cubicBezTo>
                <a:close/>
                <a:moveTo>
                  <a:pt x="4217278" y="6229772"/>
                </a:moveTo>
                <a:cubicBezTo>
                  <a:pt x="4206968" y="6229772"/>
                  <a:pt x="4176038" y="6229772"/>
                  <a:pt x="4136861" y="6233924"/>
                </a:cubicBezTo>
                <a:cubicBezTo>
                  <a:pt x="4134798" y="6233924"/>
                  <a:pt x="4130674" y="6238076"/>
                  <a:pt x="4130674" y="6242228"/>
                </a:cubicBezTo>
                <a:cubicBezTo>
                  <a:pt x="4130674" y="6242228"/>
                  <a:pt x="4130674" y="6242228"/>
                  <a:pt x="4130674" y="6483040"/>
                </a:cubicBezTo>
                <a:cubicBezTo>
                  <a:pt x="4130674" y="6487192"/>
                  <a:pt x="4134798" y="6489268"/>
                  <a:pt x="4138922" y="6489268"/>
                </a:cubicBezTo>
                <a:cubicBezTo>
                  <a:pt x="4138922" y="6489268"/>
                  <a:pt x="4138922" y="6489268"/>
                  <a:pt x="4167790" y="6489268"/>
                </a:cubicBezTo>
                <a:cubicBezTo>
                  <a:pt x="4171914" y="6489268"/>
                  <a:pt x="4176038" y="6487192"/>
                  <a:pt x="4176038" y="6483040"/>
                </a:cubicBezTo>
                <a:cubicBezTo>
                  <a:pt x="4176038" y="6483040"/>
                  <a:pt x="4176038" y="6483040"/>
                  <a:pt x="4176038" y="6387546"/>
                </a:cubicBezTo>
                <a:cubicBezTo>
                  <a:pt x="4184286" y="6387546"/>
                  <a:pt x="4202844" y="6389621"/>
                  <a:pt x="4225526" y="6389621"/>
                </a:cubicBezTo>
                <a:cubicBezTo>
                  <a:pt x="4225526" y="6389621"/>
                  <a:pt x="4225526" y="6389621"/>
                  <a:pt x="4266766" y="6485115"/>
                </a:cubicBezTo>
                <a:cubicBezTo>
                  <a:pt x="4268828" y="6489268"/>
                  <a:pt x="4270890" y="6489268"/>
                  <a:pt x="4272952" y="6489268"/>
                </a:cubicBezTo>
                <a:cubicBezTo>
                  <a:pt x="4272952" y="6489268"/>
                  <a:pt x="4272952" y="6489268"/>
                  <a:pt x="4305944" y="6489268"/>
                </a:cubicBezTo>
                <a:cubicBezTo>
                  <a:pt x="4310068" y="6489268"/>
                  <a:pt x="4312130" y="6489268"/>
                  <a:pt x="4312130" y="6487192"/>
                </a:cubicBezTo>
                <a:cubicBezTo>
                  <a:pt x="4314192" y="6485115"/>
                  <a:pt x="4314192" y="6483040"/>
                  <a:pt x="4314192" y="6480964"/>
                </a:cubicBezTo>
                <a:lnTo>
                  <a:pt x="4266766" y="6377166"/>
                </a:lnTo>
                <a:cubicBezTo>
                  <a:pt x="4297696" y="6362634"/>
                  <a:pt x="4312130" y="6339798"/>
                  <a:pt x="4312130" y="6308658"/>
                </a:cubicBezTo>
                <a:cubicBezTo>
                  <a:pt x="4312130" y="6273367"/>
                  <a:pt x="4295634" y="6229772"/>
                  <a:pt x="4223464" y="6229772"/>
                </a:cubicBezTo>
                <a:cubicBezTo>
                  <a:pt x="4223464" y="6229772"/>
                  <a:pt x="4221402" y="6229772"/>
                  <a:pt x="4217278" y="6229772"/>
                </a:cubicBezTo>
                <a:close/>
                <a:moveTo>
                  <a:pt x="5579833" y="6196766"/>
                </a:moveTo>
                <a:cubicBezTo>
                  <a:pt x="5581894" y="6194705"/>
                  <a:pt x="5586015" y="6194705"/>
                  <a:pt x="5588076" y="6196766"/>
                </a:cubicBezTo>
                <a:cubicBezTo>
                  <a:pt x="5631344" y="6207067"/>
                  <a:pt x="5664312" y="6225611"/>
                  <a:pt x="5695218" y="6258579"/>
                </a:cubicBezTo>
                <a:cubicBezTo>
                  <a:pt x="5697278" y="6260639"/>
                  <a:pt x="5699339" y="6262699"/>
                  <a:pt x="5699339" y="6264760"/>
                </a:cubicBezTo>
                <a:cubicBezTo>
                  <a:pt x="5697278" y="6268880"/>
                  <a:pt x="5695218" y="6268880"/>
                  <a:pt x="5691097" y="6270941"/>
                </a:cubicBezTo>
                <a:cubicBezTo>
                  <a:pt x="5600438" y="6314210"/>
                  <a:pt x="5600438" y="6314210"/>
                  <a:pt x="5600438" y="6314210"/>
                </a:cubicBezTo>
                <a:cubicBezTo>
                  <a:pt x="5596317" y="6316270"/>
                  <a:pt x="5592196" y="6316270"/>
                  <a:pt x="5590136" y="6316270"/>
                </a:cubicBezTo>
                <a:cubicBezTo>
                  <a:pt x="5588076" y="6314210"/>
                  <a:pt x="5586015" y="6310089"/>
                  <a:pt x="5586015" y="6305968"/>
                </a:cubicBezTo>
                <a:cubicBezTo>
                  <a:pt x="5577773" y="6205007"/>
                  <a:pt x="5577773" y="6205007"/>
                  <a:pt x="5577773" y="6205007"/>
                </a:cubicBezTo>
                <a:cubicBezTo>
                  <a:pt x="5577773" y="6200886"/>
                  <a:pt x="5577773" y="6198826"/>
                  <a:pt x="5579833" y="6196766"/>
                </a:cubicBezTo>
                <a:close/>
                <a:moveTo>
                  <a:pt x="5522498" y="6195995"/>
                </a:moveTo>
                <a:cubicBezTo>
                  <a:pt x="5524043" y="6195738"/>
                  <a:pt x="5525589" y="6195738"/>
                  <a:pt x="5526619" y="6196770"/>
                </a:cubicBezTo>
                <a:cubicBezTo>
                  <a:pt x="5526619" y="6198835"/>
                  <a:pt x="5528679" y="6200900"/>
                  <a:pt x="5528679" y="6207095"/>
                </a:cubicBezTo>
                <a:cubicBezTo>
                  <a:pt x="5520438" y="6308283"/>
                  <a:pt x="5520438" y="6308283"/>
                  <a:pt x="5520438" y="6308283"/>
                </a:cubicBezTo>
                <a:cubicBezTo>
                  <a:pt x="5520438" y="6312413"/>
                  <a:pt x="5518377" y="6314478"/>
                  <a:pt x="5516316" y="6316543"/>
                </a:cubicBezTo>
                <a:cubicBezTo>
                  <a:pt x="5512196" y="6318608"/>
                  <a:pt x="5510135" y="6318608"/>
                  <a:pt x="5506015" y="6316543"/>
                </a:cubicBezTo>
                <a:cubicBezTo>
                  <a:pt x="5415355" y="6271112"/>
                  <a:pt x="5415355" y="6271112"/>
                  <a:pt x="5415355" y="6271112"/>
                </a:cubicBezTo>
                <a:cubicBezTo>
                  <a:pt x="5411235" y="6271112"/>
                  <a:pt x="5409174" y="6269047"/>
                  <a:pt x="5407114" y="6264917"/>
                </a:cubicBezTo>
                <a:cubicBezTo>
                  <a:pt x="5407114" y="6262851"/>
                  <a:pt x="5409174" y="6260787"/>
                  <a:pt x="5411235" y="6258721"/>
                </a:cubicBezTo>
                <a:cubicBezTo>
                  <a:pt x="5442141" y="6225681"/>
                  <a:pt x="5475108" y="6207095"/>
                  <a:pt x="5518377" y="6196770"/>
                </a:cubicBezTo>
                <a:cubicBezTo>
                  <a:pt x="5519407" y="6196770"/>
                  <a:pt x="5520952" y="6196254"/>
                  <a:pt x="5522498" y="6195995"/>
                </a:cubicBezTo>
                <a:close/>
                <a:moveTo>
                  <a:pt x="5553811" y="6160806"/>
                </a:moveTo>
                <a:cubicBezTo>
                  <a:pt x="5434058" y="6160806"/>
                  <a:pt x="5336980" y="6258932"/>
                  <a:pt x="5336980" y="6379976"/>
                </a:cubicBezTo>
                <a:cubicBezTo>
                  <a:pt x="5336980" y="6501019"/>
                  <a:pt x="5434058" y="6599145"/>
                  <a:pt x="5553811" y="6599145"/>
                </a:cubicBezTo>
                <a:cubicBezTo>
                  <a:pt x="5673564" y="6599145"/>
                  <a:pt x="5770643" y="6501019"/>
                  <a:pt x="5770643" y="6379976"/>
                </a:cubicBezTo>
                <a:cubicBezTo>
                  <a:pt x="5770643" y="6258932"/>
                  <a:pt x="5673564" y="6160806"/>
                  <a:pt x="5553811" y="6160806"/>
                </a:cubicBezTo>
                <a:close/>
                <a:moveTo>
                  <a:pt x="5553226" y="6129247"/>
                </a:moveTo>
                <a:cubicBezTo>
                  <a:pt x="5689441" y="6129247"/>
                  <a:pt x="5799865" y="6240979"/>
                  <a:pt x="5799865" y="6378808"/>
                </a:cubicBezTo>
                <a:cubicBezTo>
                  <a:pt x="5799865" y="6516636"/>
                  <a:pt x="5689441" y="6628369"/>
                  <a:pt x="5553226" y="6628369"/>
                </a:cubicBezTo>
                <a:cubicBezTo>
                  <a:pt x="5417012" y="6628369"/>
                  <a:pt x="5306588" y="6516636"/>
                  <a:pt x="5306588" y="6378808"/>
                </a:cubicBezTo>
                <a:cubicBezTo>
                  <a:pt x="5306588" y="6240979"/>
                  <a:pt x="5417012" y="6129247"/>
                  <a:pt x="5553226" y="6129247"/>
                </a:cubicBezTo>
                <a:close/>
                <a:moveTo>
                  <a:pt x="5540303" y="6050671"/>
                </a:moveTo>
                <a:cubicBezTo>
                  <a:pt x="5532077" y="6065220"/>
                  <a:pt x="5527964" y="6083926"/>
                  <a:pt x="5527964" y="6100554"/>
                </a:cubicBezTo>
                <a:cubicBezTo>
                  <a:pt x="5523850" y="6100554"/>
                  <a:pt x="5507398" y="6102632"/>
                  <a:pt x="5505342" y="6104711"/>
                </a:cubicBezTo>
                <a:cubicBezTo>
                  <a:pt x="5499172" y="6086005"/>
                  <a:pt x="5490946" y="6069377"/>
                  <a:pt x="5478607" y="6058985"/>
                </a:cubicBezTo>
                <a:cubicBezTo>
                  <a:pt x="5478607" y="6056906"/>
                  <a:pt x="5478607" y="6056906"/>
                  <a:pt x="5478607" y="6056906"/>
                </a:cubicBezTo>
                <a:cubicBezTo>
                  <a:pt x="5476550" y="6058985"/>
                  <a:pt x="5476550" y="6058985"/>
                  <a:pt x="5476550" y="6058985"/>
                </a:cubicBezTo>
                <a:cubicBezTo>
                  <a:pt x="5470381" y="6058985"/>
                  <a:pt x="5462155" y="6061063"/>
                  <a:pt x="5455985" y="6063142"/>
                </a:cubicBezTo>
                <a:cubicBezTo>
                  <a:pt x="5455985" y="6065220"/>
                  <a:pt x="5455985" y="6065220"/>
                  <a:pt x="5455985" y="6065220"/>
                </a:cubicBezTo>
                <a:cubicBezTo>
                  <a:pt x="5453928" y="6073534"/>
                  <a:pt x="5451872" y="6081848"/>
                  <a:pt x="5451872" y="6090162"/>
                </a:cubicBezTo>
                <a:cubicBezTo>
                  <a:pt x="5451872" y="6100554"/>
                  <a:pt x="5453928" y="6108868"/>
                  <a:pt x="5455985" y="6117182"/>
                </a:cubicBezTo>
                <a:cubicBezTo>
                  <a:pt x="5453928" y="6117182"/>
                  <a:pt x="5437476" y="6125495"/>
                  <a:pt x="5435420" y="6125495"/>
                </a:cubicBezTo>
                <a:cubicBezTo>
                  <a:pt x="5425137" y="6110946"/>
                  <a:pt x="5412798" y="6096397"/>
                  <a:pt x="5398402" y="6090162"/>
                </a:cubicBezTo>
                <a:cubicBezTo>
                  <a:pt x="5398402" y="6088083"/>
                  <a:pt x="5398402" y="6088083"/>
                  <a:pt x="5398402" y="6088083"/>
                </a:cubicBezTo>
                <a:cubicBezTo>
                  <a:pt x="5396346" y="6088083"/>
                  <a:pt x="5396346" y="6088083"/>
                  <a:pt x="5396346" y="6088083"/>
                </a:cubicBezTo>
                <a:cubicBezTo>
                  <a:pt x="5390176" y="6092240"/>
                  <a:pt x="5384006" y="6096397"/>
                  <a:pt x="5377837" y="6100554"/>
                </a:cubicBezTo>
                <a:cubicBezTo>
                  <a:pt x="5377837" y="6100554"/>
                  <a:pt x="5377837" y="6102632"/>
                  <a:pt x="5377837" y="6102632"/>
                </a:cubicBezTo>
                <a:cubicBezTo>
                  <a:pt x="5377837" y="6119260"/>
                  <a:pt x="5381950" y="6135888"/>
                  <a:pt x="5390176" y="6152515"/>
                </a:cubicBezTo>
                <a:cubicBezTo>
                  <a:pt x="5388120" y="6154594"/>
                  <a:pt x="5375780" y="6162908"/>
                  <a:pt x="5373724" y="6164986"/>
                </a:cubicBezTo>
                <a:cubicBezTo>
                  <a:pt x="5361385" y="6152515"/>
                  <a:pt x="5344932" y="6142123"/>
                  <a:pt x="5330536" y="6137966"/>
                </a:cubicBezTo>
                <a:cubicBezTo>
                  <a:pt x="5328480" y="6137966"/>
                  <a:pt x="5328480" y="6137966"/>
                  <a:pt x="5328480" y="6137966"/>
                </a:cubicBezTo>
                <a:cubicBezTo>
                  <a:pt x="5328480" y="6140044"/>
                  <a:pt x="5328480" y="6140044"/>
                  <a:pt x="5328480" y="6140044"/>
                </a:cubicBezTo>
                <a:cubicBezTo>
                  <a:pt x="5322310" y="6142123"/>
                  <a:pt x="5316140" y="6148358"/>
                  <a:pt x="5312027" y="6154594"/>
                </a:cubicBezTo>
                <a:cubicBezTo>
                  <a:pt x="5312027" y="6156672"/>
                  <a:pt x="5312027" y="6156672"/>
                  <a:pt x="5312027" y="6156672"/>
                </a:cubicBezTo>
                <a:cubicBezTo>
                  <a:pt x="5316140" y="6171221"/>
                  <a:pt x="5326423" y="6187849"/>
                  <a:pt x="5338763" y="6202398"/>
                </a:cubicBezTo>
                <a:cubicBezTo>
                  <a:pt x="5336706" y="6202398"/>
                  <a:pt x="5326423" y="6216947"/>
                  <a:pt x="5324366" y="6219026"/>
                </a:cubicBezTo>
                <a:cubicBezTo>
                  <a:pt x="5309971" y="6210712"/>
                  <a:pt x="5291462" y="6206555"/>
                  <a:pt x="5275010" y="6206555"/>
                </a:cubicBezTo>
                <a:cubicBezTo>
                  <a:pt x="5272953" y="6206555"/>
                  <a:pt x="5272953" y="6206555"/>
                  <a:pt x="5272953" y="6206555"/>
                </a:cubicBezTo>
                <a:cubicBezTo>
                  <a:pt x="5268840" y="6210712"/>
                  <a:pt x="5264727" y="6219026"/>
                  <a:pt x="5262671" y="6225261"/>
                </a:cubicBezTo>
                <a:cubicBezTo>
                  <a:pt x="5262671" y="6227340"/>
                  <a:pt x="5262671" y="6227340"/>
                  <a:pt x="5262671" y="6227340"/>
                </a:cubicBezTo>
                <a:cubicBezTo>
                  <a:pt x="5270897" y="6241888"/>
                  <a:pt x="5283236" y="6254359"/>
                  <a:pt x="5299688" y="6264752"/>
                </a:cubicBezTo>
                <a:cubicBezTo>
                  <a:pt x="5297632" y="6266830"/>
                  <a:pt x="5291462" y="6281379"/>
                  <a:pt x="5291462" y="6283458"/>
                </a:cubicBezTo>
                <a:cubicBezTo>
                  <a:pt x="5272953" y="6279301"/>
                  <a:pt x="5254444" y="6279301"/>
                  <a:pt x="5240049" y="6283458"/>
                </a:cubicBezTo>
                <a:cubicBezTo>
                  <a:pt x="5237992" y="6283458"/>
                  <a:pt x="5237992" y="6283458"/>
                  <a:pt x="5237992" y="6283458"/>
                </a:cubicBezTo>
                <a:cubicBezTo>
                  <a:pt x="5237992" y="6285536"/>
                  <a:pt x="5237992" y="6285536"/>
                  <a:pt x="5237992" y="6285536"/>
                </a:cubicBezTo>
                <a:cubicBezTo>
                  <a:pt x="5235936" y="6291772"/>
                  <a:pt x="5233879" y="6300085"/>
                  <a:pt x="5231823" y="6306320"/>
                </a:cubicBezTo>
                <a:cubicBezTo>
                  <a:pt x="5233879" y="6308399"/>
                  <a:pt x="5233879" y="6308399"/>
                  <a:pt x="5233879" y="6308399"/>
                </a:cubicBezTo>
                <a:cubicBezTo>
                  <a:pt x="5244162" y="6318791"/>
                  <a:pt x="5260614" y="6329184"/>
                  <a:pt x="5277066" y="6333340"/>
                </a:cubicBezTo>
                <a:cubicBezTo>
                  <a:pt x="5277066" y="6335419"/>
                  <a:pt x="5275010" y="6354125"/>
                  <a:pt x="5275010" y="6356204"/>
                </a:cubicBezTo>
                <a:cubicBezTo>
                  <a:pt x="5256501" y="6356204"/>
                  <a:pt x="5237992" y="6360360"/>
                  <a:pt x="5225653" y="6368675"/>
                </a:cubicBezTo>
                <a:cubicBezTo>
                  <a:pt x="5223596" y="6368675"/>
                  <a:pt x="5223596" y="6368675"/>
                  <a:pt x="5223596" y="6368675"/>
                </a:cubicBezTo>
                <a:cubicBezTo>
                  <a:pt x="5223596" y="6370752"/>
                  <a:pt x="5223596" y="6370752"/>
                  <a:pt x="5223596" y="6370752"/>
                </a:cubicBezTo>
                <a:cubicBezTo>
                  <a:pt x="5223596" y="6372831"/>
                  <a:pt x="5223596" y="6376988"/>
                  <a:pt x="5223596" y="6381145"/>
                </a:cubicBezTo>
                <a:cubicBezTo>
                  <a:pt x="5223596" y="6385302"/>
                  <a:pt x="5223596" y="6389459"/>
                  <a:pt x="5223596" y="6391537"/>
                </a:cubicBezTo>
                <a:cubicBezTo>
                  <a:pt x="5223596" y="6393616"/>
                  <a:pt x="5223596" y="6393616"/>
                  <a:pt x="5223596" y="6393616"/>
                </a:cubicBezTo>
                <a:cubicBezTo>
                  <a:pt x="5225653" y="6393616"/>
                  <a:pt x="5225653" y="6393616"/>
                  <a:pt x="5225653" y="6393616"/>
                </a:cubicBezTo>
                <a:cubicBezTo>
                  <a:pt x="5237992" y="6401930"/>
                  <a:pt x="5256501" y="6406087"/>
                  <a:pt x="5275010" y="6406087"/>
                </a:cubicBezTo>
                <a:cubicBezTo>
                  <a:pt x="5275010" y="6410243"/>
                  <a:pt x="5277066" y="6426871"/>
                  <a:pt x="5279123" y="6428949"/>
                </a:cubicBezTo>
                <a:cubicBezTo>
                  <a:pt x="5260614" y="6435184"/>
                  <a:pt x="5244162" y="6443498"/>
                  <a:pt x="5233879" y="6455969"/>
                </a:cubicBezTo>
                <a:cubicBezTo>
                  <a:pt x="5231823" y="6455969"/>
                  <a:pt x="5231823" y="6455969"/>
                  <a:pt x="5231823" y="6455969"/>
                </a:cubicBezTo>
                <a:cubicBezTo>
                  <a:pt x="5231823" y="6458048"/>
                  <a:pt x="5231823" y="6458048"/>
                  <a:pt x="5231823" y="6458048"/>
                </a:cubicBezTo>
                <a:cubicBezTo>
                  <a:pt x="5233879" y="6464283"/>
                  <a:pt x="5235936" y="6472597"/>
                  <a:pt x="5237992" y="6478833"/>
                </a:cubicBezTo>
                <a:cubicBezTo>
                  <a:pt x="5240049" y="6478833"/>
                  <a:pt x="5240049" y="6478833"/>
                  <a:pt x="5240049" y="6478833"/>
                </a:cubicBezTo>
                <a:cubicBezTo>
                  <a:pt x="5254444" y="6485068"/>
                  <a:pt x="5275010" y="6482989"/>
                  <a:pt x="5291462" y="6478833"/>
                </a:cubicBezTo>
                <a:cubicBezTo>
                  <a:pt x="5291462" y="6480910"/>
                  <a:pt x="5299688" y="6497539"/>
                  <a:pt x="5299688" y="6499616"/>
                </a:cubicBezTo>
                <a:cubicBezTo>
                  <a:pt x="5285292" y="6507930"/>
                  <a:pt x="5270897" y="6522480"/>
                  <a:pt x="5262671" y="6537029"/>
                </a:cubicBezTo>
                <a:cubicBezTo>
                  <a:pt x="5262671" y="6539107"/>
                  <a:pt x="5262671" y="6539107"/>
                  <a:pt x="5262671" y="6539107"/>
                </a:cubicBezTo>
                <a:cubicBezTo>
                  <a:pt x="5264727" y="6543265"/>
                  <a:pt x="5270897" y="6551578"/>
                  <a:pt x="5275010" y="6557813"/>
                </a:cubicBezTo>
                <a:cubicBezTo>
                  <a:pt x="5291462" y="6557813"/>
                  <a:pt x="5309971" y="6553657"/>
                  <a:pt x="5326423" y="6543265"/>
                </a:cubicBezTo>
                <a:cubicBezTo>
                  <a:pt x="5326423" y="6545342"/>
                  <a:pt x="5336706" y="6559892"/>
                  <a:pt x="5338763" y="6561971"/>
                </a:cubicBezTo>
                <a:cubicBezTo>
                  <a:pt x="5326423" y="6574441"/>
                  <a:pt x="5316140" y="6591068"/>
                  <a:pt x="5312027" y="6607697"/>
                </a:cubicBezTo>
                <a:cubicBezTo>
                  <a:pt x="5314084" y="6609774"/>
                  <a:pt x="5314084" y="6609774"/>
                  <a:pt x="5314084" y="6609774"/>
                </a:cubicBezTo>
                <a:cubicBezTo>
                  <a:pt x="5316140" y="6613932"/>
                  <a:pt x="5324366" y="6620167"/>
                  <a:pt x="5328480" y="6624324"/>
                </a:cubicBezTo>
                <a:cubicBezTo>
                  <a:pt x="5330536" y="6624324"/>
                  <a:pt x="5330536" y="6624324"/>
                  <a:pt x="5330536" y="6624324"/>
                </a:cubicBezTo>
                <a:cubicBezTo>
                  <a:pt x="5344932" y="6620167"/>
                  <a:pt x="5361385" y="6611853"/>
                  <a:pt x="5375780" y="6597304"/>
                </a:cubicBezTo>
                <a:cubicBezTo>
                  <a:pt x="5377837" y="6599383"/>
                  <a:pt x="5390176" y="6609774"/>
                  <a:pt x="5392233" y="6611853"/>
                </a:cubicBezTo>
                <a:cubicBezTo>
                  <a:pt x="5384006" y="6628480"/>
                  <a:pt x="5379894" y="6645109"/>
                  <a:pt x="5379894" y="6661736"/>
                </a:cubicBezTo>
                <a:cubicBezTo>
                  <a:pt x="5379894" y="6661736"/>
                  <a:pt x="5379894" y="6663815"/>
                  <a:pt x="5379894" y="6663815"/>
                </a:cubicBezTo>
                <a:cubicBezTo>
                  <a:pt x="5384006" y="6667971"/>
                  <a:pt x="5392233" y="6672129"/>
                  <a:pt x="5398402" y="6674206"/>
                </a:cubicBezTo>
                <a:cubicBezTo>
                  <a:pt x="5398402" y="6676285"/>
                  <a:pt x="5398402" y="6676285"/>
                  <a:pt x="5398402" y="6676285"/>
                </a:cubicBezTo>
                <a:cubicBezTo>
                  <a:pt x="5400459" y="6674206"/>
                  <a:pt x="5400459" y="6674206"/>
                  <a:pt x="5400459" y="6674206"/>
                </a:cubicBezTo>
                <a:cubicBezTo>
                  <a:pt x="5414854" y="6665893"/>
                  <a:pt x="5427194" y="6653422"/>
                  <a:pt x="5437476" y="6636795"/>
                </a:cubicBezTo>
                <a:cubicBezTo>
                  <a:pt x="5439533" y="6638873"/>
                  <a:pt x="5453928" y="6645109"/>
                  <a:pt x="5455985" y="6645109"/>
                </a:cubicBezTo>
                <a:cubicBezTo>
                  <a:pt x="5453928" y="6653422"/>
                  <a:pt x="5453928" y="6663815"/>
                  <a:pt x="5453928" y="6672129"/>
                </a:cubicBezTo>
                <a:cubicBezTo>
                  <a:pt x="5453928" y="6680442"/>
                  <a:pt x="5453928" y="6690835"/>
                  <a:pt x="5455985" y="6697070"/>
                </a:cubicBezTo>
                <a:cubicBezTo>
                  <a:pt x="5455985" y="6699148"/>
                  <a:pt x="5455985" y="6699148"/>
                  <a:pt x="5455985" y="6699148"/>
                </a:cubicBezTo>
                <a:cubicBezTo>
                  <a:pt x="5458042" y="6699148"/>
                  <a:pt x="5458042" y="6699148"/>
                  <a:pt x="5458042" y="6699148"/>
                </a:cubicBezTo>
                <a:cubicBezTo>
                  <a:pt x="5462155" y="6701227"/>
                  <a:pt x="5472437" y="6703305"/>
                  <a:pt x="5478607" y="6705383"/>
                </a:cubicBezTo>
                <a:cubicBezTo>
                  <a:pt x="5480663" y="6705383"/>
                  <a:pt x="5480663" y="6705383"/>
                  <a:pt x="5480663" y="6705383"/>
                </a:cubicBezTo>
                <a:cubicBezTo>
                  <a:pt x="5490946" y="6692913"/>
                  <a:pt x="5501229" y="6676285"/>
                  <a:pt x="5505342" y="6659658"/>
                </a:cubicBezTo>
                <a:cubicBezTo>
                  <a:pt x="5507398" y="6659658"/>
                  <a:pt x="5525907" y="6661736"/>
                  <a:pt x="5527964" y="6661736"/>
                </a:cubicBezTo>
                <a:cubicBezTo>
                  <a:pt x="5527964" y="6680442"/>
                  <a:pt x="5532077" y="6699148"/>
                  <a:pt x="5540303" y="6713697"/>
                </a:cubicBezTo>
                <a:cubicBezTo>
                  <a:pt x="5542359" y="6713697"/>
                  <a:pt x="5542359" y="6713697"/>
                  <a:pt x="5542359" y="6713697"/>
                </a:cubicBezTo>
                <a:cubicBezTo>
                  <a:pt x="5548529" y="6713697"/>
                  <a:pt x="5558812" y="6713697"/>
                  <a:pt x="5562925" y="6713697"/>
                </a:cubicBezTo>
                <a:cubicBezTo>
                  <a:pt x="5564982" y="6713697"/>
                  <a:pt x="5564982" y="6713697"/>
                  <a:pt x="5564982" y="6713697"/>
                </a:cubicBezTo>
                <a:cubicBezTo>
                  <a:pt x="5573208" y="6699148"/>
                  <a:pt x="5577321" y="6680442"/>
                  <a:pt x="5579378" y="6661736"/>
                </a:cubicBezTo>
                <a:cubicBezTo>
                  <a:pt x="5581434" y="6661736"/>
                  <a:pt x="5597886" y="6659658"/>
                  <a:pt x="5599943" y="6659658"/>
                </a:cubicBezTo>
                <a:cubicBezTo>
                  <a:pt x="5604056" y="6676285"/>
                  <a:pt x="5614338" y="6692913"/>
                  <a:pt x="5626678" y="6705383"/>
                </a:cubicBezTo>
                <a:cubicBezTo>
                  <a:pt x="5632847" y="6703305"/>
                  <a:pt x="5643130" y="6701227"/>
                  <a:pt x="5647243" y="6699148"/>
                </a:cubicBezTo>
                <a:cubicBezTo>
                  <a:pt x="5649300" y="6699148"/>
                  <a:pt x="5649300" y="6699148"/>
                  <a:pt x="5649300" y="6699148"/>
                </a:cubicBezTo>
                <a:cubicBezTo>
                  <a:pt x="5651356" y="6690835"/>
                  <a:pt x="5651356" y="6680442"/>
                  <a:pt x="5651356" y="6672129"/>
                </a:cubicBezTo>
                <a:cubicBezTo>
                  <a:pt x="5651356" y="6663815"/>
                  <a:pt x="5651356" y="6653422"/>
                  <a:pt x="5649300" y="6645109"/>
                </a:cubicBezTo>
                <a:cubicBezTo>
                  <a:pt x="5651356" y="6645109"/>
                  <a:pt x="5667808" y="6638873"/>
                  <a:pt x="5669865" y="6636795"/>
                </a:cubicBezTo>
                <a:cubicBezTo>
                  <a:pt x="5678091" y="6653422"/>
                  <a:pt x="5692487" y="6665893"/>
                  <a:pt x="5706882" y="6674206"/>
                </a:cubicBezTo>
                <a:cubicBezTo>
                  <a:pt x="5713052" y="6672129"/>
                  <a:pt x="5721278" y="6667971"/>
                  <a:pt x="5725391" y="6663815"/>
                </a:cubicBezTo>
                <a:cubicBezTo>
                  <a:pt x="5727448" y="6661736"/>
                  <a:pt x="5727448" y="6661736"/>
                  <a:pt x="5727448" y="6661736"/>
                </a:cubicBezTo>
                <a:cubicBezTo>
                  <a:pt x="5727448" y="6661736"/>
                  <a:pt x="5727448" y="6661736"/>
                  <a:pt x="5727448" y="6659658"/>
                </a:cubicBezTo>
                <a:cubicBezTo>
                  <a:pt x="5727448" y="6645109"/>
                  <a:pt x="5721278" y="6626403"/>
                  <a:pt x="5713052" y="6611853"/>
                </a:cubicBezTo>
                <a:cubicBezTo>
                  <a:pt x="5715108" y="6609774"/>
                  <a:pt x="5727448" y="6599383"/>
                  <a:pt x="5729504" y="6597304"/>
                </a:cubicBezTo>
                <a:cubicBezTo>
                  <a:pt x="5743900" y="6609774"/>
                  <a:pt x="5760352" y="6620167"/>
                  <a:pt x="5774748" y="6624324"/>
                </a:cubicBezTo>
                <a:cubicBezTo>
                  <a:pt x="5776805" y="6624324"/>
                  <a:pt x="5776805" y="6624324"/>
                  <a:pt x="5776805" y="6624324"/>
                </a:cubicBezTo>
                <a:cubicBezTo>
                  <a:pt x="5780918" y="6620167"/>
                  <a:pt x="5789144" y="6613932"/>
                  <a:pt x="5791201" y="6607697"/>
                </a:cubicBezTo>
                <a:cubicBezTo>
                  <a:pt x="5793257" y="6607697"/>
                  <a:pt x="5793257" y="6607697"/>
                  <a:pt x="5793257" y="6607697"/>
                </a:cubicBezTo>
                <a:cubicBezTo>
                  <a:pt x="5789144" y="6591068"/>
                  <a:pt x="5778861" y="6574441"/>
                  <a:pt x="5766522" y="6561971"/>
                </a:cubicBezTo>
                <a:cubicBezTo>
                  <a:pt x="5768579" y="6559892"/>
                  <a:pt x="5778861" y="6545342"/>
                  <a:pt x="5778861" y="6543265"/>
                </a:cubicBezTo>
                <a:cubicBezTo>
                  <a:pt x="5795314" y="6551578"/>
                  <a:pt x="5813822" y="6557813"/>
                  <a:pt x="5830275" y="6557813"/>
                </a:cubicBezTo>
                <a:cubicBezTo>
                  <a:pt x="5832331" y="6555735"/>
                  <a:pt x="5832331" y="6555735"/>
                  <a:pt x="5832331" y="6555735"/>
                </a:cubicBezTo>
                <a:cubicBezTo>
                  <a:pt x="5834388" y="6551578"/>
                  <a:pt x="5840557" y="6543265"/>
                  <a:pt x="5842614" y="6537029"/>
                </a:cubicBezTo>
                <a:cubicBezTo>
                  <a:pt x="5842614" y="6534951"/>
                  <a:pt x="5842614" y="6534951"/>
                  <a:pt x="5842614" y="6534951"/>
                </a:cubicBezTo>
                <a:cubicBezTo>
                  <a:pt x="5834388" y="6522480"/>
                  <a:pt x="5819992" y="6507930"/>
                  <a:pt x="5805596" y="6499616"/>
                </a:cubicBezTo>
                <a:cubicBezTo>
                  <a:pt x="5805596" y="6495460"/>
                  <a:pt x="5813822" y="6480910"/>
                  <a:pt x="5813822" y="6478833"/>
                </a:cubicBezTo>
                <a:cubicBezTo>
                  <a:pt x="5830275" y="6482989"/>
                  <a:pt x="5848784" y="6482989"/>
                  <a:pt x="5865236" y="6478833"/>
                </a:cubicBezTo>
                <a:cubicBezTo>
                  <a:pt x="5867292" y="6478833"/>
                  <a:pt x="5867292" y="6478833"/>
                  <a:pt x="5867292" y="6478833"/>
                </a:cubicBezTo>
                <a:cubicBezTo>
                  <a:pt x="5869349" y="6472597"/>
                  <a:pt x="5871405" y="6464283"/>
                  <a:pt x="5871405" y="6458048"/>
                </a:cubicBezTo>
                <a:cubicBezTo>
                  <a:pt x="5871405" y="6455969"/>
                  <a:pt x="5871405" y="6455969"/>
                  <a:pt x="5871405" y="6455969"/>
                </a:cubicBezTo>
                <a:cubicBezTo>
                  <a:pt x="5861123" y="6443498"/>
                  <a:pt x="5844670" y="6435184"/>
                  <a:pt x="5826162" y="6428949"/>
                </a:cubicBezTo>
                <a:cubicBezTo>
                  <a:pt x="5828218" y="6426871"/>
                  <a:pt x="5830275" y="6410243"/>
                  <a:pt x="5830275" y="6408165"/>
                </a:cubicBezTo>
                <a:cubicBezTo>
                  <a:pt x="5848784" y="6408165"/>
                  <a:pt x="5867292" y="6401930"/>
                  <a:pt x="5879632" y="6393616"/>
                </a:cubicBezTo>
                <a:cubicBezTo>
                  <a:pt x="5881688" y="6393616"/>
                  <a:pt x="5881688" y="6393616"/>
                  <a:pt x="5881688" y="6393616"/>
                </a:cubicBezTo>
                <a:cubicBezTo>
                  <a:pt x="5881688" y="6389459"/>
                  <a:pt x="5881688" y="6385302"/>
                  <a:pt x="5881688" y="6381145"/>
                </a:cubicBezTo>
                <a:cubicBezTo>
                  <a:pt x="5881688" y="6379066"/>
                  <a:pt x="5881688" y="6374910"/>
                  <a:pt x="5881688" y="6370752"/>
                </a:cubicBezTo>
                <a:cubicBezTo>
                  <a:pt x="5879632" y="6370752"/>
                  <a:pt x="5879632" y="6370752"/>
                  <a:pt x="5879632" y="6370752"/>
                </a:cubicBezTo>
                <a:cubicBezTo>
                  <a:pt x="5867292" y="6362439"/>
                  <a:pt x="5848784" y="6356204"/>
                  <a:pt x="5830275" y="6356204"/>
                </a:cubicBezTo>
                <a:cubicBezTo>
                  <a:pt x="5830275" y="6354125"/>
                  <a:pt x="5828218" y="6337498"/>
                  <a:pt x="5828218" y="6335419"/>
                </a:cubicBezTo>
                <a:cubicBezTo>
                  <a:pt x="5844670" y="6329184"/>
                  <a:pt x="5861123" y="6320870"/>
                  <a:pt x="5871405" y="6308399"/>
                </a:cubicBezTo>
                <a:cubicBezTo>
                  <a:pt x="5873462" y="6308399"/>
                  <a:pt x="5873462" y="6308399"/>
                  <a:pt x="5873462" y="6308399"/>
                </a:cubicBezTo>
                <a:cubicBezTo>
                  <a:pt x="5873462" y="6306320"/>
                  <a:pt x="5873462" y="6306320"/>
                  <a:pt x="5873462" y="6306320"/>
                </a:cubicBezTo>
                <a:cubicBezTo>
                  <a:pt x="5871405" y="6300085"/>
                  <a:pt x="5869349" y="6291772"/>
                  <a:pt x="5867292" y="6285536"/>
                </a:cubicBezTo>
                <a:cubicBezTo>
                  <a:pt x="5865236" y="6285536"/>
                  <a:pt x="5865236" y="6285536"/>
                  <a:pt x="5865236" y="6285536"/>
                </a:cubicBezTo>
                <a:cubicBezTo>
                  <a:pt x="5850840" y="6279301"/>
                  <a:pt x="5832331" y="6281379"/>
                  <a:pt x="5813822" y="6285536"/>
                </a:cubicBezTo>
                <a:cubicBezTo>
                  <a:pt x="5813822" y="6283458"/>
                  <a:pt x="5807653" y="6266830"/>
                  <a:pt x="5805596" y="6264752"/>
                </a:cubicBezTo>
                <a:cubicBezTo>
                  <a:pt x="5822049" y="6256438"/>
                  <a:pt x="5834388" y="6241888"/>
                  <a:pt x="5842614" y="6227340"/>
                </a:cubicBezTo>
                <a:cubicBezTo>
                  <a:pt x="5842614" y="6225261"/>
                  <a:pt x="5842614" y="6225261"/>
                  <a:pt x="5842614" y="6225261"/>
                </a:cubicBezTo>
                <a:cubicBezTo>
                  <a:pt x="5840557" y="6221104"/>
                  <a:pt x="5836444" y="6212790"/>
                  <a:pt x="5832331" y="6206555"/>
                </a:cubicBezTo>
                <a:cubicBezTo>
                  <a:pt x="5830275" y="6206555"/>
                  <a:pt x="5830275" y="6206555"/>
                  <a:pt x="5830275" y="6206555"/>
                </a:cubicBezTo>
                <a:cubicBezTo>
                  <a:pt x="5813822" y="6206555"/>
                  <a:pt x="5795314" y="6210712"/>
                  <a:pt x="5780918" y="6219026"/>
                </a:cubicBezTo>
                <a:cubicBezTo>
                  <a:pt x="5778861" y="6219026"/>
                  <a:pt x="5768579" y="6204476"/>
                  <a:pt x="5766522" y="6202398"/>
                </a:cubicBezTo>
                <a:cubicBezTo>
                  <a:pt x="5778861" y="6189927"/>
                  <a:pt x="5789144" y="6173300"/>
                  <a:pt x="5793257" y="6156672"/>
                </a:cubicBezTo>
                <a:cubicBezTo>
                  <a:pt x="5793257" y="6154594"/>
                  <a:pt x="5793257" y="6154594"/>
                  <a:pt x="5793257" y="6154594"/>
                </a:cubicBezTo>
                <a:cubicBezTo>
                  <a:pt x="5789144" y="6150437"/>
                  <a:pt x="5782975" y="6144201"/>
                  <a:pt x="5776805" y="6140044"/>
                </a:cubicBezTo>
                <a:cubicBezTo>
                  <a:pt x="5760352" y="6144201"/>
                  <a:pt x="5743900" y="6152515"/>
                  <a:pt x="5731561" y="6164986"/>
                </a:cubicBezTo>
                <a:cubicBezTo>
                  <a:pt x="5729504" y="6164986"/>
                  <a:pt x="5715108" y="6154594"/>
                  <a:pt x="5713052" y="6152515"/>
                </a:cubicBezTo>
                <a:cubicBezTo>
                  <a:pt x="5723334" y="6135888"/>
                  <a:pt x="5727448" y="6119260"/>
                  <a:pt x="5727448" y="6102632"/>
                </a:cubicBezTo>
                <a:cubicBezTo>
                  <a:pt x="5727448" y="6102632"/>
                  <a:pt x="5727448" y="6100554"/>
                  <a:pt x="5727448" y="6100554"/>
                </a:cubicBezTo>
                <a:cubicBezTo>
                  <a:pt x="5721278" y="6096397"/>
                  <a:pt x="5713052" y="6092240"/>
                  <a:pt x="5708939" y="6090162"/>
                </a:cubicBezTo>
                <a:cubicBezTo>
                  <a:pt x="5706882" y="6088083"/>
                  <a:pt x="5706882" y="6088083"/>
                  <a:pt x="5706882" y="6088083"/>
                </a:cubicBezTo>
                <a:cubicBezTo>
                  <a:pt x="5706882" y="6090162"/>
                  <a:pt x="5706882" y="6090162"/>
                  <a:pt x="5706882" y="6090162"/>
                </a:cubicBezTo>
                <a:cubicBezTo>
                  <a:pt x="5692487" y="6096397"/>
                  <a:pt x="5680147" y="6110946"/>
                  <a:pt x="5669865" y="6125495"/>
                </a:cubicBezTo>
                <a:cubicBezTo>
                  <a:pt x="5667808" y="6125495"/>
                  <a:pt x="5651356" y="6119260"/>
                  <a:pt x="5649300" y="6117182"/>
                </a:cubicBezTo>
                <a:cubicBezTo>
                  <a:pt x="5651356" y="6108868"/>
                  <a:pt x="5653412" y="6100554"/>
                  <a:pt x="5653412" y="6090162"/>
                </a:cubicBezTo>
                <a:cubicBezTo>
                  <a:pt x="5653412" y="6081848"/>
                  <a:pt x="5651356" y="6073534"/>
                  <a:pt x="5649300" y="6065220"/>
                </a:cubicBezTo>
                <a:cubicBezTo>
                  <a:pt x="5649300" y="6063142"/>
                  <a:pt x="5649300" y="6063142"/>
                  <a:pt x="5649300" y="6063142"/>
                </a:cubicBezTo>
                <a:cubicBezTo>
                  <a:pt x="5647243" y="6063142"/>
                  <a:pt x="5647243" y="6063142"/>
                  <a:pt x="5647243" y="6063142"/>
                </a:cubicBezTo>
                <a:cubicBezTo>
                  <a:pt x="5643130" y="6061063"/>
                  <a:pt x="5634904" y="6058985"/>
                  <a:pt x="5626678" y="6058985"/>
                </a:cubicBezTo>
                <a:cubicBezTo>
                  <a:pt x="5614338" y="6069377"/>
                  <a:pt x="5604056" y="6086005"/>
                  <a:pt x="5599943" y="6104711"/>
                </a:cubicBezTo>
                <a:cubicBezTo>
                  <a:pt x="5597886" y="6102632"/>
                  <a:pt x="5581434" y="6100554"/>
                  <a:pt x="5577321" y="6100554"/>
                </a:cubicBezTo>
                <a:cubicBezTo>
                  <a:pt x="5577321" y="6083926"/>
                  <a:pt x="5573208" y="6065220"/>
                  <a:pt x="5564982" y="6050671"/>
                </a:cubicBezTo>
                <a:cubicBezTo>
                  <a:pt x="5562925" y="6050671"/>
                  <a:pt x="5562925" y="6050671"/>
                  <a:pt x="5562925" y="6050671"/>
                </a:cubicBezTo>
                <a:cubicBezTo>
                  <a:pt x="5556756" y="6048592"/>
                  <a:pt x="5548529" y="6048592"/>
                  <a:pt x="5542359" y="6050671"/>
                </a:cubicBezTo>
                <a:cubicBezTo>
                  <a:pt x="5540303" y="6050671"/>
                  <a:pt x="5540303" y="6050671"/>
                  <a:pt x="5540303" y="6050671"/>
                </a:cubicBezTo>
                <a:close/>
                <a:moveTo>
                  <a:pt x="0" y="0"/>
                </a:moveTo>
                <a:lnTo>
                  <a:pt x="6096000" y="0"/>
                </a:lnTo>
                <a:lnTo>
                  <a:pt x="6096000" y="6858000"/>
                </a:lnTo>
                <a:lnTo>
                  <a:pt x="0" y="6858000"/>
                </a:lnTo>
                <a:close/>
              </a:path>
            </a:pathLst>
          </a:custGeom>
          <a:solidFill>
            <a:srgbClr val="01B4E7">
              <a:alpha val="60000"/>
            </a:srgbClr>
          </a:solidFill>
        </p:spPr>
        <p:txBody>
          <a:bodyPr vert="horz" wrap="square" lIns="91440" tIns="45720" rIns="91440" bIns="45720" rtlCol="0" anchor="b">
            <a:noAutofit/>
          </a:bodyPr>
          <a:lstStyle>
            <a:lvl1pPr>
              <a:defRPr lang="en-US" dirty="0">
                <a:solidFill>
                  <a:schemeClr val="tx1">
                    <a:alpha val="0"/>
                  </a:schemeClr>
                </a:solidFill>
              </a:defRPr>
            </a:lvl1pPr>
          </a:lstStyle>
          <a:p>
            <a:pPr marL="0" lvl="0" indent="0" algn="r">
              <a:buNone/>
            </a:pPr>
            <a:r>
              <a:rPr lang="en-US"/>
              <a:t> </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Slide Number Placeholder 5">
            <a:extLst>
              <a:ext uri="{FF2B5EF4-FFF2-40B4-BE49-F238E27FC236}">
                <a16:creationId xmlns:a16="http://schemas.microsoft.com/office/drawing/2014/main" id="{86011E95-A43E-42BE-BADC-044BB6274510}"/>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custDataLst>
      <p:tags r:id="rId1"/>
    </p:custDataLst>
    <p:extLst>
      <p:ext uri="{BB962C8B-B14F-4D97-AF65-F5344CB8AC3E}">
        <p14:creationId xmlns:p14="http://schemas.microsoft.com/office/powerpoint/2010/main" val="2437437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custDataLst>
      <p:tags r:id="rId1"/>
    </p:custDataLst>
    <p:extLst>
      <p:ext uri="{BB962C8B-B14F-4D97-AF65-F5344CB8AC3E}">
        <p14:creationId xmlns:p14="http://schemas.microsoft.com/office/powerpoint/2010/main" val="331642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51A1306-839E-4BE0-95C1-D0AB7509740E}"/>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240D857C-E5F1-4BDC-8A99-7B246164353F}"/>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lIns="0" tIns="0" rIns="0" bIns="0" anchor="ctr" anchorCtr="0">
            <a:noAutofit/>
          </a:bodyPr>
          <a:lstStyle>
            <a:lvl1pPr marL="457200" indent="0" algn="ctr">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330700"/>
            <a:ext cx="10532534" cy="465667"/>
          </a:xfrm>
        </p:spPr>
        <p:txBody>
          <a:bodyPr tIns="91440">
            <a:noAutofit/>
          </a:bodyPr>
          <a:lstStyle>
            <a:lvl1pPr marL="0" indent="0" algn="ctr">
              <a:buNone/>
              <a:defRPr sz="3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Slide Number Placeholder 5">
            <a:extLst>
              <a:ext uri="{FF2B5EF4-FFF2-40B4-BE49-F238E27FC236}">
                <a16:creationId xmlns:a16="http://schemas.microsoft.com/office/drawing/2014/main" id="{92889AC8-2B3C-43E0-AD73-A0F149AC2FFF}"/>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170906"/>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custDataLst>
      <p:tags r:id="rId1"/>
    </p:custDataLst>
    <p:extLst>
      <p:ext uri="{BB962C8B-B14F-4D97-AF65-F5344CB8AC3E}">
        <p14:creationId xmlns:p14="http://schemas.microsoft.com/office/powerpoint/2010/main" val="2936366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a:t>Click to edit Master text styles</a:t>
            </a:r>
          </a:p>
          <a:p>
            <a:pPr lvl="1"/>
            <a:endParaRPr lang="en-US"/>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custDataLst>
      <p:tags r:id="rId1"/>
    </p:custDataLst>
    <p:extLst>
      <p:ext uri="{BB962C8B-B14F-4D97-AF65-F5344CB8AC3E}">
        <p14:creationId xmlns:p14="http://schemas.microsoft.com/office/powerpoint/2010/main" val="773920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defRPr/>
            </a:pPr>
            <a:endParaRPr lang="en-US" dirty="0">
              <a:solidFill>
                <a:srgbClr val="01B4E7">
                  <a:tint val="75000"/>
                </a:srgbClr>
              </a:solidFill>
              <a:latin typeface="Calibri" panose="020F0502020204030204"/>
            </a:endParaRPr>
          </a:p>
        </p:txBody>
      </p:sp>
      <p:sp>
        <p:nvSpPr>
          <p:cNvPr id="6" name="Footer Placeholder 5"/>
          <p:cNvSpPr>
            <a:spLocks noGrp="1"/>
          </p:cNvSpPr>
          <p:nvPr>
            <p:ph type="ftr" sz="quarter" idx="11"/>
          </p:nvPr>
        </p:nvSpPr>
        <p:spPr/>
        <p:txBody>
          <a:bodyPr/>
          <a:lstStyle/>
          <a:p>
            <a:pPr defTabSz="685800">
              <a:defRPr/>
            </a:pPr>
            <a:endParaRPr lang="en-US" dirty="0">
              <a:solidFill>
                <a:srgbClr val="01B4E7">
                  <a:tint val="75000"/>
                </a:srgbClr>
              </a:solidFill>
              <a:latin typeface="Calibri" panose="020F0502020204030204"/>
            </a:endParaRPr>
          </a:p>
        </p:txBody>
      </p:sp>
      <p:sp>
        <p:nvSpPr>
          <p:cNvPr id="7" name="Slide Number Placeholder 6"/>
          <p:cNvSpPr>
            <a:spLocks noGrp="1"/>
          </p:cNvSpPr>
          <p:nvPr>
            <p:ph type="sldNum" sz="quarter" idx="12"/>
          </p:nvPr>
        </p:nvSpPr>
        <p:spPr/>
        <p:txBody>
          <a:bodyPr/>
          <a:lstStyle/>
          <a:p>
            <a:pPr defTabSz="685800">
              <a:defRPr/>
            </a:pPr>
            <a:fld id="{CE041C85-46E5-8649-8CB5-559295B1D80A}" type="slidenum">
              <a:rPr lang="en-US" smtClean="0">
                <a:solidFill>
                  <a:srgbClr val="01B4E7">
                    <a:tint val="75000"/>
                  </a:srgbClr>
                </a:solidFill>
                <a:latin typeface="Calibri" panose="020F0502020204030204"/>
              </a:rPr>
              <a:pPr defTabSz="685800">
                <a:defRPr/>
              </a:pPr>
              <a:t>‹#›</a:t>
            </a:fld>
            <a:endParaRPr lang="en-US" dirty="0">
              <a:solidFill>
                <a:srgbClr val="01B4E7">
                  <a:tint val="75000"/>
                </a:srgbClr>
              </a:solidFill>
              <a:latin typeface="Calibri" panose="020F0502020204030204"/>
            </a:endParaRPr>
          </a:p>
        </p:txBody>
      </p:sp>
    </p:spTree>
    <p:custDataLst>
      <p:tags r:id="rId1"/>
    </p:custDataLst>
    <p:extLst>
      <p:ext uri="{BB962C8B-B14F-4D97-AF65-F5344CB8AC3E}">
        <p14:creationId xmlns:p14="http://schemas.microsoft.com/office/powerpoint/2010/main" val="18452997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p:cNvSpPr/>
          <p:nvPr userDrawn="1"/>
        </p:nvSpPr>
        <p:spPr>
          <a:xfrm>
            <a:off x="-101600" y="457200"/>
            <a:ext cx="123952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508000" y="457200"/>
            <a:ext cx="11684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2"/>
            <a:ext cx="109728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9907570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p:cNvSpPr/>
          <p:nvPr userDrawn="1"/>
        </p:nvSpPr>
        <p:spPr>
          <a:xfrm>
            <a:off x="-101600" y="457200"/>
            <a:ext cx="123952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508000" y="457200"/>
            <a:ext cx="11684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2"/>
            <a:ext cx="109728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86979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p:cNvSpPr/>
          <p:nvPr userDrawn="1"/>
        </p:nvSpPr>
        <p:spPr>
          <a:xfrm>
            <a:off x="-101600" y="457200"/>
            <a:ext cx="123952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508000" y="457200"/>
            <a:ext cx="11684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2"/>
            <a:ext cx="109728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19153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p:cNvSpPr/>
          <p:nvPr userDrawn="1"/>
        </p:nvSpPr>
        <p:spPr>
          <a:xfrm>
            <a:off x="-101600" y="457200"/>
            <a:ext cx="12395200" cy="533400"/>
          </a:xfrm>
          <a:prstGeom prst="rect">
            <a:avLst/>
          </a:prstGeom>
          <a:solidFill>
            <a:schemeClr val="accent3"/>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508000" y="457200"/>
            <a:ext cx="11684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2"/>
            <a:ext cx="109728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309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p:cNvSpPr/>
          <p:nvPr userDrawn="1"/>
        </p:nvSpPr>
        <p:spPr>
          <a:xfrm>
            <a:off x="-101600" y="457200"/>
            <a:ext cx="12395200" cy="533400"/>
          </a:xfrm>
          <a:prstGeom prst="rect">
            <a:avLst/>
          </a:prstGeom>
          <a:solidFill>
            <a:schemeClr val="accent6"/>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508000" y="457200"/>
            <a:ext cx="11684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2"/>
            <a:ext cx="109728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43206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08000" y="228600"/>
            <a:ext cx="11684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6731924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5318365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7"/>
            <a:ext cx="10972800" cy="1143000"/>
          </a:xfrm>
          <a:prstGeom prst="rect">
            <a:avLst/>
          </a:prstGeom>
        </p:spPr>
        <p:txBody>
          <a:bodyPr/>
          <a:lstStyle>
            <a:lvl1pPr algn="l">
              <a:defRPr sz="3600">
                <a:latin typeface="Arial Narrow"/>
                <a:cs typeface="Arial Narrow"/>
              </a:defRPr>
            </a:lvl1pPr>
          </a:lstStyle>
          <a:p>
            <a:r>
              <a:rPr lang="en-US" dirty="0"/>
              <a:t>CLICK TO EDIT MASTER TITLE STYLE</a:t>
            </a:r>
          </a:p>
        </p:txBody>
      </p:sp>
      <p:sp>
        <p:nvSpPr>
          <p:cNvPr id="3" name="Content Placeholder 2"/>
          <p:cNvSpPr>
            <a:spLocks noGrp="1"/>
          </p:cNvSpPr>
          <p:nvPr>
            <p:ph sz="half" idx="1"/>
          </p:nvPr>
        </p:nvSpPr>
        <p:spPr>
          <a:xfrm>
            <a:off x="609600" y="1600202"/>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2"/>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200510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7"/>
            <a:ext cx="10972800" cy="1143000"/>
          </a:xfrm>
          <a:prstGeom prst="rect">
            <a:avLst/>
          </a:prstGeom>
        </p:spPr>
        <p:txBody>
          <a:bodyPr/>
          <a:lstStyle>
            <a:lvl1pPr algn="l">
              <a:defRPr sz="3600">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609600" y="1535114"/>
            <a:ext cx="5386917" cy="639763"/>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70" y="1535114"/>
            <a:ext cx="5389033" cy="639763"/>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70" y="2174875"/>
            <a:ext cx="5389033"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75738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7"/>
            <a:ext cx="10972800" cy="1143000"/>
          </a:xfrm>
          <a:prstGeom prst="rect">
            <a:avLst/>
          </a:prstGeom>
        </p:spPr>
        <p:txBody>
          <a:bodyPr/>
          <a:lstStyle>
            <a:lvl1pPr>
              <a:defRPr sz="3600">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6122804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4061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5964585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8048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37036282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659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487A99E-EF5B-439A-BE3B-E777CA5DFBD6}"/>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Freeform: Shape 5">
            <a:extLst>
              <a:ext uri="{FF2B5EF4-FFF2-40B4-BE49-F238E27FC236}">
                <a16:creationId xmlns:a16="http://schemas.microsoft.com/office/drawing/2014/main" id="{0EEDB4C5-4D50-4C91-B9A5-A9BCE42BF8DE}"/>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829733" y="3429000"/>
            <a:ext cx="10532534" cy="1135062"/>
          </a:xfrm>
        </p:spPr>
        <p:txBody>
          <a:bodyPr>
            <a:norm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a:p>
            <a:pPr lvl="1"/>
            <a:r>
              <a:rPr lang="en-US"/>
              <a:t>Second level</a:t>
            </a:r>
          </a:p>
        </p:txBody>
      </p:sp>
      <p:sp>
        <p:nvSpPr>
          <p:cNvPr id="13" name="Slide Number Placeholder 5">
            <a:extLst>
              <a:ext uri="{FF2B5EF4-FFF2-40B4-BE49-F238E27FC236}">
                <a16:creationId xmlns:a16="http://schemas.microsoft.com/office/drawing/2014/main" id="{167D3182-E237-4027-9277-305E020D6F3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custDataLst>
      <p:tags r:id="rId1"/>
    </p:custDataLst>
    <p:extLst>
      <p:ext uri="{BB962C8B-B14F-4D97-AF65-F5344CB8AC3E}">
        <p14:creationId xmlns:p14="http://schemas.microsoft.com/office/powerpoint/2010/main" val="29010557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2153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2" name="Picture 3" descr="RC-RPIC Institute Plenary -ppt_conten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5645154"/>
            <a:ext cx="12192000" cy="121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a:xfrm>
            <a:off x="609600" y="6356354"/>
            <a:ext cx="2844800" cy="366183"/>
          </a:xfrm>
          <a:prstGeom prst="rect">
            <a:avLst/>
          </a:prstGeom>
        </p:spPr>
        <p:txBody>
          <a:bodyPr/>
          <a:lstStyle>
            <a:lvl1pPr>
              <a:defRPr/>
            </a:lvl1pPr>
          </a:lstStyle>
          <a:p>
            <a:pPr eaLnBrk="0" fontAlgn="base" hangingPunct="0">
              <a:spcBef>
                <a:spcPct val="0"/>
              </a:spcBef>
              <a:spcAft>
                <a:spcPct val="0"/>
              </a:spcAft>
              <a:defRPr/>
            </a:pPr>
            <a:endParaRPr lang="en-US" sz="2400" dirty="0">
              <a:solidFill>
                <a:srgbClr val="958D85"/>
              </a:solidFill>
              <a:latin typeface="Arial" charset="0"/>
            </a:endParaRPr>
          </a:p>
        </p:txBody>
      </p:sp>
      <p:sp>
        <p:nvSpPr>
          <p:cNvPr id="4" name="Footer Placeholder 4"/>
          <p:cNvSpPr>
            <a:spLocks noGrp="1"/>
          </p:cNvSpPr>
          <p:nvPr>
            <p:ph type="ftr" sz="quarter" idx="11"/>
          </p:nvPr>
        </p:nvSpPr>
        <p:spPr>
          <a:xfrm>
            <a:off x="4165600" y="6356354"/>
            <a:ext cx="3860800" cy="366183"/>
          </a:xfrm>
          <a:prstGeom prst="rect">
            <a:avLst/>
          </a:prstGeom>
        </p:spPr>
        <p:txBody>
          <a:bodyPr/>
          <a:lstStyle>
            <a:lvl1pPr>
              <a:defRPr/>
            </a:lvl1pPr>
          </a:lstStyle>
          <a:p>
            <a:pPr eaLnBrk="0" fontAlgn="base" hangingPunct="0">
              <a:spcBef>
                <a:spcPct val="0"/>
              </a:spcBef>
              <a:spcAft>
                <a:spcPct val="0"/>
              </a:spcAft>
              <a:defRPr/>
            </a:pPr>
            <a:endParaRPr lang="en-US" sz="2400" dirty="0">
              <a:solidFill>
                <a:srgbClr val="958D85"/>
              </a:solidFill>
              <a:latin typeface="Arial" charset="0"/>
            </a:endParaRPr>
          </a:p>
        </p:txBody>
      </p:sp>
      <p:sp>
        <p:nvSpPr>
          <p:cNvPr id="5" name="Slide Number Placeholder 5"/>
          <p:cNvSpPr>
            <a:spLocks noGrp="1"/>
          </p:cNvSpPr>
          <p:nvPr>
            <p:ph type="sldNum" sz="quarter" idx="12"/>
          </p:nvPr>
        </p:nvSpPr>
        <p:spPr>
          <a:xfrm>
            <a:off x="8737600" y="6356354"/>
            <a:ext cx="2844800" cy="366183"/>
          </a:xfrm>
          <a:prstGeom prst="rect">
            <a:avLst/>
          </a:prstGeom>
        </p:spPr>
        <p:txBody>
          <a:bodyPr/>
          <a:lstStyle>
            <a:lvl1pPr>
              <a:defRPr/>
            </a:lvl1pPr>
          </a:lstStyle>
          <a:p>
            <a:pPr eaLnBrk="0" fontAlgn="base" hangingPunct="0">
              <a:spcBef>
                <a:spcPct val="0"/>
              </a:spcBef>
              <a:spcAft>
                <a:spcPct val="0"/>
              </a:spcAft>
              <a:defRPr/>
            </a:pPr>
            <a:fld id="{06F3867F-F2D9-4480-ADCA-461E9896864C}" type="slidenum">
              <a:rPr lang="en-US" sz="2400" smtClean="0">
                <a:solidFill>
                  <a:srgbClr val="958D85"/>
                </a:solidFill>
                <a:latin typeface="Arial" charset="0"/>
              </a:rPr>
              <a:pPr eaLnBrk="0" fontAlgn="base" hangingPunct="0">
                <a:spcBef>
                  <a:spcPct val="0"/>
                </a:spcBef>
                <a:spcAft>
                  <a:spcPct val="0"/>
                </a:spcAft>
                <a:defRPr/>
              </a:pPr>
              <a:t>‹#›</a:t>
            </a:fld>
            <a:endParaRPr lang="en-US" sz="2400" dirty="0">
              <a:solidFill>
                <a:srgbClr val="958D85"/>
              </a:solidFill>
              <a:latin typeface="Arial" charset="0"/>
            </a:endParaRPr>
          </a:p>
        </p:txBody>
      </p:sp>
    </p:spTree>
    <p:extLst>
      <p:ext uri="{BB962C8B-B14F-4D97-AF65-F5344CB8AC3E}">
        <p14:creationId xmlns:p14="http://schemas.microsoft.com/office/powerpoint/2010/main" val="3459697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p:cNvSpPr/>
          <p:nvPr userDrawn="1"/>
        </p:nvSpPr>
        <p:spPr>
          <a:xfrm>
            <a:off x="-101600" y="457200"/>
            <a:ext cx="123952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508000" y="457200"/>
            <a:ext cx="11684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2"/>
            <a:ext cx="109728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21749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p:cNvSpPr/>
          <p:nvPr userDrawn="1"/>
        </p:nvSpPr>
        <p:spPr>
          <a:xfrm>
            <a:off x="-101600" y="457200"/>
            <a:ext cx="123952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508000" y="457200"/>
            <a:ext cx="11684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2"/>
            <a:ext cx="109728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5345034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p:cNvSpPr/>
          <p:nvPr userDrawn="1"/>
        </p:nvSpPr>
        <p:spPr>
          <a:xfrm>
            <a:off x="-101600" y="457200"/>
            <a:ext cx="123952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508000" y="457200"/>
            <a:ext cx="11684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2"/>
            <a:ext cx="109728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99438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p:cNvSpPr/>
          <p:nvPr userDrawn="1"/>
        </p:nvSpPr>
        <p:spPr>
          <a:xfrm>
            <a:off x="-101600" y="457200"/>
            <a:ext cx="12395200" cy="533400"/>
          </a:xfrm>
          <a:prstGeom prst="rect">
            <a:avLst/>
          </a:prstGeom>
          <a:solidFill>
            <a:schemeClr val="accent3"/>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508000" y="457200"/>
            <a:ext cx="11684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2"/>
            <a:ext cx="109728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23020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p:cNvSpPr/>
          <p:nvPr userDrawn="1"/>
        </p:nvSpPr>
        <p:spPr>
          <a:xfrm>
            <a:off x="-101600" y="457200"/>
            <a:ext cx="12395200" cy="533400"/>
          </a:xfrm>
          <a:prstGeom prst="rect">
            <a:avLst/>
          </a:prstGeom>
          <a:solidFill>
            <a:schemeClr val="accent6"/>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508000" y="457200"/>
            <a:ext cx="11684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2"/>
            <a:ext cx="109728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26502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08000" y="228600"/>
            <a:ext cx="11684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6484299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5698572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7"/>
            <a:ext cx="10972800" cy="1143000"/>
          </a:xfrm>
          <a:prstGeom prst="rect">
            <a:avLst/>
          </a:prstGeom>
        </p:spPr>
        <p:txBody>
          <a:bodyPr/>
          <a:lstStyle>
            <a:lvl1pPr algn="l">
              <a:defRPr sz="3600">
                <a:latin typeface="Arial Narrow"/>
                <a:cs typeface="Arial Narrow"/>
              </a:defRPr>
            </a:lvl1pPr>
          </a:lstStyle>
          <a:p>
            <a:r>
              <a:rPr lang="en-US" dirty="0"/>
              <a:t>CLICK TO EDIT MASTER TITLE STYLE</a:t>
            </a:r>
          </a:p>
        </p:txBody>
      </p:sp>
      <p:sp>
        <p:nvSpPr>
          <p:cNvPr id="3" name="Content Placeholder 2"/>
          <p:cNvSpPr>
            <a:spLocks noGrp="1"/>
          </p:cNvSpPr>
          <p:nvPr>
            <p:ph sz="half" idx="1"/>
          </p:nvPr>
        </p:nvSpPr>
        <p:spPr>
          <a:xfrm>
            <a:off x="609600" y="1600202"/>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2"/>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9394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B0E19E-2EC7-475B-9B28-093E8638E481}"/>
              </a:ext>
            </a:extLst>
          </p:cNvPr>
          <p:cNvSpPr/>
          <p:nvPr userDrawn="1"/>
        </p:nvSpPr>
        <p:spPr>
          <a:xfrm>
            <a:off x="-12084" y="-4763"/>
            <a:ext cx="12216168" cy="2408098"/>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Picture Placeholder 11">
            <a:extLst>
              <a:ext uri="{FF2B5EF4-FFF2-40B4-BE49-F238E27FC236}">
                <a16:creationId xmlns:a16="http://schemas.microsoft.com/office/drawing/2014/main" id="{D58ED7BC-1EA4-4387-82A7-BFEBF7FA13EF}"/>
              </a:ext>
            </a:extLst>
          </p:cNvPr>
          <p:cNvSpPr>
            <a:spLocks noGrp="1"/>
          </p:cNvSpPr>
          <p:nvPr>
            <p:ph type="pic" sz="quarter" idx="13"/>
          </p:nvPr>
        </p:nvSpPr>
        <p:spPr>
          <a:xfrm>
            <a:off x="0" y="2403336"/>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p:spPr>
        <p:txBody>
          <a:bodyPr wrap="square">
            <a:noAutofit/>
          </a:bodyPr>
          <a:lstStyle/>
          <a:p>
            <a:endParaRPr lang="en-US" dirty="0"/>
          </a:p>
        </p:txBody>
      </p:sp>
      <p:sp>
        <p:nvSpPr>
          <p:cNvPr id="9" name="Freeform: Shape 8">
            <a:extLst>
              <a:ext uri="{FF2B5EF4-FFF2-40B4-BE49-F238E27FC236}">
                <a16:creationId xmlns:a16="http://schemas.microsoft.com/office/drawing/2014/main" id="{DA9A7530-18B5-41FC-A93D-F8CA8070C837}"/>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Slide Number Placeholder 5">
            <a:extLst>
              <a:ext uri="{FF2B5EF4-FFF2-40B4-BE49-F238E27FC236}">
                <a16:creationId xmlns:a16="http://schemas.microsoft.com/office/drawing/2014/main" id="{77FD9FF6-D0F7-4D4C-BFE7-449EBFDC2056}"/>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9391390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7"/>
            <a:ext cx="10972800" cy="1143000"/>
          </a:xfrm>
          <a:prstGeom prst="rect">
            <a:avLst/>
          </a:prstGeom>
        </p:spPr>
        <p:txBody>
          <a:bodyPr/>
          <a:lstStyle>
            <a:lvl1pPr algn="l">
              <a:defRPr sz="3600">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609600" y="1535114"/>
            <a:ext cx="5386917" cy="639763"/>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70" y="1535114"/>
            <a:ext cx="5389033" cy="639763"/>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70" y="2174875"/>
            <a:ext cx="5389033"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30412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7"/>
            <a:ext cx="10972800" cy="1143000"/>
          </a:xfrm>
          <a:prstGeom prst="rect">
            <a:avLst/>
          </a:prstGeom>
        </p:spPr>
        <p:txBody>
          <a:bodyPr/>
          <a:lstStyle>
            <a:lvl1pPr>
              <a:defRPr sz="3600">
                <a:latin typeface="Arial Narrow"/>
                <a:cs typeface="Arial Narrow"/>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6337690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4751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259807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8048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5552555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0709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20210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2" name="Picture 3" descr="RC-RPIC Institute Plenary -ppt_conten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5645154"/>
            <a:ext cx="12192000" cy="121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a:xfrm>
            <a:off x="609600" y="6356354"/>
            <a:ext cx="2844800" cy="366183"/>
          </a:xfrm>
          <a:prstGeom prst="rect">
            <a:avLst/>
          </a:prstGeom>
        </p:spPr>
        <p:txBody>
          <a:bodyPr/>
          <a:lstStyle>
            <a:lvl1pPr>
              <a:defRPr/>
            </a:lvl1pPr>
          </a:lstStyle>
          <a:p>
            <a:pPr eaLnBrk="0" fontAlgn="base" hangingPunct="0">
              <a:spcBef>
                <a:spcPct val="0"/>
              </a:spcBef>
              <a:spcAft>
                <a:spcPct val="0"/>
              </a:spcAft>
              <a:defRPr/>
            </a:pPr>
            <a:fld id="{E7949224-75A1-47F4-8F2E-07E240B098CC}" type="datetimeFigureOut">
              <a:rPr lang="en-US" sz="2400" smtClean="0">
                <a:solidFill>
                  <a:srgbClr val="958D85"/>
                </a:solidFill>
                <a:latin typeface="Arial" charset="0"/>
              </a:rPr>
              <a:pPr eaLnBrk="0" fontAlgn="base" hangingPunct="0">
                <a:spcBef>
                  <a:spcPct val="0"/>
                </a:spcBef>
                <a:spcAft>
                  <a:spcPct val="0"/>
                </a:spcAft>
                <a:defRPr/>
              </a:pPr>
              <a:t>9/8/2025</a:t>
            </a:fld>
            <a:endParaRPr lang="en-US" sz="2400" dirty="0">
              <a:solidFill>
                <a:srgbClr val="958D85"/>
              </a:solidFill>
              <a:latin typeface="Arial" charset="0"/>
            </a:endParaRPr>
          </a:p>
        </p:txBody>
      </p:sp>
      <p:sp>
        <p:nvSpPr>
          <p:cNvPr id="4" name="Footer Placeholder 4"/>
          <p:cNvSpPr>
            <a:spLocks noGrp="1"/>
          </p:cNvSpPr>
          <p:nvPr>
            <p:ph type="ftr" sz="quarter" idx="11"/>
          </p:nvPr>
        </p:nvSpPr>
        <p:spPr>
          <a:xfrm>
            <a:off x="4165600" y="6356354"/>
            <a:ext cx="3860800" cy="366183"/>
          </a:xfrm>
          <a:prstGeom prst="rect">
            <a:avLst/>
          </a:prstGeom>
        </p:spPr>
        <p:txBody>
          <a:bodyPr/>
          <a:lstStyle>
            <a:lvl1pPr>
              <a:defRPr/>
            </a:lvl1pPr>
          </a:lstStyle>
          <a:p>
            <a:pPr eaLnBrk="0" fontAlgn="base" hangingPunct="0">
              <a:spcBef>
                <a:spcPct val="0"/>
              </a:spcBef>
              <a:spcAft>
                <a:spcPct val="0"/>
              </a:spcAft>
              <a:defRPr/>
            </a:pPr>
            <a:endParaRPr lang="en-US" sz="2400" dirty="0">
              <a:solidFill>
                <a:srgbClr val="958D85"/>
              </a:solidFill>
              <a:latin typeface="Arial" charset="0"/>
            </a:endParaRPr>
          </a:p>
        </p:txBody>
      </p:sp>
      <p:sp>
        <p:nvSpPr>
          <p:cNvPr id="5" name="Slide Number Placeholder 5"/>
          <p:cNvSpPr>
            <a:spLocks noGrp="1"/>
          </p:cNvSpPr>
          <p:nvPr>
            <p:ph type="sldNum" sz="quarter" idx="12"/>
          </p:nvPr>
        </p:nvSpPr>
        <p:spPr>
          <a:xfrm>
            <a:off x="8737600" y="6356354"/>
            <a:ext cx="2844800" cy="366183"/>
          </a:xfrm>
          <a:prstGeom prst="rect">
            <a:avLst/>
          </a:prstGeom>
        </p:spPr>
        <p:txBody>
          <a:bodyPr/>
          <a:lstStyle>
            <a:lvl1pPr>
              <a:defRPr/>
            </a:lvl1pPr>
          </a:lstStyle>
          <a:p>
            <a:pPr eaLnBrk="0" fontAlgn="base" hangingPunct="0">
              <a:spcBef>
                <a:spcPct val="0"/>
              </a:spcBef>
              <a:spcAft>
                <a:spcPct val="0"/>
              </a:spcAft>
              <a:defRPr/>
            </a:pPr>
            <a:fld id="{06F3867F-F2D9-4480-ADCA-461E9896864C}" type="slidenum">
              <a:rPr lang="en-US" sz="2400" smtClean="0">
                <a:solidFill>
                  <a:srgbClr val="958D85"/>
                </a:solidFill>
                <a:latin typeface="Arial" charset="0"/>
              </a:rPr>
              <a:pPr eaLnBrk="0" fontAlgn="base" hangingPunct="0">
                <a:spcBef>
                  <a:spcPct val="0"/>
                </a:spcBef>
                <a:spcAft>
                  <a:spcPct val="0"/>
                </a:spcAft>
                <a:defRPr/>
              </a:pPr>
              <a:t>‹#›</a:t>
            </a:fld>
            <a:endParaRPr lang="en-US" sz="2400" dirty="0">
              <a:solidFill>
                <a:srgbClr val="958D85"/>
              </a:solidFill>
              <a:latin typeface="Arial" charset="0"/>
            </a:endParaRPr>
          </a:p>
        </p:txBody>
      </p:sp>
    </p:spTree>
    <p:extLst>
      <p:ext uri="{BB962C8B-B14F-4D97-AF65-F5344CB8AC3E}">
        <p14:creationId xmlns:p14="http://schemas.microsoft.com/office/powerpoint/2010/main" val="7506675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p:nvPr userDrawn="1"/>
        </p:nvSpPr>
        <p:spPr>
          <a:xfrm>
            <a:off x="-101600" y="457200"/>
            <a:ext cx="123952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17764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p:nvPr userDrawn="1"/>
        </p:nvSpPr>
        <p:spPr>
          <a:xfrm>
            <a:off x="-101600" y="457200"/>
            <a:ext cx="123952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922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35B401B-8986-425F-87D2-9CDF185F587E}"/>
              </a:ext>
            </a:extLst>
          </p:cNvPr>
          <p:cNvSpPr>
            <a:spLocks noGrp="1"/>
          </p:cNvSpPr>
          <p:nvPr>
            <p:ph type="pic" sz="quarter" idx="16"/>
          </p:nvPr>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p:spPr>
        <p:txBody>
          <a:bodyPr wrap="square">
            <a:noAutofit/>
          </a:bodyPr>
          <a:lstStyle/>
          <a:p>
            <a:endParaRPr lang="en-US" dirty="0"/>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1"/>
            <a:ext cx="12192000" cy="2403334"/>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reeform: Shape 7">
            <a:extLst>
              <a:ext uri="{FF2B5EF4-FFF2-40B4-BE49-F238E27FC236}">
                <a16:creationId xmlns:a16="http://schemas.microsoft.com/office/drawing/2014/main" id="{B7A25AB8-018D-4AE5-A574-6BAA008440FD}"/>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a:solidFill>
            <a:srgbClr val="01B0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indent="-228600">
              <a:lnSpc>
                <a:spcPct val="90000"/>
              </a:lnSpc>
              <a:spcBef>
                <a:spcPts val="1000"/>
              </a:spcBef>
              <a:buFont typeface="Arial" panose="020B0604020202020204" pitchFamily="34" charset="0"/>
              <a:buChar char="•"/>
            </a:pPr>
            <a:r>
              <a:rPr lang="en-US" dirty="0">
                <a:solidFill>
                  <a:schemeClr val="bg1">
                    <a:alpha val="0"/>
                  </a:schemeClr>
                </a:solidFill>
              </a:rPr>
              <a:t>z</a:t>
            </a:r>
          </a:p>
        </p:txBody>
      </p:sp>
      <p:sp>
        <p:nvSpPr>
          <p:cNvPr id="15" name="Slide Number Placeholder 5">
            <a:extLst>
              <a:ext uri="{FF2B5EF4-FFF2-40B4-BE49-F238E27FC236}">
                <a16:creationId xmlns:a16="http://schemas.microsoft.com/office/drawing/2014/main" id="{117E5071-7349-4505-A053-38E7B450BB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3961793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p:nvPr userDrawn="1"/>
        </p:nvSpPr>
        <p:spPr>
          <a:xfrm>
            <a:off x="-101600" y="457200"/>
            <a:ext cx="123952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27996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p:nvPr userDrawn="1"/>
        </p:nvSpPr>
        <p:spPr>
          <a:xfrm>
            <a:off x="-101600" y="457200"/>
            <a:ext cx="12395200" cy="533400"/>
          </a:xfrm>
          <a:prstGeom prst="rect">
            <a:avLst/>
          </a:prstGeom>
          <a:solidFill>
            <a:schemeClr val="accent3"/>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106082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p:nvPr userDrawn="1"/>
        </p:nvSpPr>
        <p:spPr>
          <a:xfrm>
            <a:off x="-101600" y="457200"/>
            <a:ext cx="12395200" cy="533400"/>
          </a:xfrm>
          <a:prstGeom prst="rect">
            <a:avLst/>
          </a:prstGeom>
          <a:solidFill>
            <a:schemeClr val="accent6"/>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53966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508000" y="228600"/>
            <a:ext cx="11684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1091556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6951375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69151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21771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997408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7647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903896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Freeform: Shape 8">
            <a:extLst>
              <a:ext uri="{FF2B5EF4-FFF2-40B4-BE49-F238E27FC236}">
                <a16:creationId xmlns:a16="http://schemas.microsoft.com/office/drawing/2014/main" id="{82C86F38-D8C8-456F-8A72-3A2DD495DC6F}"/>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custDataLst>
      <p:tags r:id="rId1"/>
    </p:custDataLst>
    <p:extLst>
      <p:ext uri="{BB962C8B-B14F-4D97-AF65-F5344CB8AC3E}">
        <p14:creationId xmlns:p14="http://schemas.microsoft.com/office/powerpoint/2010/main" val="18971462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3615419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604620"/>
      </p:ext>
    </p:extLst>
  </p:cSld>
  <p:clrMapOvr>
    <a:masterClrMapping/>
  </p:clrMapOvr>
  <p:transition spd="slow"/>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1D0F0E6-22D0-49A2-8945-52AEAD9041CD}"/>
              </a:ext>
            </a:extLst>
          </p:cNvPr>
          <p:cNvSpPr>
            <a:spLocks noGrp="1"/>
          </p:cNvSpPr>
          <p:nvPr>
            <p:ph type="pic" sz="quarter" idx="13"/>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7" name="Text Placeholder 6">
            <a:extLst>
              <a:ext uri="{FF2B5EF4-FFF2-40B4-BE49-F238E27FC236}">
                <a16:creationId xmlns:a16="http://schemas.microsoft.com/office/drawing/2014/main" id="{23834558-27F1-4188-B277-0880D2CE052B}"/>
              </a:ext>
            </a:extLst>
          </p:cNvPr>
          <p:cNvSpPr>
            <a:spLocks noGrp="1"/>
          </p:cNvSpPr>
          <p:nvPr>
            <p:ph type="body" sz="quarter" idx="14" hasCustomPrompt="1"/>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3474720">
            <a:no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174066"/>
            <a:ext cx="10532534" cy="465667"/>
          </a:xfrm>
        </p:spPr>
        <p:txBody>
          <a:bodyPr/>
          <a:lstStyle>
            <a:lvl1pPr marL="0" indent="0" algn="ctr">
              <a:buNone/>
              <a:defRPr sz="2400">
                <a:solidFill>
                  <a:srgbClr val="01B0E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Slide Number Placeholder 5">
            <a:extLst>
              <a:ext uri="{FF2B5EF4-FFF2-40B4-BE49-F238E27FC236}">
                <a16:creationId xmlns:a16="http://schemas.microsoft.com/office/drawing/2014/main" id="{5130B4A2-183C-4739-A12D-8649A5A9BAC2}"/>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269229151"/>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51A1306-839E-4BE0-95C1-D0AB7509740E}"/>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240D857C-E5F1-4BDC-8A99-7B246164353F}"/>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lIns="0" tIns="0" rIns="0" bIns="0" anchor="ctr" anchorCtr="0">
            <a:noAutofit/>
          </a:bodyPr>
          <a:lstStyle>
            <a:lvl1pPr marL="457200" indent="0" algn="ctr">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330700"/>
            <a:ext cx="10532534" cy="465667"/>
          </a:xfrm>
        </p:spPr>
        <p:txBody>
          <a:bodyPr tIns="91440">
            <a:noAutofit/>
          </a:bodyPr>
          <a:lstStyle>
            <a:lvl1pPr marL="0" indent="0" algn="ctr">
              <a:buNone/>
              <a:defRPr sz="3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Slide Number Placeholder 5">
            <a:extLst>
              <a:ext uri="{FF2B5EF4-FFF2-40B4-BE49-F238E27FC236}">
                <a16:creationId xmlns:a16="http://schemas.microsoft.com/office/drawing/2014/main" id="{92889AC8-2B3C-43E0-AD73-A0F149AC2FFF}"/>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4821900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23933574"/>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487A99E-EF5B-439A-BE3B-E777CA5DFBD6}"/>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Freeform: Shape 5">
            <a:extLst>
              <a:ext uri="{FF2B5EF4-FFF2-40B4-BE49-F238E27FC236}">
                <a16:creationId xmlns:a16="http://schemas.microsoft.com/office/drawing/2014/main" id="{0EEDB4C5-4D50-4C91-B9A5-A9BCE42BF8DE}"/>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829733" y="3429000"/>
            <a:ext cx="10532534" cy="1135062"/>
          </a:xfrm>
        </p:spPr>
        <p:txBody>
          <a:bodyPr>
            <a:norm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a:p>
            <a:pPr lvl="1"/>
            <a:r>
              <a:rPr lang="en-US"/>
              <a:t>Second level</a:t>
            </a:r>
          </a:p>
        </p:txBody>
      </p:sp>
      <p:sp>
        <p:nvSpPr>
          <p:cNvPr id="13" name="Slide Number Placeholder 5">
            <a:extLst>
              <a:ext uri="{FF2B5EF4-FFF2-40B4-BE49-F238E27FC236}">
                <a16:creationId xmlns:a16="http://schemas.microsoft.com/office/drawing/2014/main" id="{167D3182-E237-4027-9277-305E020D6F3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834509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B0E19E-2EC7-475B-9B28-093E8638E481}"/>
              </a:ext>
            </a:extLst>
          </p:cNvPr>
          <p:cNvSpPr/>
          <p:nvPr userDrawn="1"/>
        </p:nvSpPr>
        <p:spPr>
          <a:xfrm>
            <a:off x="-12084" y="-4763"/>
            <a:ext cx="12216168" cy="2408098"/>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Picture Placeholder 11">
            <a:extLst>
              <a:ext uri="{FF2B5EF4-FFF2-40B4-BE49-F238E27FC236}">
                <a16:creationId xmlns:a16="http://schemas.microsoft.com/office/drawing/2014/main" id="{D58ED7BC-1EA4-4387-82A7-BFEBF7FA13EF}"/>
              </a:ext>
            </a:extLst>
          </p:cNvPr>
          <p:cNvSpPr>
            <a:spLocks noGrp="1"/>
          </p:cNvSpPr>
          <p:nvPr>
            <p:ph type="pic" sz="quarter" idx="13"/>
          </p:nvPr>
        </p:nvSpPr>
        <p:spPr>
          <a:xfrm>
            <a:off x="0" y="2403336"/>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p:spPr>
        <p:txBody>
          <a:bodyPr wrap="square">
            <a:noAutofit/>
          </a:bodyPr>
          <a:lstStyle/>
          <a:p>
            <a:endParaRPr lang="en-US" dirty="0"/>
          </a:p>
        </p:txBody>
      </p:sp>
      <p:sp>
        <p:nvSpPr>
          <p:cNvPr id="9" name="Freeform: Shape 8">
            <a:extLst>
              <a:ext uri="{FF2B5EF4-FFF2-40B4-BE49-F238E27FC236}">
                <a16:creationId xmlns:a16="http://schemas.microsoft.com/office/drawing/2014/main" id="{DA9A7530-18B5-41FC-A93D-F8CA8070C837}"/>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Slide Number Placeholder 5">
            <a:extLst>
              <a:ext uri="{FF2B5EF4-FFF2-40B4-BE49-F238E27FC236}">
                <a16:creationId xmlns:a16="http://schemas.microsoft.com/office/drawing/2014/main" id="{77FD9FF6-D0F7-4D4C-BFE7-449EBFDC2056}"/>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69636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35B401B-8986-425F-87D2-9CDF185F587E}"/>
              </a:ext>
            </a:extLst>
          </p:cNvPr>
          <p:cNvSpPr>
            <a:spLocks noGrp="1"/>
          </p:cNvSpPr>
          <p:nvPr>
            <p:ph type="pic" sz="quarter" idx="16"/>
          </p:nvPr>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p:spPr>
        <p:txBody>
          <a:bodyPr wrap="square">
            <a:noAutofit/>
          </a:bodyPr>
          <a:lstStyle/>
          <a:p>
            <a:endParaRPr lang="en-US" dirty="0"/>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1"/>
            <a:ext cx="12192000" cy="2403334"/>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reeform: Shape 7">
            <a:extLst>
              <a:ext uri="{FF2B5EF4-FFF2-40B4-BE49-F238E27FC236}">
                <a16:creationId xmlns:a16="http://schemas.microsoft.com/office/drawing/2014/main" id="{B7A25AB8-018D-4AE5-A574-6BAA008440FD}"/>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a:solidFill>
            <a:srgbClr val="01B0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indent="-228600">
              <a:lnSpc>
                <a:spcPct val="90000"/>
              </a:lnSpc>
              <a:spcBef>
                <a:spcPts val="1000"/>
              </a:spcBef>
              <a:buFont typeface="Arial" panose="020B0604020202020204" pitchFamily="34" charset="0"/>
              <a:buChar char="•"/>
            </a:pPr>
            <a:r>
              <a:rPr lang="en-US" dirty="0">
                <a:solidFill>
                  <a:schemeClr val="bg1">
                    <a:alpha val="0"/>
                  </a:schemeClr>
                </a:solidFill>
              </a:rPr>
              <a:t>z</a:t>
            </a:r>
          </a:p>
        </p:txBody>
      </p:sp>
      <p:sp>
        <p:nvSpPr>
          <p:cNvPr id="15" name="Slide Number Placeholder 5">
            <a:extLst>
              <a:ext uri="{FF2B5EF4-FFF2-40B4-BE49-F238E27FC236}">
                <a16:creationId xmlns:a16="http://schemas.microsoft.com/office/drawing/2014/main" id="{117E5071-7349-4505-A053-38E7B450BB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605526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Freeform: Shape 8">
            <a:extLst>
              <a:ext uri="{FF2B5EF4-FFF2-40B4-BE49-F238E27FC236}">
                <a16:creationId xmlns:a16="http://schemas.microsoft.com/office/drawing/2014/main" id="{82C86F38-D8C8-456F-8A72-3A2DD495DC6F}"/>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9116243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Freeform: Shape 9">
            <a:extLst>
              <a:ext uri="{FF2B5EF4-FFF2-40B4-BE49-F238E27FC236}">
                <a16:creationId xmlns:a16="http://schemas.microsoft.com/office/drawing/2014/main" id="{4CD36CFD-F607-4420-9136-F367C25BD39E}"/>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043207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Freeform: Shape 9">
            <a:extLst>
              <a:ext uri="{FF2B5EF4-FFF2-40B4-BE49-F238E27FC236}">
                <a16:creationId xmlns:a16="http://schemas.microsoft.com/office/drawing/2014/main" id="{4CD36CFD-F607-4420-9136-F367C25BD39E}"/>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0776820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112370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3262631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633551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17920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10988550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86371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2136377411"/>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0998749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0F8D7EE-C41C-4CDB-AAA2-6FAC12F10A50}"/>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3" name="Freeform: Shape 12">
            <a:extLst>
              <a:ext uri="{FF2B5EF4-FFF2-40B4-BE49-F238E27FC236}">
                <a16:creationId xmlns:a16="http://schemas.microsoft.com/office/drawing/2014/main" id="{3F3DCB0E-7364-4B69-BA11-325DFB75F039}"/>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577834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3703CCB-4515-447B-9D4C-C361026CC13F}"/>
              </a:ext>
            </a:extLst>
          </p:cNvPr>
          <p:cNvSpPr>
            <a:spLocks noGrp="1"/>
          </p:cNvSpPr>
          <p:nvPr>
            <p:ph type="pic" sz="quarter" idx="17" hasCustomPrompt="1"/>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dirty="0"/>
              <a:t> </a:t>
            </a:r>
          </a:p>
        </p:txBody>
      </p:sp>
      <p:sp>
        <p:nvSpPr>
          <p:cNvPr id="11" name="Text Placeholder 10">
            <a:extLst>
              <a:ext uri="{FF2B5EF4-FFF2-40B4-BE49-F238E27FC236}">
                <a16:creationId xmlns:a16="http://schemas.microsoft.com/office/drawing/2014/main" id="{71B4E8BC-C3BC-4E7C-B3C2-AB5029B8FB2C}"/>
              </a:ext>
            </a:extLst>
          </p:cNvPr>
          <p:cNvSpPr>
            <a:spLocks noGrp="1"/>
          </p:cNvSpPr>
          <p:nvPr>
            <p:ph type="body" sz="quarter" idx="18" hasCustomPrompt="1"/>
          </p:nvPr>
        </p:nvSpPr>
        <p:spPr>
          <a:xfrm>
            <a:off x="6096000" y="0"/>
            <a:ext cx="6096000" cy="6858000"/>
          </a:xfrm>
          <a:custGeom>
            <a:avLst/>
            <a:gdLst>
              <a:gd name="connsiteX0" fmla="*/ 5507402 w 6096000"/>
              <a:gd name="connsiteY0" fmla="*/ 6448102 h 6858000"/>
              <a:gd name="connsiteX1" fmla="*/ 5517605 w 6096000"/>
              <a:gd name="connsiteY1" fmla="*/ 6448102 h 6858000"/>
              <a:gd name="connsiteX2" fmla="*/ 5521686 w 6096000"/>
              <a:gd name="connsiteY2" fmla="*/ 6456440 h 6858000"/>
              <a:gd name="connsiteX3" fmla="*/ 5527808 w 6096000"/>
              <a:gd name="connsiteY3" fmla="*/ 6558584 h 6858000"/>
              <a:gd name="connsiteX4" fmla="*/ 5525767 w 6096000"/>
              <a:gd name="connsiteY4" fmla="*/ 6569006 h 6858000"/>
              <a:gd name="connsiteX5" fmla="*/ 5519645 w 6096000"/>
              <a:gd name="connsiteY5" fmla="*/ 6569006 h 6858000"/>
              <a:gd name="connsiteX6" fmla="*/ 5413533 w 6096000"/>
              <a:gd name="connsiteY6" fmla="*/ 6506470 h 6858000"/>
              <a:gd name="connsiteX7" fmla="*/ 5409451 w 6096000"/>
              <a:gd name="connsiteY7" fmla="*/ 6500217 h 6858000"/>
              <a:gd name="connsiteX8" fmla="*/ 5409451 w 6096000"/>
              <a:gd name="connsiteY8" fmla="*/ 6498131 h 6858000"/>
              <a:gd name="connsiteX9" fmla="*/ 5415573 w 6096000"/>
              <a:gd name="connsiteY9" fmla="*/ 6493962 h 6858000"/>
              <a:gd name="connsiteX10" fmla="*/ 5507402 w 6096000"/>
              <a:gd name="connsiteY10" fmla="*/ 6448102 h 6858000"/>
              <a:gd name="connsiteX11" fmla="*/ 5590136 w 6096000"/>
              <a:gd name="connsiteY11" fmla="*/ 6446018 h 6858000"/>
              <a:gd name="connsiteX12" fmla="*/ 5600438 w 6096000"/>
              <a:gd name="connsiteY12" fmla="*/ 6446018 h 6858000"/>
              <a:gd name="connsiteX13" fmla="*/ 5691097 w 6096000"/>
              <a:gd name="connsiteY13" fmla="*/ 6491784 h 6858000"/>
              <a:gd name="connsiteX14" fmla="*/ 5699339 w 6096000"/>
              <a:gd name="connsiteY14" fmla="*/ 6498025 h 6858000"/>
              <a:gd name="connsiteX15" fmla="*/ 5695218 w 6096000"/>
              <a:gd name="connsiteY15" fmla="*/ 6504265 h 6858000"/>
              <a:gd name="connsiteX16" fmla="*/ 5588076 w 6096000"/>
              <a:gd name="connsiteY16" fmla="*/ 6566673 h 6858000"/>
              <a:gd name="connsiteX17" fmla="*/ 5579833 w 6096000"/>
              <a:gd name="connsiteY17" fmla="*/ 6566673 h 6858000"/>
              <a:gd name="connsiteX18" fmla="*/ 5577773 w 6096000"/>
              <a:gd name="connsiteY18" fmla="*/ 6558352 h 6858000"/>
              <a:gd name="connsiteX19" fmla="*/ 5586015 w 6096000"/>
              <a:gd name="connsiteY19" fmla="*/ 6454339 h 6858000"/>
              <a:gd name="connsiteX20" fmla="*/ 5590136 w 6096000"/>
              <a:gd name="connsiteY20" fmla="*/ 6446018 h 6858000"/>
              <a:gd name="connsiteX21" fmla="*/ 4772401 w 6096000"/>
              <a:gd name="connsiteY21" fmla="*/ 6406275 h 6858000"/>
              <a:gd name="connsiteX22" fmla="*/ 4772401 w 6096000"/>
              <a:gd name="connsiteY22" fmla="*/ 6449478 h 6858000"/>
              <a:gd name="connsiteX23" fmla="*/ 4724512 w 6096000"/>
              <a:gd name="connsiteY23" fmla="*/ 6457707 h 6858000"/>
              <a:gd name="connsiteX24" fmla="*/ 4705773 w 6096000"/>
              <a:gd name="connsiteY24" fmla="*/ 6433020 h 6858000"/>
              <a:gd name="connsiteX25" fmla="*/ 4730759 w 6096000"/>
              <a:gd name="connsiteY25" fmla="*/ 6408333 h 6858000"/>
              <a:gd name="connsiteX26" fmla="*/ 4422900 w 6096000"/>
              <a:gd name="connsiteY26" fmla="*/ 6336141 h 6858000"/>
              <a:gd name="connsiteX27" fmla="*/ 4463811 w 6096000"/>
              <a:gd name="connsiteY27" fmla="*/ 6396340 h 6858000"/>
              <a:gd name="connsiteX28" fmla="*/ 4422900 w 6096000"/>
              <a:gd name="connsiteY28" fmla="*/ 6456538 h 6858000"/>
              <a:gd name="connsiteX29" fmla="*/ 4381988 w 6096000"/>
              <a:gd name="connsiteY29" fmla="*/ 6396340 h 6858000"/>
              <a:gd name="connsiteX30" fmla="*/ 4422900 w 6096000"/>
              <a:gd name="connsiteY30" fmla="*/ 6336141 h 6858000"/>
              <a:gd name="connsiteX31" fmla="*/ 5577123 w 6096000"/>
              <a:gd name="connsiteY31" fmla="*/ 6327829 h 6858000"/>
              <a:gd name="connsiteX32" fmla="*/ 5586116 w 6096000"/>
              <a:gd name="connsiteY32" fmla="*/ 6328868 h 6858000"/>
              <a:gd name="connsiteX33" fmla="*/ 5612840 w 6096000"/>
              <a:gd name="connsiteY33" fmla="*/ 6380819 h 6858000"/>
              <a:gd name="connsiteX34" fmla="*/ 5553226 w 6096000"/>
              <a:gd name="connsiteY34" fmla="*/ 6439004 h 6858000"/>
              <a:gd name="connsiteX35" fmla="*/ 5493612 w 6096000"/>
              <a:gd name="connsiteY35" fmla="*/ 6380819 h 6858000"/>
              <a:gd name="connsiteX36" fmla="*/ 5520336 w 6096000"/>
              <a:gd name="connsiteY36" fmla="*/ 6330947 h 6858000"/>
              <a:gd name="connsiteX37" fmla="*/ 5536781 w 6096000"/>
              <a:gd name="connsiteY37" fmla="*/ 6333024 h 6858000"/>
              <a:gd name="connsiteX38" fmla="*/ 5534725 w 6096000"/>
              <a:gd name="connsiteY38" fmla="*/ 6349649 h 6858000"/>
              <a:gd name="connsiteX39" fmla="*/ 5518280 w 6096000"/>
              <a:gd name="connsiteY39" fmla="*/ 6380819 h 6858000"/>
              <a:gd name="connsiteX40" fmla="*/ 5553226 w 6096000"/>
              <a:gd name="connsiteY40" fmla="*/ 6416146 h 6858000"/>
              <a:gd name="connsiteX41" fmla="*/ 5588172 w 6096000"/>
              <a:gd name="connsiteY41" fmla="*/ 6380819 h 6858000"/>
              <a:gd name="connsiteX42" fmla="*/ 5571727 w 6096000"/>
              <a:gd name="connsiteY42" fmla="*/ 6349649 h 6858000"/>
              <a:gd name="connsiteX43" fmla="*/ 5569671 w 6096000"/>
              <a:gd name="connsiteY43" fmla="*/ 6333024 h 6858000"/>
              <a:gd name="connsiteX44" fmla="*/ 5577123 w 6096000"/>
              <a:gd name="connsiteY44" fmla="*/ 6327829 h 6858000"/>
              <a:gd name="connsiteX45" fmla="*/ 5726057 w 6096000"/>
              <a:gd name="connsiteY45" fmla="*/ 6312763 h 6858000"/>
              <a:gd name="connsiteX46" fmla="*/ 5730190 w 6096000"/>
              <a:gd name="connsiteY46" fmla="*/ 6318992 h 6858000"/>
              <a:gd name="connsiteX47" fmla="*/ 5730190 w 6096000"/>
              <a:gd name="connsiteY47" fmla="*/ 6443559 h 6858000"/>
              <a:gd name="connsiteX48" fmla="*/ 5726057 w 6096000"/>
              <a:gd name="connsiteY48" fmla="*/ 6449787 h 6858000"/>
              <a:gd name="connsiteX49" fmla="*/ 5717791 w 6096000"/>
              <a:gd name="connsiteY49" fmla="*/ 6447711 h 6858000"/>
              <a:gd name="connsiteX50" fmla="*/ 5633066 w 6096000"/>
              <a:gd name="connsiteY50" fmla="*/ 6389579 h 6858000"/>
              <a:gd name="connsiteX51" fmla="*/ 5626867 w 6096000"/>
              <a:gd name="connsiteY51" fmla="*/ 6381275 h 6858000"/>
              <a:gd name="connsiteX52" fmla="*/ 5633066 w 6096000"/>
              <a:gd name="connsiteY52" fmla="*/ 6372971 h 6858000"/>
              <a:gd name="connsiteX53" fmla="*/ 5717791 w 6096000"/>
              <a:gd name="connsiteY53" fmla="*/ 6314840 h 6858000"/>
              <a:gd name="connsiteX54" fmla="*/ 5726057 w 6096000"/>
              <a:gd name="connsiteY54" fmla="*/ 6312763 h 6858000"/>
              <a:gd name="connsiteX55" fmla="*/ 5380229 w 6096000"/>
              <a:gd name="connsiteY55" fmla="*/ 6312763 h 6858000"/>
              <a:gd name="connsiteX56" fmla="*/ 5388412 w 6096000"/>
              <a:gd name="connsiteY56" fmla="*/ 6316915 h 6858000"/>
              <a:gd name="connsiteX57" fmla="*/ 5472280 w 6096000"/>
              <a:gd name="connsiteY57" fmla="*/ 6372971 h 6858000"/>
              <a:gd name="connsiteX58" fmla="*/ 5478417 w 6096000"/>
              <a:gd name="connsiteY58" fmla="*/ 6381275 h 6858000"/>
              <a:gd name="connsiteX59" fmla="*/ 5472280 w 6096000"/>
              <a:gd name="connsiteY59" fmla="*/ 6389579 h 6858000"/>
              <a:gd name="connsiteX60" fmla="*/ 5388412 w 6096000"/>
              <a:gd name="connsiteY60" fmla="*/ 6447711 h 6858000"/>
              <a:gd name="connsiteX61" fmla="*/ 5380229 w 6096000"/>
              <a:gd name="connsiteY61" fmla="*/ 6449787 h 6858000"/>
              <a:gd name="connsiteX62" fmla="*/ 5376138 w 6096000"/>
              <a:gd name="connsiteY62" fmla="*/ 6443559 h 6858000"/>
              <a:gd name="connsiteX63" fmla="*/ 5376138 w 6096000"/>
              <a:gd name="connsiteY63" fmla="*/ 6318992 h 6858000"/>
              <a:gd name="connsiteX64" fmla="*/ 5380229 w 6096000"/>
              <a:gd name="connsiteY64" fmla="*/ 6312763 h 6858000"/>
              <a:gd name="connsiteX65" fmla="*/ 4992184 w 6096000"/>
              <a:gd name="connsiteY65" fmla="*/ 6302243 h 6858000"/>
              <a:gd name="connsiteX66" fmla="*/ 4986024 w 6096000"/>
              <a:gd name="connsiteY66" fmla="*/ 6304321 h 6858000"/>
              <a:gd name="connsiteX67" fmla="*/ 4983972 w 6096000"/>
              <a:gd name="connsiteY67" fmla="*/ 6310551 h 6858000"/>
              <a:gd name="connsiteX68" fmla="*/ 5025033 w 6096000"/>
              <a:gd name="connsiteY68" fmla="*/ 6468402 h 6858000"/>
              <a:gd name="connsiteX69" fmla="*/ 5049670 w 6096000"/>
              <a:gd name="connsiteY69" fmla="*/ 6489171 h 6858000"/>
              <a:gd name="connsiteX70" fmla="*/ 5057882 w 6096000"/>
              <a:gd name="connsiteY70" fmla="*/ 6489171 h 6858000"/>
              <a:gd name="connsiteX71" fmla="*/ 5053776 w 6096000"/>
              <a:gd name="connsiteY71" fmla="*/ 6497479 h 6858000"/>
              <a:gd name="connsiteX72" fmla="*/ 5053776 w 6096000"/>
              <a:gd name="connsiteY72" fmla="*/ 6499556 h 6858000"/>
              <a:gd name="connsiteX73" fmla="*/ 5029139 w 6096000"/>
              <a:gd name="connsiteY73" fmla="*/ 6518249 h 6858000"/>
              <a:gd name="connsiteX74" fmla="*/ 4994237 w 6096000"/>
              <a:gd name="connsiteY74" fmla="*/ 6516172 h 6858000"/>
              <a:gd name="connsiteX75" fmla="*/ 4988078 w 6096000"/>
              <a:gd name="connsiteY75" fmla="*/ 6518249 h 6858000"/>
              <a:gd name="connsiteX76" fmla="*/ 4986024 w 6096000"/>
              <a:gd name="connsiteY76" fmla="*/ 6522403 h 6858000"/>
              <a:gd name="connsiteX77" fmla="*/ 4986024 w 6096000"/>
              <a:gd name="connsiteY77" fmla="*/ 6541096 h 6858000"/>
              <a:gd name="connsiteX78" fmla="*/ 4992184 w 6096000"/>
              <a:gd name="connsiteY78" fmla="*/ 6547327 h 6858000"/>
              <a:gd name="connsiteX79" fmla="*/ 5039404 w 6096000"/>
              <a:gd name="connsiteY79" fmla="*/ 6553557 h 6858000"/>
              <a:gd name="connsiteX80" fmla="*/ 5041458 w 6096000"/>
              <a:gd name="connsiteY80" fmla="*/ 6553557 h 6858000"/>
              <a:gd name="connsiteX81" fmla="*/ 5094838 w 6096000"/>
              <a:gd name="connsiteY81" fmla="*/ 6501633 h 6858000"/>
              <a:gd name="connsiteX82" fmla="*/ 5127687 w 6096000"/>
              <a:gd name="connsiteY82" fmla="*/ 6372861 h 6858000"/>
              <a:gd name="connsiteX83" fmla="*/ 5140005 w 6096000"/>
              <a:gd name="connsiteY83" fmla="*/ 6331321 h 6858000"/>
              <a:gd name="connsiteX84" fmla="*/ 5144111 w 6096000"/>
              <a:gd name="connsiteY84" fmla="*/ 6310551 h 6858000"/>
              <a:gd name="connsiteX85" fmla="*/ 5142058 w 6096000"/>
              <a:gd name="connsiteY85" fmla="*/ 6304321 h 6858000"/>
              <a:gd name="connsiteX86" fmla="*/ 5137952 w 6096000"/>
              <a:gd name="connsiteY86" fmla="*/ 6302243 h 6858000"/>
              <a:gd name="connsiteX87" fmla="*/ 5109209 w 6096000"/>
              <a:gd name="connsiteY87" fmla="*/ 6302243 h 6858000"/>
              <a:gd name="connsiteX88" fmla="*/ 5103050 w 6096000"/>
              <a:gd name="connsiteY88" fmla="*/ 6306398 h 6858000"/>
              <a:gd name="connsiteX89" fmla="*/ 5066094 w 6096000"/>
              <a:gd name="connsiteY89" fmla="*/ 6447632 h 6858000"/>
              <a:gd name="connsiteX90" fmla="*/ 5064041 w 6096000"/>
              <a:gd name="connsiteY90" fmla="*/ 6447632 h 6858000"/>
              <a:gd name="connsiteX91" fmla="*/ 5025033 w 6096000"/>
              <a:gd name="connsiteY91" fmla="*/ 6306398 h 6858000"/>
              <a:gd name="connsiteX92" fmla="*/ 5018874 w 6096000"/>
              <a:gd name="connsiteY92" fmla="*/ 6302243 h 6858000"/>
              <a:gd name="connsiteX93" fmla="*/ 4992184 w 6096000"/>
              <a:gd name="connsiteY93" fmla="*/ 6302243 h 6858000"/>
              <a:gd name="connsiteX94" fmla="*/ 4952412 w 6096000"/>
              <a:gd name="connsiteY94" fmla="*/ 6299906 h 6858000"/>
              <a:gd name="connsiteX95" fmla="*/ 4903317 w 6096000"/>
              <a:gd name="connsiteY95" fmla="*/ 6320715 h 6858000"/>
              <a:gd name="connsiteX96" fmla="*/ 4903317 w 6096000"/>
              <a:gd name="connsiteY96" fmla="*/ 6308230 h 6858000"/>
              <a:gd name="connsiteX97" fmla="*/ 4897181 w 6096000"/>
              <a:gd name="connsiteY97" fmla="*/ 6301987 h 6858000"/>
              <a:gd name="connsiteX98" fmla="*/ 4868542 w 6096000"/>
              <a:gd name="connsiteY98" fmla="*/ 6301987 h 6858000"/>
              <a:gd name="connsiteX99" fmla="*/ 4862406 w 6096000"/>
              <a:gd name="connsiteY99" fmla="*/ 6308230 h 6858000"/>
              <a:gd name="connsiteX100" fmla="*/ 4862406 w 6096000"/>
              <a:gd name="connsiteY100" fmla="*/ 6483025 h 6858000"/>
              <a:gd name="connsiteX101" fmla="*/ 4868542 w 6096000"/>
              <a:gd name="connsiteY101" fmla="*/ 6489268 h 6858000"/>
              <a:gd name="connsiteX102" fmla="*/ 4897181 w 6096000"/>
              <a:gd name="connsiteY102" fmla="*/ 6489268 h 6858000"/>
              <a:gd name="connsiteX103" fmla="*/ 4903317 w 6096000"/>
              <a:gd name="connsiteY103" fmla="*/ 6483025 h 6858000"/>
              <a:gd name="connsiteX104" fmla="*/ 4903317 w 6096000"/>
              <a:gd name="connsiteY104" fmla="*/ 6362333 h 6858000"/>
              <a:gd name="connsiteX105" fmla="*/ 4954457 w 6096000"/>
              <a:gd name="connsiteY105" fmla="*/ 6339443 h 6858000"/>
              <a:gd name="connsiteX106" fmla="*/ 4960594 w 6096000"/>
              <a:gd name="connsiteY106" fmla="*/ 6333200 h 6858000"/>
              <a:gd name="connsiteX107" fmla="*/ 4960594 w 6096000"/>
              <a:gd name="connsiteY107" fmla="*/ 6306149 h 6858000"/>
              <a:gd name="connsiteX108" fmla="*/ 4958548 w 6096000"/>
              <a:gd name="connsiteY108" fmla="*/ 6301987 h 6858000"/>
              <a:gd name="connsiteX109" fmla="*/ 4952412 w 6096000"/>
              <a:gd name="connsiteY109" fmla="*/ 6299906 h 6858000"/>
              <a:gd name="connsiteX110" fmla="*/ 4751504 w 6096000"/>
              <a:gd name="connsiteY110" fmla="*/ 6296399 h 6858000"/>
              <a:gd name="connsiteX111" fmla="*/ 4681148 w 6096000"/>
              <a:gd name="connsiteY111" fmla="*/ 6304717 h 6858000"/>
              <a:gd name="connsiteX112" fmla="*/ 4674940 w 6096000"/>
              <a:gd name="connsiteY112" fmla="*/ 6310955 h 6858000"/>
              <a:gd name="connsiteX113" fmla="*/ 4677009 w 6096000"/>
              <a:gd name="connsiteY113" fmla="*/ 6335908 h 6858000"/>
              <a:gd name="connsiteX114" fmla="*/ 4679079 w 6096000"/>
              <a:gd name="connsiteY114" fmla="*/ 6340067 h 6858000"/>
              <a:gd name="connsiteX115" fmla="*/ 4683217 w 6096000"/>
              <a:gd name="connsiteY115" fmla="*/ 6342146 h 6858000"/>
              <a:gd name="connsiteX116" fmla="*/ 4749434 w 6096000"/>
              <a:gd name="connsiteY116" fmla="*/ 6337987 h 6858000"/>
              <a:gd name="connsiteX117" fmla="*/ 4772196 w 6096000"/>
              <a:gd name="connsiteY117" fmla="*/ 6360861 h 6858000"/>
              <a:gd name="connsiteX118" fmla="*/ 4772196 w 6096000"/>
              <a:gd name="connsiteY118" fmla="*/ 6373337 h 6858000"/>
              <a:gd name="connsiteX119" fmla="*/ 4726672 w 6096000"/>
              <a:gd name="connsiteY119" fmla="*/ 6377496 h 6858000"/>
              <a:gd name="connsiteX120" fmla="*/ 4662524 w 6096000"/>
              <a:gd name="connsiteY120" fmla="*/ 6433640 h 6858000"/>
              <a:gd name="connsiteX121" fmla="*/ 4718395 w 6096000"/>
              <a:gd name="connsiteY121" fmla="*/ 6493943 h 6858000"/>
              <a:gd name="connsiteX122" fmla="*/ 4778404 w 6096000"/>
              <a:gd name="connsiteY122" fmla="*/ 6481467 h 6858000"/>
              <a:gd name="connsiteX123" fmla="*/ 4807374 w 6096000"/>
              <a:gd name="connsiteY123" fmla="*/ 6493943 h 6858000"/>
              <a:gd name="connsiteX124" fmla="*/ 4813582 w 6096000"/>
              <a:gd name="connsiteY124" fmla="*/ 6491864 h 6858000"/>
              <a:gd name="connsiteX125" fmla="*/ 4815651 w 6096000"/>
              <a:gd name="connsiteY125" fmla="*/ 6485626 h 6858000"/>
              <a:gd name="connsiteX126" fmla="*/ 4815651 w 6096000"/>
              <a:gd name="connsiteY126" fmla="*/ 6360861 h 6858000"/>
              <a:gd name="connsiteX127" fmla="*/ 4751504 w 6096000"/>
              <a:gd name="connsiteY127" fmla="*/ 6296399 h 6858000"/>
              <a:gd name="connsiteX128" fmla="*/ 4422899 w 6096000"/>
              <a:gd name="connsiteY128" fmla="*/ 6296399 h 6858000"/>
              <a:gd name="connsiteX129" fmla="*/ 4338738 w 6096000"/>
              <a:gd name="connsiteY129" fmla="*/ 6395171 h 6858000"/>
              <a:gd name="connsiteX130" fmla="*/ 4422899 w 6096000"/>
              <a:gd name="connsiteY130" fmla="*/ 6493943 h 6858000"/>
              <a:gd name="connsiteX131" fmla="*/ 4507060 w 6096000"/>
              <a:gd name="connsiteY131" fmla="*/ 6395171 h 6858000"/>
              <a:gd name="connsiteX132" fmla="*/ 4422899 w 6096000"/>
              <a:gd name="connsiteY132" fmla="*/ 6296399 h 6858000"/>
              <a:gd name="connsiteX133" fmla="*/ 4206945 w 6096000"/>
              <a:gd name="connsiteY133" fmla="*/ 6270683 h 6858000"/>
              <a:gd name="connsiteX134" fmla="*/ 4223310 w 6096000"/>
              <a:gd name="connsiteY134" fmla="*/ 6270683 h 6858000"/>
              <a:gd name="connsiteX135" fmla="*/ 4266267 w 6096000"/>
              <a:gd name="connsiteY135" fmla="*/ 6310425 h 6858000"/>
              <a:gd name="connsiteX136" fmla="*/ 4221264 w 6096000"/>
              <a:gd name="connsiteY136" fmla="*/ 6348076 h 6858000"/>
              <a:gd name="connsiteX137" fmla="*/ 4176261 w 6096000"/>
              <a:gd name="connsiteY137" fmla="*/ 6348076 h 6858000"/>
              <a:gd name="connsiteX138" fmla="*/ 4176261 w 6096000"/>
              <a:gd name="connsiteY138" fmla="*/ 6272775 h 6858000"/>
              <a:gd name="connsiteX139" fmla="*/ 4206945 w 6096000"/>
              <a:gd name="connsiteY139" fmla="*/ 6270683 h 6858000"/>
              <a:gd name="connsiteX140" fmla="*/ 4583182 w 6096000"/>
              <a:gd name="connsiteY140" fmla="*/ 6258994 h 6858000"/>
              <a:gd name="connsiteX141" fmla="*/ 4554472 w 6096000"/>
              <a:gd name="connsiteY141" fmla="*/ 6265238 h 6858000"/>
              <a:gd name="connsiteX142" fmla="*/ 4548320 w 6096000"/>
              <a:gd name="connsiteY142" fmla="*/ 6271482 h 6858000"/>
              <a:gd name="connsiteX143" fmla="*/ 4548320 w 6096000"/>
              <a:gd name="connsiteY143" fmla="*/ 6302704 h 6858000"/>
              <a:gd name="connsiteX144" fmla="*/ 4531914 w 6096000"/>
              <a:gd name="connsiteY144" fmla="*/ 6302704 h 6858000"/>
              <a:gd name="connsiteX145" fmla="*/ 4525762 w 6096000"/>
              <a:gd name="connsiteY145" fmla="*/ 6308949 h 6858000"/>
              <a:gd name="connsiteX146" fmla="*/ 4525762 w 6096000"/>
              <a:gd name="connsiteY146" fmla="*/ 6333927 h 6858000"/>
              <a:gd name="connsiteX147" fmla="*/ 4531914 w 6096000"/>
              <a:gd name="connsiteY147" fmla="*/ 6340171 h 6858000"/>
              <a:gd name="connsiteX148" fmla="*/ 4548320 w 6096000"/>
              <a:gd name="connsiteY148" fmla="*/ 6340171 h 6858000"/>
              <a:gd name="connsiteX149" fmla="*/ 4548320 w 6096000"/>
              <a:gd name="connsiteY149" fmla="*/ 6423430 h 6858000"/>
              <a:gd name="connsiteX150" fmla="*/ 4603689 w 6096000"/>
              <a:gd name="connsiteY150" fmla="*/ 6496281 h 6858000"/>
              <a:gd name="connsiteX151" fmla="*/ 4636500 w 6096000"/>
              <a:gd name="connsiteY151" fmla="*/ 6492118 h 6858000"/>
              <a:gd name="connsiteX152" fmla="*/ 4642652 w 6096000"/>
              <a:gd name="connsiteY152" fmla="*/ 6483792 h 6858000"/>
              <a:gd name="connsiteX153" fmla="*/ 4640602 w 6096000"/>
              <a:gd name="connsiteY153" fmla="*/ 6460896 h 6858000"/>
              <a:gd name="connsiteX154" fmla="*/ 4634449 w 6096000"/>
              <a:gd name="connsiteY154" fmla="*/ 6452570 h 6858000"/>
              <a:gd name="connsiteX155" fmla="*/ 4609841 w 6096000"/>
              <a:gd name="connsiteY155" fmla="*/ 6454652 h 6858000"/>
              <a:gd name="connsiteX156" fmla="*/ 4591385 w 6096000"/>
              <a:gd name="connsiteY156" fmla="*/ 6417185 h 6858000"/>
              <a:gd name="connsiteX157" fmla="*/ 4591385 w 6096000"/>
              <a:gd name="connsiteY157" fmla="*/ 6340171 h 6858000"/>
              <a:gd name="connsiteX158" fmla="*/ 4634449 w 6096000"/>
              <a:gd name="connsiteY158" fmla="*/ 6340171 h 6858000"/>
              <a:gd name="connsiteX159" fmla="*/ 4640602 w 6096000"/>
              <a:gd name="connsiteY159" fmla="*/ 6333927 h 6858000"/>
              <a:gd name="connsiteX160" fmla="*/ 4640602 w 6096000"/>
              <a:gd name="connsiteY160" fmla="*/ 6308949 h 6858000"/>
              <a:gd name="connsiteX161" fmla="*/ 4634449 w 6096000"/>
              <a:gd name="connsiteY161" fmla="*/ 6302704 h 6858000"/>
              <a:gd name="connsiteX162" fmla="*/ 4591385 w 6096000"/>
              <a:gd name="connsiteY162" fmla="*/ 6302704 h 6858000"/>
              <a:gd name="connsiteX163" fmla="*/ 4591385 w 6096000"/>
              <a:gd name="connsiteY163" fmla="*/ 6265238 h 6858000"/>
              <a:gd name="connsiteX164" fmla="*/ 4589334 w 6096000"/>
              <a:gd name="connsiteY164" fmla="*/ 6258994 h 6858000"/>
              <a:gd name="connsiteX165" fmla="*/ 4583182 w 6096000"/>
              <a:gd name="connsiteY165" fmla="*/ 6258994 h 6858000"/>
              <a:gd name="connsiteX166" fmla="*/ 4217278 w 6096000"/>
              <a:gd name="connsiteY166" fmla="*/ 6229772 h 6858000"/>
              <a:gd name="connsiteX167" fmla="*/ 4136861 w 6096000"/>
              <a:gd name="connsiteY167" fmla="*/ 6233924 h 6858000"/>
              <a:gd name="connsiteX168" fmla="*/ 4130674 w 6096000"/>
              <a:gd name="connsiteY168" fmla="*/ 6242228 h 6858000"/>
              <a:gd name="connsiteX169" fmla="*/ 4130674 w 6096000"/>
              <a:gd name="connsiteY169" fmla="*/ 6483040 h 6858000"/>
              <a:gd name="connsiteX170" fmla="*/ 4138922 w 6096000"/>
              <a:gd name="connsiteY170" fmla="*/ 6489268 h 6858000"/>
              <a:gd name="connsiteX171" fmla="*/ 4167790 w 6096000"/>
              <a:gd name="connsiteY171" fmla="*/ 6489268 h 6858000"/>
              <a:gd name="connsiteX172" fmla="*/ 4176038 w 6096000"/>
              <a:gd name="connsiteY172" fmla="*/ 6483040 h 6858000"/>
              <a:gd name="connsiteX173" fmla="*/ 4176038 w 6096000"/>
              <a:gd name="connsiteY173" fmla="*/ 6387546 h 6858000"/>
              <a:gd name="connsiteX174" fmla="*/ 4225526 w 6096000"/>
              <a:gd name="connsiteY174" fmla="*/ 6389621 h 6858000"/>
              <a:gd name="connsiteX175" fmla="*/ 4266766 w 6096000"/>
              <a:gd name="connsiteY175" fmla="*/ 6485115 h 6858000"/>
              <a:gd name="connsiteX176" fmla="*/ 4272952 w 6096000"/>
              <a:gd name="connsiteY176" fmla="*/ 6489268 h 6858000"/>
              <a:gd name="connsiteX177" fmla="*/ 4305944 w 6096000"/>
              <a:gd name="connsiteY177" fmla="*/ 6489268 h 6858000"/>
              <a:gd name="connsiteX178" fmla="*/ 4312130 w 6096000"/>
              <a:gd name="connsiteY178" fmla="*/ 6487192 h 6858000"/>
              <a:gd name="connsiteX179" fmla="*/ 4314192 w 6096000"/>
              <a:gd name="connsiteY179" fmla="*/ 6480964 h 6858000"/>
              <a:gd name="connsiteX180" fmla="*/ 4266766 w 6096000"/>
              <a:gd name="connsiteY180" fmla="*/ 6377166 h 6858000"/>
              <a:gd name="connsiteX181" fmla="*/ 4312130 w 6096000"/>
              <a:gd name="connsiteY181" fmla="*/ 6308658 h 6858000"/>
              <a:gd name="connsiteX182" fmla="*/ 4223464 w 6096000"/>
              <a:gd name="connsiteY182" fmla="*/ 6229772 h 6858000"/>
              <a:gd name="connsiteX183" fmla="*/ 4217278 w 6096000"/>
              <a:gd name="connsiteY183" fmla="*/ 6229772 h 6858000"/>
              <a:gd name="connsiteX184" fmla="*/ 5579833 w 6096000"/>
              <a:gd name="connsiteY184" fmla="*/ 6196766 h 6858000"/>
              <a:gd name="connsiteX185" fmla="*/ 5588076 w 6096000"/>
              <a:gd name="connsiteY185" fmla="*/ 6196766 h 6858000"/>
              <a:gd name="connsiteX186" fmla="*/ 5695218 w 6096000"/>
              <a:gd name="connsiteY186" fmla="*/ 6258579 h 6858000"/>
              <a:gd name="connsiteX187" fmla="*/ 5699339 w 6096000"/>
              <a:gd name="connsiteY187" fmla="*/ 6264760 h 6858000"/>
              <a:gd name="connsiteX188" fmla="*/ 5691097 w 6096000"/>
              <a:gd name="connsiteY188" fmla="*/ 6270941 h 6858000"/>
              <a:gd name="connsiteX189" fmla="*/ 5600438 w 6096000"/>
              <a:gd name="connsiteY189" fmla="*/ 6314210 h 6858000"/>
              <a:gd name="connsiteX190" fmla="*/ 5590136 w 6096000"/>
              <a:gd name="connsiteY190" fmla="*/ 6316270 h 6858000"/>
              <a:gd name="connsiteX191" fmla="*/ 5586015 w 6096000"/>
              <a:gd name="connsiteY191" fmla="*/ 6305968 h 6858000"/>
              <a:gd name="connsiteX192" fmla="*/ 5577773 w 6096000"/>
              <a:gd name="connsiteY192" fmla="*/ 6205007 h 6858000"/>
              <a:gd name="connsiteX193" fmla="*/ 5579833 w 6096000"/>
              <a:gd name="connsiteY193" fmla="*/ 6196766 h 6858000"/>
              <a:gd name="connsiteX194" fmla="*/ 5522498 w 6096000"/>
              <a:gd name="connsiteY194" fmla="*/ 6195995 h 6858000"/>
              <a:gd name="connsiteX195" fmla="*/ 5526619 w 6096000"/>
              <a:gd name="connsiteY195" fmla="*/ 6196770 h 6858000"/>
              <a:gd name="connsiteX196" fmla="*/ 5528679 w 6096000"/>
              <a:gd name="connsiteY196" fmla="*/ 6207095 h 6858000"/>
              <a:gd name="connsiteX197" fmla="*/ 5520438 w 6096000"/>
              <a:gd name="connsiteY197" fmla="*/ 6308283 h 6858000"/>
              <a:gd name="connsiteX198" fmla="*/ 5516316 w 6096000"/>
              <a:gd name="connsiteY198" fmla="*/ 6316543 h 6858000"/>
              <a:gd name="connsiteX199" fmla="*/ 5506015 w 6096000"/>
              <a:gd name="connsiteY199" fmla="*/ 6316543 h 6858000"/>
              <a:gd name="connsiteX200" fmla="*/ 5415355 w 6096000"/>
              <a:gd name="connsiteY200" fmla="*/ 6271112 h 6858000"/>
              <a:gd name="connsiteX201" fmla="*/ 5407114 w 6096000"/>
              <a:gd name="connsiteY201" fmla="*/ 6264917 h 6858000"/>
              <a:gd name="connsiteX202" fmla="*/ 5411235 w 6096000"/>
              <a:gd name="connsiteY202" fmla="*/ 6258721 h 6858000"/>
              <a:gd name="connsiteX203" fmla="*/ 5518377 w 6096000"/>
              <a:gd name="connsiteY203" fmla="*/ 6196770 h 6858000"/>
              <a:gd name="connsiteX204" fmla="*/ 5522498 w 6096000"/>
              <a:gd name="connsiteY204" fmla="*/ 6195995 h 6858000"/>
              <a:gd name="connsiteX205" fmla="*/ 5553811 w 6096000"/>
              <a:gd name="connsiteY205" fmla="*/ 6160806 h 6858000"/>
              <a:gd name="connsiteX206" fmla="*/ 5336980 w 6096000"/>
              <a:gd name="connsiteY206" fmla="*/ 6379976 h 6858000"/>
              <a:gd name="connsiteX207" fmla="*/ 5553811 w 6096000"/>
              <a:gd name="connsiteY207" fmla="*/ 6599145 h 6858000"/>
              <a:gd name="connsiteX208" fmla="*/ 5770643 w 6096000"/>
              <a:gd name="connsiteY208" fmla="*/ 6379976 h 6858000"/>
              <a:gd name="connsiteX209" fmla="*/ 5553811 w 6096000"/>
              <a:gd name="connsiteY209" fmla="*/ 6160806 h 6858000"/>
              <a:gd name="connsiteX210" fmla="*/ 5553226 w 6096000"/>
              <a:gd name="connsiteY210" fmla="*/ 6129247 h 6858000"/>
              <a:gd name="connsiteX211" fmla="*/ 5799865 w 6096000"/>
              <a:gd name="connsiteY211" fmla="*/ 6378808 h 6858000"/>
              <a:gd name="connsiteX212" fmla="*/ 5553226 w 6096000"/>
              <a:gd name="connsiteY212" fmla="*/ 6628369 h 6858000"/>
              <a:gd name="connsiteX213" fmla="*/ 5306588 w 6096000"/>
              <a:gd name="connsiteY213" fmla="*/ 6378808 h 6858000"/>
              <a:gd name="connsiteX214" fmla="*/ 5553226 w 6096000"/>
              <a:gd name="connsiteY214" fmla="*/ 6129247 h 6858000"/>
              <a:gd name="connsiteX215" fmla="*/ 5540303 w 6096000"/>
              <a:gd name="connsiteY215" fmla="*/ 6050671 h 6858000"/>
              <a:gd name="connsiteX216" fmla="*/ 5527964 w 6096000"/>
              <a:gd name="connsiteY216" fmla="*/ 6100554 h 6858000"/>
              <a:gd name="connsiteX217" fmla="*/ 5505342 w 6096000"/>
              <a:gd name="connsiteY217" fmla="*/ 6104711 h 6858000"/>
              <a:gd name="connsiteX218" fmla="*/ 5478607 w 6096000"/>
              <a:gd name="connsiteY218" fmla="*/ 6058985 h 6858000"/>
              <a:gd name="connsiteX219" fmla="*/ 5478607 w 6096000"/>
              <a:gd name="connsiteY219" fmla="*/ 6056906 h 6858000"/>
              <a:gd name="connsiteX220" fmla="*/ 5476550 w 6096000"/>
              <a:gd name="connsiteY220" fmla="*/ 6058985 h 6858000"/>
              <a:gd name="connsiteX221" fmla="*/ 5455985 w 6096000"/>
              <a:gd name="connsiteY221" fmla="*/ 6063142 h 6858000"/>
              <a:gd name="connsiteX222" fmla="*/ 5455985 w 6096000"/>
              <a:gd name="connsiteY222" fmla="*/ 6065220 h 6858000"/>
              <a:gd name="connsiteX223" fmla="*/ 5451872 w 6096000"/>
              <a:gd name="connsiteY223" fmla="*/ 6090162 h 6858000"/>
              <a:gd name="connsiteX224" fmla="*/ 5455985 w 6096000"/>
              <a:gd name="connsiteY224" fmla="*/ 6117182 h 6858000"/>
              <a:gd name="connsiteX225" fmla="*/ 5435420 w 6096000"/>
              <a:gd name="connsiteY225" fmla="*/ 6125495 h 6858000"/>
              <a:gd name="connsiteX226" fmla="*/ 5398402 w 6096000"/>
              <a:gd name="connsiteY226" fmla="*/ 6090162 h 6858000"/>
              <a:gd name="connsiteX227" fmla="*/ 5398402 w 6096000"/>
              <a:gd name="connsiteY227" fmla="*/ 6088083 h 6858000"/>
              <a:gd name="connsiteX228" fmla="*/ 5396346 w 6096000"/>
              <a:gd name="connsiteY228" fmla="*/ 6088083 h 6858000"/>
              <a:gd name="connsiteX229" fmla="*/ 5377837 w 6096000"/>
              <a:gd name="connsiteY229" fmla="*/ 6100554 h 6858000"/>
              <a:gd name="connsiteX230" fmla="*/ 5377837 w 6096000"/>
              <a:gd name="connsiteY230" fmla="*/ 6102632 h 6858000"/>
              <a:gd name="connsiteX231" fmla="*/ 5390176 w 6096000"/>
              <a:gd name="connsiteY231" fmla="*/ 6152515 h 6858000"/>
              <a:gd name="connsiteX232" fmla="*/ 5373724 w 6096000"/>
              <a:gd name="connsiteY232" fmla="*/ 6164986 h 6858000"/>
              <a:gd name="connsiteX233" fmla="*/ 5330536 w 6096000"/>
              <a:gd name="connsiteY233" fmla="*/ 6137966 h 6858000"/>
              <a:gd name="connsiteX234" fmla="*/ 5328480 w 6096000"/>
              <a:gd name="connsiteY234" fmla="*/ 6137966 h 6858000"/>
              <a:gd name="connsiteX235" fmla="*/ 5328480 w 6096000"/>
              <a:gd name="connsiteY235" fmla="*/ 6140044 h 6858000"/>
              <a:gd name="connsiteX236" fmla="*/ 5312027 w 6096000"/>
              <a:gd name="connsiteY236" fmla="*/ 6154594 h 6858000"/>
              <a:gd name="connsiteX237" fmla="*/ 5312027 w 6096000"/>
              <a:gd name="connsiteY237" fmla="*/ 6156672 h 6858000"/>
              <a:gd name="connsiteX238" fmla="*/ 5338763 w 6096000"/>
              <a:gd name="connsiteY238" fmla="*/ 6202398 h 6858000"/>
              <a:gd name="connsiteX239" fmla="*/ 5324366 w 6096000"/>
              <a:gd name="connsiteY239" fmla="*/ 6219026 h 6858000"/>
              <a:gd name="connsiteX240" fmla="*/ 5275010 w 6096000"/>
              <a:gd name="connsiteY240" fmla="*/ 6206555 h 6858000"/>
              <a:gd name="connsiteX241" fmla="*/ 5272953 w 6096000"/>
              <a:gd name="connsiteY241" fmla="*/ 6206555 h 6858000"/>
              <a:gd name="connsiteX242" fmla="*/ 5262671 w 6096000"/>
              <a:gd name="connsiteY242" fmla="*/ 6225261 h 6858000"/>
              <a:gd name="connsiteX243" fmla="*/ 5262671 w 6096000"/>
              <a:gd name="connsiteY243" fmla="*/ 6227340 h 6858000"/>
              <a:gd name="connsiteX244" fmla="*/ 5299688 w 6096000"/>
              <a:gd name="connsiteY244" fmla="*/ 6264752 h 6858000"/>
              <a:gd name="connsiteX245" fmla="*/ 5291462 w 6096000"/>
              <a:gd name="connsiteY245" fmla="*/ 6283458 h 6858000"/>
              <a:gd name="connsiteX246" fmla="*/ 5240049 w 6096000"/>
              <a:gd name="connsiteY246" fmla="*/ 6283458 h 6858000"/>
              <a:gd name="connsiteX247" fmla="*/ 5237992 w 6096000"/>
              <a:gd name="connsiteY247" fmla="*/ 6283458 h 6858000"/>
              <a:gd name="connsiteX248" fmla="*/ 5237992 w 6096000"/>
              <a:gd name="connsiteY248" fmla="*/ 6285536 h 6858000"/>
              <a:gd name="connsiteX249" fmla="*/ 5231823 w 6096000"/>
              <a:gd name="connsiteY249" fmla="*/ 6306320 h 6858000"/>
              <a:gd name="connsiteX250" fmla="*/ 5233879 w 6096000"/>
              <a:gd name="connsiteY250" fmla="*/ 6308399 h 6858000"/>
              <a:gd name="connsiteX251" fmla="*/ 5277066 w 6096000"/>
              <a:gd name="connsiteY251" fmla="*/ 6333340 h 6858000"/>
              <a:gd name="connsiteX252" fmla="*/ 5275010 w 6096000"/>
              <a:gd name="connsiteY252" fmla="*/ 6356204 h 6858000"/>
              <a:gd name="connsiteX253" fmla="*/ 5225653 w 6096000"/>
              <a:gd name="connsiteY253" fmla="*/ 6368675 h 6858000"/>
              <a:gd name="connsiteX254" fmla="*/ 5223596 w 6096000"/>
              <a:gd name="connsiteY254" fmla="*/ 6368675 h 6858000"/>
              <a:gd name="connsiteX255" fmla="*/ 5223596 w 6096000"/>
              <a:gd name="connsiteY255" fmla="*/ 6370752 h 6858000"/>
              <a:gd name="connsiteX256" fmla="*/ 5223596 w 6096000"/>
              <a:gd name="connsiteY256" fmla="*/ 6381145 h 6858000"/>
              <a:gd name="connsiteX257" fmla="*/ 5223596 w 6096000"/>
              <a:gd name="connsiteY257" fmla="*/ 6391537 h 6858000"/>
              <a:gd name="connsiteX258" fmla="*/ 5223596 w 6096000"/>
              <a:gd name="connsiteY258" fmla="*/ 6393616 h 6858000"/>
              <a:gd name="connsiteX259" fmla="*/ 5225653 w 6096000"/>
              <a:gd name="connsiteY259" fmla="*/ 6393616 h 6858000"/>
              <a:gd name="connsiteX260" fmla="*/ 5275010 w 6096000"/>
              <a:gd name="connsiteY260" fmla="*/ 6406087 h 6858000"/>
              <a:gd name="connsiteX261" fmla="*/ 5279123 w 6096000"/>
              <a:gd name="connsiteY261" fmla="*/ 6428949 h 6858000"/>
              <a:gd name="connsiteX262" fmla="*/ 5233879 w 6096000"/>
              <a:gd name="connsiteY262" fmla="*/ 6455969 h 6858000"/>
              <a:gd name="connsiteX263" fmla="*/ 5231823 w 6096000"/>
              <a:gd name="connsiteY263" fmla="*/ 6455969 h 6858000"/>
              <a:gd name="connsiteX264" fmla="*/ 5231823 w 6096000"/>
              <a:gd name="connsiteY264" fmla="*/ 6458048 h 6858000"/>
              <a:gd name="connsiteX265" fmla="*/ 5237992 w 6096000"/>
              <a:gd name="connsiteY265" fmla="*/ 6478833 h 6858000"/>
              <a:gd name="connsiteX266" fmla="*/ 5240049 w 6096000"/>
              <a:gd name="connsiteY266" fmla="*/ 6478833 h 6858000"/>
              <a:gd name="connsiteX267" fmla="*/ 5291462 w 6096000"/>
              <a:gd name="connsiteY267" fmla="*/ 6478833 h 6858000"/>
              <a:gd name="connsiteX268" fmla="*/ 5299688 w 6096000"/>
              <a:gd name="connsiteY268" fmla="*/ 6499616 h 6858000"/>
              <a:gd name="connsiteX269" fmla="*/ 5262671 w 6096000"/>
              <a:gd name="connsiteY269" fmla="*/ 6537029 h 6858000"/>
              <a:gd name="connsiteX270" fmla="*/ 5262671 w 6096000"/>
              <a:gd name="connsiteY270" fmla="*/ 6539107 h 6858000"/>
              <a:gd name="connsiteX271" fmla="*/ 5275010 w 6096000"/>
              <a:gd name="connsiteY271" fmla="*/ 6557813 h 6858000"/>
              <a:gd name="connsiteX272" fmla="*/ 5326423 w 6096000"/>
              <a:gd name="connsiteY272" fmla="*/ 6543265 h 6858000"/>
              <a:gd name="connsiteX273" fmla="*/ 5338763 w 6096000"/>
              <a:gd name="connsiteY273" fmla="*/ 6561971 h 6858000"/>
              <a:gd name="connsiteX274" fmla="*/ 5312027 w 6096000"/>
              <a:gd name="connsiteY274" fmla="*/ 6607697 h 6858000"/>
              <a:gd name="connsiteX275" fmla="*/ 5314084 w 6096000"/>
              <a:gd name="connsiteY275" fmla="*/ 6609774 h 6858000"/>
              <a:gd name="connsiteX276" fmla="*/ 5328480 w 6096000"/>
              <a:gd name="connsiteY276" fmla="*/ 6624324 h 6858000"/>
              <a:gd name="connsiteX277" fmla="*/ 5330536 w 6096000"/>
              <a:gd name="connsiteY277" fmla="*/ 6624324 h 6858000"/>
              <a:gd name="connsiteX278" fmla="*/ 5375780 w 6096000"/>
              <a:gd name="connsiteY278" fmla="*/ 6597304 h 6858000"/>
              <a:gd name="connsiteX279" fmla="*/ 5392233 w 6096000"/>
              <a:gd name="connsiteY279" fmla="*/ 6611853 h 6858000"/>
              <a:gd name="connsiteX280" fmla="*/ 5379894 w 6096000"/>
              <a:gd name="connsiteY280" fmla="*/ 6661736 h 6858000"/>
              <a:gd name="connsiteX281" fmla="*/ 5379894 w 6096000"/>
              <a:gd name="connsiteY281" fmla="*/ 6663815 h 6858000"/>
              <a:gd name="connsiteX282" fmla="*/ 5398402 w 6096000"/>
              <a:gd name="connsiteY282" fmla="*/ 6674206 h 6858000"/>
              <a:gd name="connsiteX283" fmla="*/ 5398402 w 6096000"/>
              <a:gd name="connsiteY283" fmla="*/ 6676285 h 6858000"/>
              <a:gd name="connsiteX284" fmla="*/ 5400459 w 6096000"/>
              <a:gd name="connsiteY284" fmla="*/ 6674206 h 6858000"/>
              <a:gd name="connsiteX285" fmla="*/ 5437476 w 6096000"/>
              <a:gd name="connsiteY285" fmla="*/ 6636795 h 6858000"/>
              <a:gd name="connsiteX286" fmla="*/ 5455985 w 6096000"/>
              <a:gd name="connsiteY286" fmla="*/ 6645109 h 6858000"/>
              <a:gd name="connsiteX287" fmla="*/ 5453928 w 6096000"/>
              <a:gd name="connsiteY287" fmla="*/ 6672129 h 6858000"/>
              <a:gd name="connsiteX288" fmla="*/ 5455985 w 6096000"/>
              <a:gd name="connsiteY288" fmla="*/ 6697070 h 6858000"/>
              <a:gd name="connsiteX289" fmla="*/ 5455985 w 6096000"/>
              <a:gd name="connsiteY289" fmla="*/ 6699148 h 6858000"/>
              <a:gd name="connsiteX290" fmla="*/ 5458042 w 6096000"/>
              <a:gd name="connsiteY290" fmla="*/ 6699148 h 6858000"/>
              <a:gd name="connsiteX291" fmla="*/ 5478607 w 6096000"/>
              <a:gd name="connsiteY291" fmla="*/ 6705383 h 6858000"/>
              <a:gd name="connsiteX292" fmla="*/ 5480663 w 6096000"/>
              <a:gd name="connsiteY292" fmla="*/ 6705383 h 6858000"/>
              <a:gd name="connsiteX293" fmla="*/ 5505342 w 6096000"/>
              <a:gd name="connsiteY293" fmla="*/ 6659658 h 6858000"/>
              <a:gd name="connsiteX294" fmla="*/ 5527964 w 6096000"/>
              <a:gd name="connsiteY294" fmla="*/ 6661736 h 6858000"/>
              <a:gd name="connsiteX295" fmla="*/ 5540303 w 6096000"/>
              <a:gd name="connsiteY295" fmla="*/ 6713697 h 6858000"/>
              <a:gd name="connsiteX296" fmla="*/ 5542359 w 6096000"/>
              <a:gd name="connsiteY296" fmla="*/ 6713697 h 6858000"/>
              <a:gd name="connsiteX297" fmla="*/ 5562925 w 6096000"/>
              <a:gd name="connsiteY297" fmla="*/ 6713697 h 6858000"/>
              <a:gd name="connsiteX298" fmla="*/ 5564982 w 6096000"/>
              <a:gd name="connsiteY298" fmla="*/ 6713697 h 6858000"/>
              <a:gd name="connsiteX299" fmla="*/ 5579378 w 6096000"/>
              <a:gd name="connsiteY299" fmla="*/ 6661736 h 6858000"/>
              <a:gd name="connsiteX300" fmla="*/ 5599943 w 6096000"/>
              <a:gd name="connsiteY300" fmla="*/ 6659658 h 6858000"/>
              <a:gd name="connsiteX301" fmla="*/ 5626678 w 6096000"/>
              <a:gd name="connsiteY301" fmla="*/ 6705383 h 6858000"/>
              <a:gd name="connsiteX302" fmla="*/ 5647243 w 6096000"/>
              <a:gd name="connsiteY302" fmla="*/ 6699148 h 6858000"/>
              <a:gd name="connsiteX303" fmla="*/ 5649300 w 6096000"/>
              <a:gd name="connsiteY303" fmla="*/ 6699148 h 6858000"/>
              <a:gd name="connsiteX304" fmla="*/ 5651356 w 6096000"/>
              <a:gd name="connsiteY304" fmla="*/ 6672129 h 6858000"/>
              <a:gd name="connsiteX305" fmla="*/ 5649300 w 6096000"/>
              <a:gd name="connsiteY305" fmla="*/ 6645109 h 6858000"/>
              <a:gd name="connsiteX306" fmla="*/ 5669865 w 6096000"/>
              <a:gd name="connsiteY306" fmla="*/ 6636795 h 6858000"/>
              <a:gd name="connsiteX307" fmla="*/ 5706882 w 6096000"/>
              <a:gd name="connsiteY307" fmla="*/ 6674206 h 6858000"/>
              <a:gd name="connsiteX308" fmla="*/ 5725391 w 6096000"/>
              <a:gd name="connsiteY308" fmla="*/ 6663815 h 6858000"/>
              <a:gd name="connsiteX309" fmla="*/ 5727448 w 6096000"/>
              <a:gd name="connsiteY309" fmla="*/ 6661736 h 6858000"/>
              <a:gd name="connsiteX310" fmla="*/ 5727448 w 6096000"/>
              <a:gd name="connsiteY310" fmla="*/ 6659658 h 6858000"/>
              <a:gd name="connsiteX311" fmla="*/ 5713052 w 6096000"/>
              <a:gd name="connsiteY311" fmla="*/ 6611853 h 6858000"/>
              <a:gd name="connsiteX312" fmla="*/ 5729504 w 6096000"/>
              <a:gd name="connsiteY312" fmla="*/ 6597304 h 6858000"/>
              <a:gd name="connsiteX313" fmla="*/ 5774748 w 6096000"/>
              <a:gd name="connsiteY313" fmla="*/ 6624324 h 6858000"/>
              <a:gd name="connsiteX314" fmla="*/ 5776805 w 6096000"/>
              <a:gd name="connsiteY314" fmla="*/ 6624324 h 6858000"/>
              <a:gd name="connsiteX315" fmla="*/ 5791201 w 6096000"/>
              <a:gd name="connsiteY315" fmla="*/ 6607697 h 6858000"/>
              <a:gd name="connsiteX316" fmla="*/ 5793257 w 6096000"/>
              <a:gd name="connsiteY316" fmla="*/ 6607697 h 6858000"/>
              <a:gd name="connsiteX317" fmla="*/ 5766522 w 6096000"/>
              <a:gd name="connsiteY317" fmla="*/ 6561971 h 6858000"/>
              <a:gd name="connsiteX318" fmla="*/ 5778861 w 6096000"/>
              <a:gd name="connsiteY318" fmla="*/ 6543265 h 6858000"/>
              <a:gd name="connsiteX319" fmla="*/ 5830275 w 6096000"/>
              <a:gd name="connsiteY319" fmla="*/ 6557813 h 6858000"/>
              <a:gd name="connsiteX320" fmla="*/ 5832331 w 6096000"/>
              <a:gd name="connsiteY320" fmla="*/ 6555735 h 6858000"/>
              <a:gd name="connsiteX321" fmla="*/ 5842614 w 6096000"/>
              <a:gd name="connsiteY321" fmla="*/ 6537029 h 6858000"/>
              <a:gd name="connsiteX322" fmla="*/ 5842614 w 6096000"/>
              <a:gd name="connsiteY322" fmla="*/ 6534951 h 6858000"/>
              <a:gd name="connsiteX323" fmla="*/ 5805596 w 6096000"/>
              <a:gd name="connsiteY323" fmla="*/ 6499616 h 6858000"/>
              <a:gd name="connsiteX324" fmla="*/ 5813822 w 6096000"/>
              <a:gd name="connsiteY324" fmla="*/ 6478833 h 6858000"/>
              <a:gd name="connsiteX325" fmla="*/ 5865236 w 6096000"/>
              <a:gd name="connsiteY325" fmla="*/ 6478833 h 6858000"/>
              <a:gd name="connsiteX326" fmla="*/ 5867292 w 6096000"/>
              <a:gd name="connsiteY326" fmla="*/ 6478833 h 6858000"/>
              <a:gd name="connsiteX327" fmla="*/ 5871405 w 6096000"/>
              <a:gd name="connsiteY327" fmla="*/ 6458048 h 6858000"/>
              <a:gd name="connsiteX328" fmla="*/ 5871405 w 6096000"/>
              <a:gd name="connsiteY328" fmla="*/ 6455969 h 6858000"/>
              <a:gd name="connsiteX329" fmla="*/ 5826162 w 6096000"/>
              <a:gd name="connsiteY329" fmla="*/ 6428949 h 6858000"/>
              <a:gd name="connsiteX330" fmla="*/ 5830275 w 6096000"/>
              <a:gd name="connsiteY330" fmla="*/ 6408165 h 6858000"/>
              <a:gd name="connsiteX331" fmla="*/ 5879632 w 6096000"/>
              <a:gd name="connsiteY331" fmla="*/ 6393616 h 6858000"/>
              <a:gd name="connsiteX332" fmla="*/ 5881688 w 6096000"/>
              <a:gd name="connsiteY332" fmla="*/ 6393616 h 6858000"/>
              <a:gd name="connsiteX333" fmla="*/ 5881688 w 6096000"/>
              <a:gd name="connsiteY333" fmla="*/ 6381145 h 6858000"/>
              <a:gd name="connsiteX334" fmla="*/ 5881688 w 6096000"/>
              <a:gd name="connsiteY334" fmla="*/ 6370752 h 6858000"/>
              <a:gd name="connsiteX335" fmla="*/ 5879632 w 6096000"/>
              <a:gd name="connsiteY335" fmla="*/ 6370752 h 6858000"/>
              <a:gd name="connsiteX336" fmla="*/ 5830275 w 6096000"/>
              <a:gd name="connsiteY336" fmla="*/ 6356204 h 6858000"/>
              <a:gd name="connsiteX337" fmla="*/ 5828218 w 6096000"/>
              <a:gd name="connsiteY337" fmla="*/ 6335419 h 6858000"/>
              <a:gd name="connsiteX338" fmla="*/ 5871405 w 6096000"/>
              <a:gd name="connsiteY338" fmla="*/ 6308399 h 6858000"/>
              <a:gd name="connsiteX339" fmla="*/ 5873462 w 6096000"/>
              <a:gd name="connsiteY339" fmla="*/ 6308399 h 6858000"/>
              <a:gd name="connsiteX340" fmla="*/ 5873462 w 6096000"/>
              <a:gd name="connsiteY340" fmla="*/ 6306320 h 6858000"/>
              <a:gd name="connsiteX341" fmla="*/ 5867292 w 6096000"/>
              <a:gd name="connsiteY341" fmla="*/ 6285536 h 6858000"/>
              <a:gd name="connsiteX342" fmla="*/ 5865236 w 6096000"/>
              <a:gd name="connsiteY342" fmla="*/ 6285536 h 6858000"/>
              <a:gd name="connsiteX343" fmla="*/ 5813822 w 6096000"/>
              <a:gd name="connsiteY343" fmla="*/ 6285536 h 6858000"/>
              <a:gd name="connsiteX344" fmla="*/ 5805596 w 6096000"/>
              <a:gd name="connsiteY344" fmla="*/ 6264752 h 6858000"/>
              <a:gd name="connsiteX345" fmla="*/ 5842614 w 6096000"/>
              <a:gd name="connsiteY345" fmla="*/ 6227340 h 6858000"/>
              <a:gd name="connsiteX346" fmla="*/ 5842614 w 6096000"/>
              <a:gd name="connsiteY346" fmla="*/ 6225261 h 6858000"/>
              <a:gd name="connsiteX347" fmla="*/ 5832331 w 6096000"/>
              <a:gd name="connsiteY347" fmla="*/ 6206555 h 6858000"/>
              <a:gd name="connsiteX348" fmla="*/ 5830275 w 6096000"/>
              <a:gd name="connsiteY348" fmla="*/ 6206555 h 6858000"/>
              <a:gd name="connsiteX349" fmla="*/ 5780918 w 6096000"/>
              <a:gd name="connsiteY349" fmla="*/ 6219026 h 6858000"/>
              <a:gd name="connsiteX350" fmla="*/ 5766522 w 6096000"/>
              <a:gd name="connsiteY350" fmla="*/ 6202398 h 6858000"/>
              <a:gd name="connsiteX351" fmla="*/ 5793257 w 6096000"/>
              <a:gd name="connsiteY351" fmla="*/ 6156672 h 6858000"/>
              <a:gd name="connsiteX352" fmla="*/ 5793257 w 6096000"/>
              <a:gd name="connsiteY352" fmla="*/ 6154594 h 6858000"/>
              <a:gd name="connsiteX353" fmla="*/ 5776805 w 6096000"/>
              <a:gd name="connsiteY353" fmla="*/ 6140044 h 6858000"/>
              <a:gd name="connsiteX354" fmla="*/ 5731561 w 6096000"/>
              <a:gd name="connsiteY354" fmla="*/ 6164986 h 6858000"/>
              <a:gd name="connsiteX355" fmla="*/ 5713052 w 6096000"/>
              <a:gd name="connsiteY355" fmla="*/ 6152515 h 6858000"/>
              <a:gd name="connsiteX356" fmla="*/ 5727448 w 6096000"/>
              <a:gd name="connsiteY356" fmla="*/ 6102632 h 6858000"/>
              <a:gd name="connsiteX357" fmla="*/ 5727448 w 6096000"/>
              <a:gd name="connsiteY357" fmla="*/ 6100554 h 6858000"/>
              <a:gd name="connsiteX358" fmla="*/ 5708939 w 6096000"/>
              <a:gd name="connsiteY358" fmla="*/ 6090162 h 6858000"/>
              <a:gd name="connsiteX359" fmla="*/ 5706882 w 6096000"/>
              <a:gd name="connsiteY359" fmla="*/ 6088083 h 6858000"/>
              <a:gd name="connsiteX360" fmla="*/ 5706882 w 6096000"/>
              <a:gd name="connsiteY360" fmla="*/ 6090162 h 6858000"/>
              <a:gd name="connsiteX361" fmla="*/ 5669865 w 6096000"/>
              <a:gd name="connsiteY361" fmla="*/ 6125495 h 6858000"/>
              <a:gd name="connsiteX362" fmla="*/ 5649300 w 6096000"/>
              <a:gd name="connsiteY362" fmla="*/ 6117182 h 6858000"/>
              <a:gd name="connsiteX363" fmla="*/ 5653412 w 6096000"/>
              <a:gd name="connsiteY363" fmla="*/ 6090162 h 6858000"/>
              <a:gd name="connsiteX364" fmla="*/ 5649300 w 6096000"/>
              <a:gd name="connsiteY364" fmla="*/ 6065220 h 6858000"/>
              <a:gd name="connsiteX365" fmla="*/ 5649300 w 6096000"/>
              <a:gd name="connsiteY365" fmla="*/ 6063142 h 6858000"/>
              <a:gd name="connsiteX366" fmla="*/ 5647243 w 6096000"/>
              <a:gd name="connsiteY366" fmla="*/ 6063142 h 6858000"/>
              <a:gd name="connsiteX367" fmla="*/ 5626678 w 6096000"/>
              <a:gd name="connsiteY367" fmla="*/ 6058985 h 6858000"/>
              <a:gd name="connsiteX368" fmla="*/ 5599943 w 6096000"/>
              <a:gd name="connsiteY368" fmla="*/ 6104711 h 6858000"/>
              <a:gd name="connsiteX369" fmla="*/ 5577321 w 6096000"/>
              <a:gd name="connsiteY369" fmla="*/ 6100554 h 6858000"/>
              <a:gd name="connsiteX370" fmla="*/ 5564982 w 6096000"/>
              <a:gd name="connsiteY370" fmla="*/ 6050671 h 6858000"/>
              <a:gd name="connsiteX371" fmla="*/ 5562925 w 6096000"/>
              <a:gd name="connsiteY371" fmla="*/ 6050671 h 6858000"/>
              <a:gd name="connsiteX372" fmla="*/ 5542359 w 6096000"/>
              <a:gd name="connsiteY372" fmla="*/ 6050671 h 6858000"/>
              <a:gd name="connsiteX373" fmla="*/ 5540303 w 6096000"/>
              <a:gd name="connsiteY373" fmla="*/ 6050671 h 6858000"/>
              <a:gd name="connsiteX374" fmla="*/ 0 w 6096000"/>
              <a:gd name="connsiteY374" fmla="*/ 0 h 6858000"/>
              <a:gd name="connsiteX375" fmla="*/ 6096000 w 6096000"/>
              <a:gd name="connsiteY375" fmla="*/ 0 h 6858000"/>
              <a:gd name="connsiteX376" fmla="*/ 6096000 w 6096000"/>
              <a:gd name="connsiteY376" fmla="*/ 6858000 h 6858000"/>
              <a:gd name="connsiteX377" fmla="*/ 0 w 6096000"/>
              <a:gd name="connsiteY3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6096000" h="6858000">
                <a:moveTo>
                  <a:pt x="5507402" y="6448102"/>
                </a:moveTo>
                <a:cubicBezTo>
                  <a:pt x="5511483" y="6446018"/>
                  <a:pt x="5513524" y="6446018"/>
                  <a:pt x="5517605" y="6448102"/>
                </a:cubicBezTo>
                <a:cubicBezTo>
                  <a:pt x="5519645" y="6450187"/>
                  <a:pt x="5521686" y="6452271"/>
                  <a:pt x="5521686" y="6456440"/>
                </a:cubicBezTo>
                <a:cubicBezTo>
                  <a:pt x="5527808" y="6558584"/>
                  <a:pt x="5527808" y="6558584"/>
                  <a:pt x="5527808" y="6558584"/>
                </a:cubicBezTo>
                <a:cubicBezTo>
                  <a:pt x="5529848" y="6564837"/>
                  <a:pt x="5527808" y="6566922"/>
                  <a:pt x="5525767" y="6569006"/>
                </a:cubicBezTo>
                <a:cubicBezTo>
                  <a:pt x="5523727" y="6571091"/>
                  <a:pt x="5521686" y="6569006"/>
                  <a:pt x="5519645" y="6569006"/>
                </a:cubicBezTo>
                <a:cubicBezTo>
                  <a:pt x="5474752" y="6558584"/>
                  <a:pt x="5444142" y="6539822"/>
                  <a:pt x="5413533" y="6506470"/>
                </a:cubicBezTo>
                <a:cubicBezTo>
                  <a:pt x="5411492" y="6504386"/>
                  <a:pt x="5409451" y="6502301"/>
                  <a:pt x="5409451" y="6500217"/>
                </a:cubicBezTo>
                <a:cubicBezTo>
                  <a:pt x="5409451" y="6500217"/>
                  <a:pt x="5409451" y="6500217"/>
                  <a:pt x="5409451" y="6498131"/>
                </a:cubicBezTo>
                <a:cubicBezTo>
                  <a:pt x="5409451" y="6496047"/>
                  <a:pt x="5413533" y="6493962"/>
                  <a:pt x="5415573" y="6493962"/>
                </a:cubicBezTo>
                <a:cubicBezTo>
                  <a:pt x="5507402" y="6448102"/>
                  <a:pt x="5507402" y="6448102"/>
                  <a:pt x="5507402" y="6448102"/>
                </a:cubicBezTo>
                <a:close/>
                <a:moveTo>
                  <a:pt x="5590136" y="6446018"/>
                </a:moveTo>
                <a:cubicBezTo>
                  <a:pt x="5594256" y="6446018"/>
                  <a:pt x="5596317" y="6446018"/>
                  <a:pt x="5600438" y="6446018"/>
                </a:cubicBezTo>
                <a:cubicBezTo>
                  <a:pt x="5691097" y="6491784"/>
                  <a:pt x="5691097" y="6491784"/>
                  <a:pt x="5691097" y="6491784"/>
                </a:cubicBezTo>
                <a:cubicBezTo>
                  <a:pt x="5695218" y="6493864"/>
                  <a:pt x="5697278" y="6495944"/>
                  <a:pt x="5699339" y="6498025"/>
                </a:cubicBezTo>
                <a:cubicBezTo>
                  <a:pt x="5699339" y="6500105"/>
                  <a:pt x="5697278" y="6502185"/>
                  <a:pt x="5695218" y="6504265"/>
                </a:cubicBezTo>
                <a:cubicBezTo>
                  <a:pt x="5664312" y="6537549"/>
                  <a:pt x="5631344" y="6556272"/>
                  <a:pt x="5588076" y="6566673"/>
                </a:cubicBezTo>
                <a:cubicBezTo>
                  <a:pt x="5583954" y="6568753"/>
                  <a:pt x="5581894" y="6568753"/>
                  <a:pt x="5579833" y="6566673"/>
                </a:cubicBezTo>
                <a:cubicBezTo>
                  <a:pt x="5577773" y="6564593"/>
                  <a:pt x="5577773" y="6560432"/>
                  <a:pt x="5577773" y="6558352"/>
                </a:cubicBezTo>
                <a:cubicBezTo>
                  <a:pt x="5586015" y="6454339"/>
                  <a:pt x="5586015" y="6454339"/>
                  <a:pt x="5586015" y="6454339"/>
                </a:cubicBezTo>
                <a:cubicBezTo>
                  <a:pt x="5586015" y="6452259"/>
                  <a:pt x="5588076" y="6448098"/>
                  <a:pt x="5590136" y="6446018"/>
                </a:cubicBezTo>
                <a:close/>
                <a:moveTo>
                  <a:pt x="4772401" y="6406275"/>
                </a:moveTo>
                <a:cubicBezTo>
                  <a:pt x="4772401" y="6406275"/>
                  <a:pt x="4772401" y="6406275"/>
                  <a:pt x="4772401" y="6449478"/>
                </a:cubicBezTo>
                <a:cubicBezTo>
                  <a:pt x="4772401" y="6449478"/>
                  <a:pt x="4745333" y="6457707"/>
                  <a:pt x="4724512" y="6457707"/>
                </a:cubicBezTo>
                <a:cubicBezTo>
                  <a:pt x="4707855" y="6457707"/>
                  <a:pt x="4705773" y="6441249"/>
                  <a:pt x="4705773" y="6433020"/>
                </a:cubicBezTo>
                <a:cubicBezTo>
                  <a:pt x="4705773" y="6418619"/>
                  <a:pt x="4714102" y="6410390"/>
                  <a:pt x="4730759" y="6408333"/>
                </a:cubicBezTo>
                <a:close/>
                <a:moveTo>
                  <a:pt x="4422900" y="6336141"/>
                </a:moveTo>
                <a:cubicBezTo>
                  <a:pt x="4451537" y="6336141"/>
                  <a:pt x="4463811" y="6352748"/>
                  <a:pt x="4463811" y="6396340"/>
                </a:cubicBezTo>
                <a:cubicBezTo>
                  <a:pt x="4463811" y="6433704"/>
                  <a:pt x="4457675" y="6456538"/>
                  <a:pt x="4422900" y="6456538"/>
                </a:cubicBezTo>
                <a:cubicBezTo>
                  <a:pt x="4388125" y="6456538"/>
                  <a:pt x="4381988" y="6433704"/>
                  <a:pt x="4381988" y="6396340"/>
                </a:cubicBezTo>
                <a:cubicBezTo>
                  <a:pt x="4381988" y="6352748"/>
                  <a:pt x="4392216" y="6336141"/>
                  <a:pt x="4422900" y="6336141"/>
                </a:cubicBezTo>
                <a:close/>
                <a:moveTo>
                  <a:pt x="5577123" y="6327829"/>
                </a:moveTo>
                <a:cubicBezTo>
                  <a:pt x="5579950" y="6327310"/>
                  <a:pt x="5583033" y="6327829"/>
                  <a:pt x="5586116" y="6328868"/>
                </a:cubicBezTo>
                <a:cubicBezTo>
                  <a:pt x="5602562" y="6341337"/>
                  <a:pt x="5612840" y="6360039"/>
                  <a:pt x="5612840" y="6380819"/>
                </a:cubicBezTo>
                <a:cubicBezTo>
                  <a:pt x="5612840" y="6411990"/>
                  <a:pt x="5586116" y="6439004"/>
                  <a:pt x="5553226" y="6439004"/>
                </a:cubicBezTo>
                <a:cubicBezTo>
                  <a:pt x="5520336" y="6439004"/>
                  <a:pt x="5493612" y="6411990"/>
                  <a:pt x="5493612" y="6380819"/>
                </a:cubicBezTo>
                <a:cubicBezTo>
                  <a:pt x="5493612" y="6360039"/>
                  <a:pt x="5503890" y="6341337"/>
                  <a:pt x="5520336" y="6330947"/>
                </a:cubicBezTo>
                <a:cubicBezTo>
                  <a:pt x="5526503" y="6326790"/>
                  <a:pt x="5532669" y="6326790"/>
                  <a:pt x="5536781" y="6333024"/>
                </a:cubicBezTo>
                <a:cubicBezTo>
                  <a:pt x="5540892" y="6339259"/>
                  <a:pt x="5538837" y="6345492"/>
                  <a:pt x="5534725" y="6349649"/>
                </a:cubicBezTo>
                <a:cubicBezTo>
                  <a:pt x="5524447" y="6355883"/>
                  <a:pt x="5518280" y="6368351"/>
                  <a:pt x="5518280" y="6380819"/>
                </a:cubicBezTo>
                <a:cubicBezTo>
                  <a:pt x="5518280" y="6399522"/>
                  <a:pt x="5534725" y="6416146"/>
                  <a:pt x="5553226" y="6416146"/>
                </a:cubicBezTo>
                <a:cubicBezTo>
                  <a:pt x="5571727" y="6416146"/>
                  <a:pt x="5588172" y="6399522"/>
                  <a:pt x="5588172" y="6380819"/>
                </a:cubicBezTo>
                <a:cubicBezTo>
                  <a:pt x="5588172" y="6368351"/>
                  <a:pt x="5582005" y="6355883"/>
                  <a:pt x="5571727" y="6349649"/>
                </a:cubicBezTo>
                <a:cubicBezTo>
                  <a:pt x="5567616" y="6345492"/>
                  <a:pt x="5565560" y="6339259"/>
                  <a:pt x="5569671" y="6333024"/>
                </a:cubicBezTo>
                <a:cubicBezTo>
                  <a:pt x="5571727" y="6329908"/>
                  <a:pt x="5574297" y="6328349"/>
                  <a:pt x="5577123" y="6327829"/>
                </a:cubicBezTo>
                <a:close/>
                <a:moveTo>
                  <a:pt x="5726057" y="6312763"/>
                </a:moveTo>
                <a:cubicBezTo>
                  <a:pt x="5728124" y="6312763"/>
                  <a:pt x="5730190" y="6316915"/>
                  <a:pt x="5730190" y="6318992"/>
                </a:cubicBezTo>
                <a:cubicBezTo>
                  <a:pt x="5742588" y="6362590"/>
                  <a:pt x="5742588" y="6399960"/>
                  <a:pt x="5730190" y="6443559"/>
                </a:cubicBezTo>
                <a:cubicBezTo>
                  <a:pt x="5728124" y="6447711"/>
                  <a:pt x="5728124" y="6449787"/>
                  <a:pt x="5726057" y="6449787"/>
                </a:cubicBezTo>
                <a:cubicBezTo>
                  <a:pt x="5721924" y="6451863"/>
                  <a:pt x="5719858" y="6449787"/>
                  <a:pt x="5717791" y="6447711"/>
                </a:cubicBezTo>
                <a:cubicBezTo>
                  <a:pt x="5633066" y="6389579"/>
                  <a:pt x="5633066" y="6389579"/>
                  <a:pt x="5633066" y="6389579"/>
                </a:cubicBezTo>
                <a:cubicBezTo>
                  <a:pt x="5628933" y="6387504"/>
                  <a:pt x="5626867" y="6385427"/>
                  <a:pt x="5626867" y="6381275"/>
                </a:cubicBezTo>
                <a:cubicBezTo>
                  <a:pt x="5626867" y="6379199"/>
                  <a:pt x="5628933" y="6375047"/>
                  <a:pt x="5633066" y="6372971"/>
                </a:cubicBezTo>
                <a:cubicBezTo>
                  <a:pt x="5717791" y="6314840"/>
                  <a:pt x="5717791" y="6314840"/>
                  <a:pt x="5717791" y="6314840"/>
                </a:cubicBezTo>
                <a:cubicBezTo>
                  <a:pt x="5719858" y="6312763"/>
                  <a:pt x="5723991" y="6312763"/>
                  <a:pt x="5726057" y="6312763"/>
                </a:cubicBezTo>
                <a:close/>
                <a:moveTo>
                  <a:pt x="5380229" y="6312763"/>
                </a:moveTo>
                <a:cubicBezTo>
                  <a:pt x="5384320" y="6312763"/>
                  <a:pt x="5386366" y="6314840"/>
                  <a:pt x="5388412" y="6316915"/>
                </a:cubicBezTo>
                <a:cubicBezTo>
                  <a:pt x="5472280" y="6372971"/>
                  <a:pt x="5472280" y="6372971"/>
                  <a:pt x="5472280" y="6372971"/>
                </a:cubicBezTo>
                <a:cubicBezTo>
                  <a:pt x="5476371" y="6375047"/>
                  <a:pt x="5478417" y="6379199"/>
                  <a:pt x="5478417" y="6381275"/>
                </a:cubicBezTo>
                <a:cubicBezTo>
                  <a:pt x="5478417" y="6385427"/>
                  <a:pt x="5476371" y="6387504"/>
                  <a:pt x="5472280" y="6389579"/>
                </a:cubicBezTo>
                <a:lnTo>
                  <a:pt x="5388412" y="6447711"/>
                </a:lnTo>
                <a:cubicBezTo>
                  <a:pt x="5384320" y="6449787"/>
                  <a:pt x="5382275" y="6451863"/>
                  <a:pt x="5380229" y="6449787"/>
                </a:cubicBezTo>
                <a:cubicBezTo>
                  <a:pt x="5378184" y="6449787"/>
                  <a:pt x="5376138" y="6447711"/>
                  <a:pt x="5376138" y="6443559"/>
                </a:cubicBezTo>
                <a:cubicBezTo>
                  <a:pt x="5363865" y="6399960"/>
                  <a:pt x="5363865" y="6364666"/>
                  <a:pt x="5376138" y="6318992"/>
                </a:cubicBezTo>
                <a:cubicBezTo>
                  <a:pt x="5376138" y="6316915"/>
                  <a:pt x="5378184" y="6314840"/>
                  <a:pt x="5380229" y="6312763"/>
                </a:cubicBezTo>
                <a:close/>
                <a:moveTo>
                  <a:pt x="4992184" y="6302243"/>
                </a:moveTo>
                <a:cubicBezTo>
                  <a:pt x="4990131" y="6302243"/>
                  <a:pt x="4988078" y="6302243"/>
                  <a:pt x="4986024" y="6304321"/>
                </a:cubicBezTo>
                <a:cubicBezTo>
                  <a:pt x="4983972" y="6306398"/>
                  <a:pt x="4983972" y="6308475"/>
                  <a:pt x="4983972" y="6310551"/>
                </a:cubicBezTo>
                <a:cubicBezTo>
                  <a:pt x="5025033" y="6468402"/>
                  <a:pt x="5025033" y="6468402"/>
                  <a:pt x="5025033" y="6468402"/>
                </a:cubicBezTo>
                <a:cubicBezTo>
                  <a:pt x="5027086" y="6476710"/>
                  <a:pt x="5035299" y="6489171"/>
                  <a:pt x="5049670" y="6489171"/>
                </a:cubicBezTo>
                <a:cubicBezTo>
                  <a:pt x="5057882" y="6489171"/>
                  <a:pt x="5057882" y="6489171"/>
                  <a:pt x="5057882" y="6489171"/>
                </a:cubicBezTo>
                <a:cubicBezTo>
                  <a:pt x="5055829" y="6493325"/>
                  <a:pt x="5055829" y="6495403"/>
                  <a:pt x="5053776" y="6497479"/>
                </a:cubicBezTo>
                <a:cubicBezTo>
                  <a:pt x="5053776" y="6499556"/>
                  <a:pt x="5053776" y="6499556"/>
                  <a:pt x="5053776" y="6499556"/>
                </a:cubicBezTo>
                <a:cubicBezTo>
                  <a:pt x="5051723" y="6505788"/>
                  <a:pt x="5049670" y="6518249"/>
                  <a:pt x="5029139" y="6518249"/>
                </a:cubicBezTo>
                <a:cubicBezTo>
                  <a:pt x="4994237" y="6516172"/>
                  <a:pt x="4994237" y="6516172"/>
                  <a:pt x="4994237" y="6516172"/>
                </a:cubicBezTo>
                <a:cubicBezTo>
                  <a:pt x="4992184" y="6514095"/>
                  <a:pt x="4990131" y="6516172"/>
                  <a:pt x="4988078" y="6518249"/>
                </a:cubicBezTo>
                <a:cubicBezTo>
                  <a:pt x="4986024" y="6518249"/>
                  <a:pt x="4986024" y="6520326"/>
                  <a:pt x="4986024" y="6522403"/>
                </a:cubicBezTo>
                <a:cubicBezTo>
                  <a:pt x="4986024" y="6541096"/>
                  <a:pt x="4986024" y="6541096"/>
                  <a:pt x="4986024" y="6541096"/>
                </a:cubicBezTo>
                <a:cubicBezTo>
                  <a:pt x="4986024" y="6545250"/>
                  <a:pt x="4988078" y="6547327"/>
                  <a:pt x="4992184" y="6547327"/>
                </a:cubicBezTo>
                <a:cubicBezTo>
                  <a:pt x="5002449" y="6551480"/>
                  <a:pt x="5022980" y="6553557"/>
                  <a:pt x="5039404" y="6553557"/>
                </a:cubicBezTo>
                <a:cubicBezTo>
                  <a:pt x="5039404" y="6553557"/>
                  <a:pt x="5039404" y="6553557"/>
                  <a:pt x="5041458" y="6553557"/>
                </a:cubicBezTo>
                <a:cubicBezTo>
                  <a:pt x="5068148" y="6553557"/>
                  <a:pt x="5086625" y="6536942"/>
                  <a:pt x="5094838" y="6501633"/>
                </a:cubicBezTo>
                <a:cubicBezTo>
                  <a:pt x="5105103" y="6462170"/>
                  <a:pt x="5119474" y="6410246"/>
                  <a:pt x="5127687" y="6372861"/>
                </a:cubicBezTo>
                <a:cubicBezTo>
                  <a:pt x="5131793" y="6356245"/>
                  <a:pt x="5135899" y="6341706"/>
                  <a:pt x="5140005" y="6331321"/>
                </a:cubicBezTo>
                <a:cubicBezTo>
                  <a:pt x="5144111" y="6310551"/>
                  <a:pt x="5144111" y="6310551"/>
                  <a:pt x="5144111" y="6310551"/>
                </a:cubicBezTo>
                <a:cubicBezTo>
                  <a:pt x="5144111" y="6308475"/>
                  <a:pt x="5144111" y="6306398"/>
                  <a:pt x="5142058" y="6304321"/>
                </a:cubicBezTo>
                <a:cubicBezTo>
                  <a:pt x="5142058" y="6302243"/>
                  <a:pt x="5140005" y="6302243"/>
                  <a:pt x="5137952" y="6302243"/>
                </a:cubicBezTo>
                <a:cubicBezTo>
                  <a:pt x="5109209" y="6302243"/>
                  <a:pt x="5109209" y="6302243"/>
                  <a:pt x="5109209" y="6302243"/>
                </a:cubicBezTo>
                <a:cubicBezTo>
                  <a:pt x="5107156" y="6302243"/>
                  <a:pt x="5103050" y="6304321"/>
                  <a:pt x="5103050" y="6306398"/>
                </a:cubicBezTo>
                <a:cubicBezTo>
                  <a:pt x="5066094" y="6447632"/>
                  <a:pt x="5066094" y="6447632"/>
                  <a:pt x="5066094" y="6447632"/>
                </a:cubicBezTo>
                <a:cubicBezTo>
                  <a:pt x="5064041" y="6447632"/>
                  <a:pt x="5064041" y="6447632"/>
                  <a:pt x="5064041" y="6447632"/>
                </a:cubicBezTo>
                <a:cubicBezTo>
                  <a:pt x="5025033" y="6306398"/>
                  <a:pt x="5025033" y="6306398"/>
                  <a:pt x="5025033" y="6306398"/>
                </a:cubicBezTo>
                <a:cubicBezTo>
                  <a:pt x="5025033" y="6304321"/>
                  <a:pt x="5022980" y="6302243"/>
                  <a:pt x="5018874" y="6302243"/>
                </a:cubicBezTo>
                <a:cubicBezTo>
                  <a:pt x="4992184" y="6302243"/>
                  <a:pt x="4992184" y="6302243"/>
                  <a:pt x="4992184" y="6302243"/>
                </a:cubicBezTo>
                <a:close/>
                <a:moveTo>
                  <a:pt x="4952412" y="6299906"/>
                </a:moveTo>
                <a:cubicBezTo>
                  <a:pt x="4934001" y="6299906"/>
                  <a:pt x="4915591" y="6312391"/>
                  <a:pt x="4903317" y="6320715"/>
                </a:cubicBezTo>
                <a:cubicBezTo>
                  <a:pt x="4903317" y="6308230"/>
                  <a:pt x="4903317" y="6308230"/>
                  <a:pt x="4903317" y="6308230"/>
                </a:cubicBezTo>
                <a:cubicBezTo>
                  <a:pt x="4903317" y="6304067"/>
                  <a:pt x="4901272" y="6301987"/>
                  <a:pt x="4897181" y="6301987"/>
                </a:cubicBezTo>
                <a:cubicBezTo>
                  <a:pt x="4868542" y="6301987"/>
                  <a:pt x="4868542" y="6301987"/>
                  <a:pt x="4868542" y="6301987"/>
                </a:cubicBezTo>
                <a:cubicBezTo>
                  <a:pt x="4864451" y="6301987"/>
                  <a:pt x="4862406" y="6304067"/>
                  <a:pt x="4862406" y="6308230"/>
                </a:cubicBezTo>
                <a:cubicBezTo>
                  <a:pt x="4862406" y="6483025"/>
                  <a:pt x="4862406" y="6483025"/>
                  <a:pt x="4862406" y="6483025"/>
                </a:cubicBezTo>
                <a:cubicBezTo>
                  <a:pt x="4862406" y="6487187"/>
                  <a:pt x="4864451" y="6489268"/>
                  <a:pt x="4868542" y="6489268"/>
                </a:cubicBezTo>
                <a:cubicBezTo>
                  <a:pt x="4897181" y="6489268"/>
                  <a:pt x="4897181" y="6489268"/>
                  <a:pt x="4897181" y="6489268"/>
                </a:cubicBezTo>
                <a:cubicBezTo>
                  <a:pt x="4901272" y="6489268"/>
                  <a:pt x="4903317" y="6487187"/>
                  <a:pt x="4903317" y="6483025"/>
                </a:cubicBezTo>
                <a:cubicBezTo>
                  <a:pt x="4903317" y="6362333"/>
                  <a:pt x="4903317" y="6362333"/>
                  <a:pt x="4903317" y="6362333"/>
                </a:cubicBezTo>
                <a:cubicBezTo>
                  <a:pt x="4911500" y="6356090"/>
                  <a:pt x="4929910" y="6341524"/>
                  <a:pt x="4954457" y="6339443"/>
                </a:cubicBezTo>
                <a:cubicBezTo>
                  <a:pt x="4958548" y="6339443"/>
                  <a:pt x="4960594" y="6335281"/>
                  <a:pt x="4960594" y="6333200"/>
                </a:cubicBezTo>
                <a:cubicBezTo>
                  <a:pt x="4960594" y="6306149"/>
                  <a:pt x="4960594" y="6306149"/>
                  <a:pt x="4960594" y="6306149"/>
                </a:cubicBezTo>
                <a:cubicBezTo>
                  <a:pt x="4960594" y="6304067"/>
                  <a:pt x="4960594" y="6301987"/>
                  <a:pt x="4958548" y="6301987"/>
                </a:cubicBezTo>
                <a:cubicBezTo>
                  <a:pt x="4956503" y="6299906"/>
                  <a:pt x="4954457" y="6299906"/>
                  <a:pt x="4952412" y="6299906"/>
                </a:cubicBezTo>
                <a:close/>
                <a:moveTo>
                  <a:pt x="4751504" y="6296399"/>
                </a:moveTo>
                <a:cubicBezTo>
                  <a:pt x="4730811" y="6296399"/>
                  <a:pt x="4695633" y="6302637"/>
                  <a:pt x="4681148" y="6304717"/>
                </a:cubicBezTo>
                <a:cubicBezTo>
                  <a:pt x="4677009" y="6304717"/>
                  <a:pt x="4674940" y="6308875"/>
                  <a:pt x="4674940" y="6310955"/>
                </a:cubicBezTo>
                <a:cubicBezTo>
                  <a:pt x="4674940" y="6310955"/>
                  <a:pt x="4674940" y="6310955"/>
                  <a:pt x="4677009" y="6335908"/>
                </a:cubicBezTo>
                <a:cubicBezTo>
                  <a:pt x="4677009" y="6337987"/>
                  <a:pt x="4677009" y="6340067"/>
                  <a:pt x="4679079" y="6340067"/>
                </a:cubicBezTo>
                <a:cubicBezTo>
                  <a:pt x="4681148" y="6342146"/>
                  <a:pt x="4681148" y="6342146"/>
                  <a:pt x="4683217" y="6342146"/>
                </a:cubicBezTo>
                <a:cubicBezTo>
                  <a:pt x="4699771" y="6342146"/>
                  <a:pt x="4728741" y="6337987"/>
                  <a:pt x="4749434" y="6337987"/>
                </a:cubicBezTo>
                <a:cubicBezTo>
                  <a:pt x="4763918" y="6337987"/>
                  <a:pt x="4772196" y="6346305"/>
                  <a:pt x="4772196" y="6360861"/>
                </a:cubicBezTo>
                <a:cubicBezTo>
                  <a:pt x="4772196" y="6360861"/>
                  <a:pt x="4772196" y="6360861"/>
                  <a:pt x="4772196" y="6373337"/>
                </a:cubicBezTo>
                <a:cubicBezTo>
                  <a:pt x="4772196" y="6373337"/>
                  <a:pt x="4772196" y="6373337"/>
                  <a:pt x="4726672" y="6377496"/>
                </a:cubicBezTo>
                <a:cubicBezTo>
                  <a:pt x="4681148" y="6379576"/>
                  <a:pt x="4662524" y="6396211"/>
                  <a:pt x="4662524" y="6433640"/>
                </a:cubicBezTo>
                <a:cubicBezTo>
                  <a:pt x="4662524" y="6473149"/>
                  <a:pt x="4683217" y="6493943"/>
                  <a:pt x="4718395" y="6493943"/>
                </a:cubicBezTo>
                <a:cubicBezTo>
                  <a:pt x="4747365" y="6493943"/>
                  <a:pt x="4778404" y="6481467"/>
                  <a:pt x="4778404" y="6481467"/>
                </a:cubicBezTo>
                <a:cubicBezTo>
                  <a:pt x="4786681" y="6487705"/>
                  <a:pt x="4792889" y="6491864"/>
                  <a:pt x="4807374" y="6493943"/>
                </a:cubicBezTo>
                <a:cubicBezTo>
                  <a:pt x="4809443" y="6493943"/>
                  <a:pt x="4811512" y="6493943"/>
                  <a:pt x="4813582" y="6491864"/>
                </a:cubicBezTo>
                <a:cubicBezTo>
                  <a:pt x="4813582" y="6489784"/>
                  <a:pt x="4815651" y="6487705"/>
                  <a:pt x="4815651" y="6485626"/>
                </a:cubicBezTo>
                <a:cubicBezTo>
                  <a:pt x="4815651" y="6485626"/>
                  <a:pt x="4815651" y="6485626"/>
                  <a:pt x="4815651" y="6360861"/>
                </a:cubicBezTo>
                <a:cubicBezTo>
                  <a:pt x="4815651" y="6317193"/>
                  <a:pt x="4794958" y="6296399"/>
                  <a:pt x="4751504" y="6296399"/>
                </a:cubicBezTo>
                <a:close/>
                <a:moveTo>
                  <a:pt x="4422899" y="6296399"/>
                </a:moveTo>
                <a:cubicBezTo>
                  <a:pt x="4376419" y="6296399"/>
                  <a:pt x="4338738" y="6340620"/>
                  <a:pt x="4338738" y="6395171"/>
                </a:cubicBezTo>
                <a:cubicBezTo>
                  <a:pt x="4338738" y="6449722"/>
                  <a:pt x="4376419" y="6493943"/>
                  <a:pt x="4422899" y="6493943"/>
                </a:cubicBezTo>
                <a:cubicBezTo>
                  <a:pt x="4469380" y="6493943"/>
                  <a:pt x="4507060" y="6449722"/>
                  <a:pt x="4507060" y="6395171"/>
                </a:cubicBezTo>
                <a:cubicBezTo>
                  <a:pt x="4507060" y="6340620"/>
                  <a:pt x="4469380" y="6296399"/>
                  <a:pt x="4422899" y="6296399"/>
                </a:cubicBezTo>
                <a:close/>
                <a:moveTo>
                  <a:pt x="4206945" y="6270683"/>
                </a:moveTo>
                <a:cubicBezTo>
                  <a:pt x="4206945" y="6270683"/>
                  <a:pt x="4206945" y="6270683"/>
                  <a:pt x="4223310" y="6270683"/>
                </a:cubicBezTo>
                <a:cubicBezTo>
                  <a:pt x="4253994" y="6270683"/>
                  <a:pt x="4266267" y="6291600"/>
                  <a:pt x="4266267" y="6310425"/>
                </a:cubicBezTo>
                <a:cubicBezTo>
                  <a:pt x="4266267" y="6333435"/>
                  <a:pt x="4247857" y="6348076"/>
                  <a:pt x="4221264" y="6348076"/>
                </a:cubicBezTo>
                <a:cubicBezTo>
                  <a:pt x="4198763" y="6350168"/>
                  <a:pt x="4184444" y="6348076"/>
                  <a:pt x="4176261" y="6348076"/>
                </a:cubicBezTo>
                <a:cubicBezTo>
                  <a:pt x="4176261" y="6348076"/>
                  <a:pt x="4176261" y="6348076"/>
                  <a:pt x="4176261" y="6272775"/>
                </a:cubicBezTo>
                <a:cubicBezTo>
                  <a:pt x="4180353" y="6270683"/>
                  <a:pt x="4190581" y="6270683"/>
                  <a:pt x="4206945" y="6270683"/>
                </a:cubicBezTo>
                <a:close/>
                <a:moveTo>
                  <a:pt x="4583182" y="6258994"/>
                </a:moveTo>
                <a:cubicBezTo>
                  <a:pt x="4583182" y="6258994"/>
                  <a:pt x="4583182" y="6258994"/>
                  <a:pt x="4554472" y="6265238"/>
                </a:cubicBezTo>
                <a:cubicBezTo>
                  <a:pt x="4550371" y="6267320"/>
                  <a:pt x="4548320" y="6269402"/>
                  <a:pt x="4548320" y="6271482"/>
                </a:cubicBezTo>
                <a:cubicBezTo>
                  <a:pt x="4548320" y="6271482"/>
                  <a:pt x="4548320" y="6271482"/>
                  <a:pt x="4548320" y="6302704"/>
                </a:cubicBezTo>
                <a:cubicBezTo>
                  <a:pt x="4548320" y="6302704"/>
                  <a:pt x="4548320" y="6302704"/>
                  <a:pt x="4531914" y="6302704"/>
                </a:cubicBezTo>
                <a:cubicBezTo>
                  <a:pt x="4527813" y="6302704"/>
                  <a:pt x="4525762" y="6304786"/>
                  <a:pt x="4525762" y="6308949"/>
                </a:cubicBezTo>
                <a:cubicBezTo>
                  <a:pt x="4525762" y="6308949"/>
                  <a:pt x="4525762" y="6308949"/>
                  <a:pt x="4525762" y="6333927"/>
                </a:cubicBezTo>
                <a:cubicBezTo>
                  <a:pt x="4525762" y="6338090"/>
                  <a:pt x="4527813" y="6340171"/>
                  <a:pt x="4531914" y="6340171"/>
                </a:cubicBezTo>
                <a:cubicBezTo>
                  <a:pt x="4531914" y="6340171"/>
                  <a:pt x="4531914" y="6340171"/>
                  <a:pt x="4548320" y="6340171"/>
                </a:cubicBezTo>
                <a:cubicBezTo>
                  <a:pt x="4548320" y="6340171"/>
                  <a:pt x="4548320" y="6340171"/>
                  <a:pt x="4548320" y="6423430"/>
                </a:cubicBezTo>
                <a:cubicBezTo>
                  <a:pt x="4548320" y="6479629"/>
                  <a:pt x="4562675" y="6496281"/>
                  <a:pt x="4603689" y="6496281"/>
                </a:cubicBezTo>
                <a:cubicBezTo>
                  <a:pt x="4613943" y="6496281"/>
                  <a:pt x="4626247" y="6492118"/>
                  <a:pt x="4636500" y="6492118"/>
                </a:cubicBezTo>
                <a:cubicBezTo>
                  <a:pt x="4640602" y="6490037"/>
                  <a:pt x="4642652" y="6487955"/>
                  <a:pt x="4642652" y="6483792"/>
                </a:cubicBezTo>
                <a:cubicBezTo>
                  <a:pt x="4642652" y="6483792"/>
                  <a:pt x="4642652" y="6483792"/>
                  <a:pt x="4640602" y="6460896"/>
                </a:cubicBezTo>
                <a:cubicBezTo>
                  <a:pt x="4640602" y="6456733"/>
                  <a:pt x="4638551" y="6452570"/>
                  <a:pt x="4634449" y="6452570"/>
                </a:cubicBezTo>
                <a:cubicBezTo>
                  <a:pt x="4628297" y="6452570"/>
                  <a:pt x="4618044" y="6454652"/>
                  <a:pt x="4609841" y="6454652"/>
                </a:cubicBezTo>
                <a:cubicBezTo>
                  <a:pt x="4591385" y="6454652"/>
                  <a:pt x="4591385" y="6444245"/>
                  <a:pt x="4591385" y="6417185"/>
                </a:cubicBezTo>
                <a:cubicBezTo>
                  <a:pt x="4591385" y="6417185"/>
                  <a:pt x="4591385" y="6417185"/>
                  <a:pt x="4591385" y="6340171"/>
                </a:cubicBezTo>
                <a:cubicBezTo>
                  <a:pt x="4591385" y="6340171"/>
                  <a:pt x="4591385" y="6340171"/>
                  <a:pt x="4634449" y="6340171"/>
                </a:cubicBezTo>
                <a:cubicBezTo>
                  <a:pt x="4638551" y="6340171"/>
                  <a:pt x="4640602" y="6338090"/>
                  <a:pt x="4640602" y="6333927"/>
                </a:cubicBezTo>
                <a:cubicBezTo>
                  <a:pt x="4640602" y="6333927"/>
                  <a:pt x="4640602" y="6333927"/>
                  <a:pt x="4640602" y="6308949"/>
                </a:cubicBezTo>
                <a:cubicBezTo>
                  <a:pt x="4640602" y="6304786"/>
                  <a:pt x="4638551" y="6302704"/>
                  <a:pt x="4634449" y="6302704"/>
                </a:cubicBezTo>
                <a:cubicBezTo>
                  <a:pt x="4634449" y="6302704"/>
                  <a:pt x="4634449" y="6302704"/>
                  <a:pt x="4591385" y="6302704"/>
                </a:cubicBezTo>
                <a:cubicBezTo>
                  <a:pt x="4591385" y="6302704"/>
                  <a:pt x="4591385" y="6302704"/>
                  <a:pt x="4591385" y="6265238"/>
                </a:cubicBezTo>
                <a:cubicBezTo>
                  <a:pt x="4591385" y="6263157"/>
                  <a:pt x="4589334" y="6261075"/>
                  <a:pt x="4589334" y="6258994"/>
                </a:cubicBezTo>
                <a:cubicBezTo>
                  <a:pt x="4587283" y="6258994"/>
                  <a:pt x="4585232" y="6258994"/>
                  <a:pt x="4583182" y="6258994"/>
                </a:cubicBezTo>
                <a:close/>
                <a:moveTo>
                  <a:pt x="4217278" y="6229772"/>
                </a:moveTo>
                <a:cubicBezTo>
                  <a:pt x="4206968" y="6229772"/>
                  <a:pt x="4176038" y="6229772"/>
                  <a:pt x="4136861" y="6233924"/>
                </a:cubicBezTo>
                <a:cubicBezTo>
                  <a:pt x="4134798" y="6233924"/>
                  <a:pt x="4130674" y="6238076"/>
                  <a:pt x="4130674" y="6242228"/>
                </a:cubicBezTo>
                <a:cubicBezTo>
                  <a:pt x="4130674" y="6242228"/>
                  <a:pt x="4130674" y="6242228"/>
                  <a:pt x="4130674" y="6483040"/>
                </a:cubicBezTo>
                <a:cubicBezTo>
                  <a:pt x="4130674" y="6487192"/>
                  <a:pt x="4134798" y="6489268"/>
                  <a:pt x="4138922" y="6489268"/>
                </a:cubicBezTo>
                <a:cubicBezTo>
                  <a:pt x="4138922" y="6489268"/>
                  <a:pt x="4138922" y="6489268"/>
                  <a:pt x="4167790" y="6489268"/>
                </a:cubicBezTo>
                <a:cubicBezTo>
                  <a:pt x="4171914" y="6489268"/>
                  <a:pt x="4176038" y="6487192"/>
                  <a:pt x="4176038" y="6483040"/>
                </a:cubicBezTo>
                <a:cubicBezTo>
                  <a:pt x="4176038" y="6483040"/>
                  <a:pt x="4176038" y="6483040"/>
                  <a:pt x="4176038" y="6387546"/>
                </a:cubicBezTo>
                <a:cubicBezTo>
                  <a:pt x="4184286" y="6387546"/>
                  <a:pt x="4202844" y="6389621"/>
                  <a:pt x="4225526" y="6389621"/>
                </a:cubicBezTo>
                <a:cubicBezTo>
                  <a:pt x="4225526" y="6389621"/>
                  <a:pt x="4225526" y="6389621"/>
                  <a:pt x="4266766" y="6485115"/>
                </a:cubicBezTo>
                <a:cubicBezTo>
                  <a:pt x="4268828" y="6489268"/>
                  <a:pt x="4270890" y="6489268"/>
                  <a:pt x="4272952" y="6489268"/>
                </a:cubicBezTo>
                <a:cubicBezTo>
                  <a:pt x="4272952" y="6489268"/>
                  <a:pt x="4272952" y="6489268"/>
                  <a:pt x="4305944" y="6489268"/>
                </a:cubicBezTo>
                <a:cubicBezTo>
                  <a:pt x="4310068" y="6489268"/>
                  <a:pt x="4312130" y="6489268"/>
                  <a:pt x="4312130" y="6487192"/>
                </a:cubicBezTo>
                <a:cubicBezTo>
                  <a:pt x="4314192" y="6485115"/>
                  <a:pt x="4314192" y="6483040"/>
                  <a:pt x="4314192" y="6480964"/>
                </a:cubicBezTo>
                <a:lnTo>
                  <a:pt x="4266766" y="6377166"/>
                </a:lnTo>
                <a:cubicBezTo>
                  <a:pt x="4297696" y="6362634"/>
                  <a:pt x="4312130" y="6339798"/>
                  <a:pt x="4312130" y="6308658"/>
                </a:cubicBezTo>
                <a:cubicBezTo>
                  <a:pt x="4312130" y="6273367"/>
                  <a:pt x="4295634" y="6229772"/>
                  <a:pt x="4223464" y="6229772"/>
                </a:cubicBezTo>
                <a:cubicBezTo>
                  <a:pt x="4223464" y="6229772"/>
                  <a:pt x="4221402" y="6229772"/>
                  <a:pt x="4217278" y="6229772"/>
                </a:cubicBezTo>
                <a:close/>
                <a:moveTo>
                  <a:pt x="5579833" y="6196766"/>
                </a:moveTo>
                <a:cubicBezTo>
                  <a:pt x="5581894" y="6194705"/>
                  <a:pt x="5586015" y="6194705"/>
                  <a:pt x="5588076" y="6196766"/>
                </a:cubicBezTo>
                <a:cubicBezTo>
                  <a:pt x="5631344" y="6207067"/>
                  <a:pt x="5664312" y="6225611"/>
                  <a:pt x="5695218" y="6258579"/>
                </a:cubicBezTo>
                <a:cubicBezTo>
                  <a:pt x="5697278" y="6260639"/>
                  <a:pt x="5699339" y="6262699"/>
                  <a:pt x="5699339" y="6264760"/>
                </a:cubicBezTo>
                <a:cubicBezTo>
                  <a:pt x="5697278" y="6268880"/>
                  <a:pt x="5695218" y="6268880"/>
                  <a:pt x="5691097" y="6270941"/>
                </a:cubicBezTo>
                <a:cubicBezTo>
                  <a:pt x="5600438" y="6314210"/>
                  <a:pt x="5600438" y="6314210"/>
                  <a:pt x="5600438" y="6314210"/>
                </a:cubicBezTo>
                <a:cubicBezTo>
                  <a:pt x="5596317" y="6316270"/>
                  <a:pt x="5592196" y="6316270"/>
                  <a:pt x="5590136" y="6316270"/>
                </a:cubicBezTo>
                <a:cubicBezTo>
                  <a:pt x="5588076" y="6314210"/>
                  <a:pt x="5586015" y="6310089"/>
                  <a:pt x="5586015" y="6305968"/>
                </a:cubicBezTo>
                <a:cubicBezTo>
                  <a:pt x="5577773" y="6205007"/>
                  <a:pt x="5577773" y="6205007"/>
                  <a:pt x="5577773" y="6205007"/>
                </a:cubicBezTo>
                <a:cubicBezTo>
                  <a:pt x="5577773" y="6200886"/>
                  <a:pt x="5577773" y="6198826"/>
                  <a:pt x="5579833" y="6196766"/>
                </a:cubicBezTo>
                <a:close/>
                <a:moveTo>
                  <a:pt x="5522498" y="6195995"/>
                </a:moveTo>
                <a:cubicBezTo>
                  <a:pt x="5524043" y="6195738"/>
                  <a:pt x="5525589" y="6195738"/>
                  <a:pt x="5526619" y="6196770"/>
                </a:cubicBezTo>
                <a:cubicBezTo>
                  <a:pt x="5526619" y="6198835"/>
                  <a:pt x="5528679" y="6200900"/>
                  <a:pt x="5528679" y="6207095"/>
                </a:cubicBezTo>
                <a:cubicBezTo>
                  <a:pt x="5520438" y="6308283"/>
                  <a:pt x="5520438" y="6308283"/>
                  <a:pt x="5520438" y="6308283"/>
                </a:cubicBezTo>
                <a:cubicBezTo>
                  <a:pt x="5520438" y="6312413"/>
                  <a:pt x="5518377" y="6314478"/>
                  <a:pt x="5516316" y="6316543"/>
                </a:cubicBezTo>
                <a:cubicBezTo>
                  <a:pt x="5512196" y="6318608"/>
                  <a:pt x="5510135" y="6318608"/>
                  <a:pt x="5506015" y="6316543"/>
                </a:cubicBezTo>
                <a:cubicBezTo>
                  <a:pt x="5415355" y="6271112"/>
                  <a:pt x="5415355" y="6271112"/>
                  <a:pt x="5415355" y="6271112"/>
                </a:cubicBezTo>
                <a:cubicBezTo>
                  <a:pt x="5411235" y="6271112"/>
                  <a:pt x="5409174" y="6269047"/>
                  <a:pt x="5407114" y="6264917"/>
                </a:cubicBezTo>
                <a:cubicBezTo>
                  <a:pt x="5407114" y="6262851"/>
                  <a:pt x="5409174" y="6260787"/>
                  <a:pt x="5411235" y="6258721"/>
                </a:cubicBezTo>
                <a:cubicBezTo>
                  <a:pt x="5442141" y="6225681"/>
                  <a:pt x="5475108" y="6207095"/>
                  <a:pt x="5518377" y="6196770"/>
                </a:cubicBezTo>
                <a:cubicBezTo>
                  <a:pt x="5519407" y="6196770"/>
                  <a:pt x="5520952" y="6196254"/>
                  <a:pt x="5522498" y="6195995"/>
                </a:cubicBezTo>
                <a:close/>
                <a:moveTo>
                  <a:pt x="5553811" y="6160806"/>
                </a:moveTo>
                <a:cubicBezTo>
                  <a:pt x="5434058" y="6160806"/>
                  <a:pt x="5336980" y="6258932"/>
                  <a:pt x="5336980" y="6379976"/>
                </a:cubicBezTo>
                <a:cubicBezTo>
                  <a:pt x="5336980" y="6501019"/>
                  <a:pt x="5434058" y="6599145"/>
                  <a:pt x="5553811" y="6599145"/>
                </a:cubicBezTo>
                <a:cubicBezTo>
                  <a:pt x="5673564" y="6599145"/>
                  <a:pt x="5770643" y="6501019"/>
                  <a:pt x="5770643" y="6379976"/>
                </a:cubicBezTo>
                <a:cubicBezTo>
                  <a:pt x="5770643" y="6258932"/>
                  <a:pt x="5673564" y="6160806"/>
                  <a:pt x="5553811" y="6160806"/>
                </a:cubicBezTo>
                <a:close/>
                <a:moveTo>
                  <a:pt x="5553226" y="6129247"/>
                </a:moveTo>
                <a:cubicBezTo>
                  <a:pt x="5689441" y="6129247"/>
                  <a:pt x="5799865" y="6240979"/>
                  <a:pt x="5799865" y="6378808"/>
                </a:cubicBezTo>
                <a:cubicBezTo>
                  <a:pt x="5799865" y="6516636"/>
                  <a:pt x="5689441" y="6628369"/>
                  <a:pt x="5553226" y="6628369"/>
                </a:cubicBezTo>
                <a:cubicBezTo>
                  <a:pt x="5417012" y="6628369"/>
                  <a:pt x="5306588" y="6516636"/>
                  <a:pt x="5306588" y="6378808"/>
                </a:cubicBezTo>
                <a:cubicBezTo>
                  <a:pt x="5306588" y="6240979"/>
                  <a:pt x="5417012" y="6129247"/>
                  <a:pt x="5553226" y="6129247"/>
                </a:cubicBezTo>
                <a:close/>
                <a:moveTo>
                  <a:pt x="5540303" y="6050671"/>
                </a:moveTo>
                <a:cubicBezTo>
                  <a:pt x="5532077" y="6065220"/>
                  <a:pt x="5527964" y="6083926"/>
                  <a:pt x="5527964" y="6100554"/>
                </a:cubicBezTo>
                <a:cubicBezTo>
                  <a:pt x="5523850" y="6100554"/>
                  <a:pt x="5507398" y="6102632"/>
                  <a:pt x="5505342" y="6104711"/>
                </a:cubicBezTo>
                <a:cubicBezTo>
                  <a:pt x="5499172" y="6086005"/>
                  <a:pt x="5490946" y="6069377"/>
                  <a:pt x="5478607" y="6058985"/>
                </a:cubicBezTo>
                <a:cubicBezTo>
                  <a:pt x="5478607" y="6056906"/>
                  <a:pt x="5478607" y="6056906"/>
                  <a:pt x="5478607" y="6056906"/>
                </a:cubicBezTo>
                <a:cubicBezTo>
                  <a:pt x="5476550" y="6058985"/>
                  <a:pt x="5476550" y="6058985"/>
                  <a:pt x="5476550" y="6058985"/>
                </a:cubicBezTo>
                <a:cubicBezTo>
                  <a:pt x="5470381" y="6058985"/>
                  <a:pt x="5462155" y="6061063"/>
                  <a:pt x="5455985" y="6063142"/>
                </a:cubicBezTo>
                <a:cubicBezTo>
                  <a:pt x="5455985" y="6065220"/>
                  <a:pt x="5455985" y="6065220"/>
                  <a:pt x="5455985" y="6065220"/>
                </a:cubicBezTo>
                <a:cubicBezTo>
                  <a:pt x="5453928" y="6073534"/>
                  <a:pt x="5451872" y="6081848"/>
                  <a:pt x="5451872" y="6090162"/>
                </a:cubicBezTo>
                <a:cubicBezTo>
                  <a:pt x="5451872" y="6100554"/>
                  <a:pt x="5453928" y="6108868"/>
                  <a:pt x="5455985" y="6117182"/>
                </a:cubicBezTo>
                <a:cubicBezTo>
                  <a:pt x="5453928" y="6117182"/>
                  <a:pt x="5437476" y="6125495"/>
                  <a:pt x="5435420" y="6125495"/>
                </a:cubicBezTo>
                <a:cubicBezTo>
                  <a:pt x="5425137" y="6110946"/>
                  <a:pt x="5412798" y="6096397"/>
                  <a:pt x="5398402" y="6090162"/>
                </a:cubicBezTo>
                <a:cubicBezTo>
                  <a:pt x="5398402" y="6088083"/>
                  <a:pt x="5398402" y="6088083"/>
                  <a:pt x="5398402" y="6088083"/>
                </a:cubicBezTo>
                <a:cubicBezTo>
                  <a:pt x="5396346" y="6088083"/>
                  <a:pt x="5396346" y="6088083"/>
                  <a:pt x="5396346" y="6088083"/>
                </a:cubicBezTo>
                <a:cubicBezTo>
                  <a:pt x="5390176" y="6092240"/>
                  <a:pt x="5384006" y="6096397"/>
                  <a:pt x="5377837" y="6100554"/>
                </a:cubicBezTo>
                <a:cubicBezTo>
                  <a:pt x="5377837" y="6100554"/>
                  <a:pt x="5377837" y="6102632"/>
                  <a:pt x="5377837" y="6102632"/>
                </a:cubicBezTo>
                <a:cubicBezTo>
                  <a:pt x="5377837" y="6119260"/>
                  <a:pt x="5381950" y="6135888"/>
                  <a:pt x="5390176" y="6152515"/>
                </a:cubicBezTo>
                <a:cubicBezTo>
                  <a:pt x="5388120" y="6154594"/>
                  <a:pt x="5375780" y="6162908"/>
                  <a:pt x="5373724" y="6164986"/>
                </a:cubicBezTo>
                <a:cubicBezTo>
                  <a:pt x="5361385" y="6152515"/>
                  <a:pt x="5344932" y="6142123"/>
                  <a:pt x="5330536" y="6137966"/>
                </a:cubicBezTo>
                <a:cubicBezTo>
                  <a:pt x="5328480" y="6137966"/>
                  <a:pt x="5328480" y="6137966"/>
                  <a:pt x="5328480" y="6137966"/>
                </a:cubicBezTo>
                <a:cubicBezTo>
                  <a:pt x="5328480" y="6140044"/>
                  <a:pt x="5328480" y="6140044"/>
                  <a:pt x="5328480" y="6140044"/>
                </a:cubicBezTo>
                <a:cubicBezTo>
                  <a:pt x="5322310" y="6142123"/>
                  <a:pt x="5316140" y="6148358"/>
                  <a:pt x="5312027" y="6154594"/>
                </a:cubicBezTo>
                <a:cubicBezTo>
                  <a:pt x="5312027" y="6156672"/>
                  <a:pt x="5312027" y="6156672"/>
                  <a:pt x="5312027" y="6156672"/>
                </a:cubicBezTo>
                <a:cubicBezTo>
                  <a:pt x="5316140" y="6171221"/>
                  <a:pt x="5326423" y="6187849"/>
                  <a:pt x="5338763" y="6202398"/>
                </a:cubicBezTo>
                <a:cubicBezTo>
                  <a:pt x="5336706" y="6202398"/>
                  <a:pt x="5326423" y="6216947"/>
                  <a:pt x="5324366" y="6219026"/>
                </a:cubicBezTo>
                <a:cubicBezTo>
                  <a:pt x="5309971" y="6210712"/>
                  <a:pt x="5291462" y="6206555"/>
                  <a:pt x="5275010" y="6206555"/>
                </a:cubicBezTo>
                <a:cubicBezTo>
                  <a:pt x="5272953" y="6206555"/>
                  <a:pt x="5272953" y="6206555"/>
                  <a:pt x="5272953" y="6206555"/>
                </a:cubicBezTo>
                <a:cubicBezTo>
                  <a:pt x="5268840" y="6210712"/>
                  <a:pt x="5264727" y="6219026"/>
                  <a:pt x="5262671" y="6225261"/>
                </a:cubicBezTo>
                <a:cubicBezTo>
                  <a:pt x="5262671" y="6227340"/>
                  <a:pt x="5262671" y="6227340"/>
                  <a:pt x="5262671" y="6227340"/>
                </a:cubicBezTo>
                <a:cubicBezTo>
                  <a:pt x="5270897" y="6241888"/>
                  <a:pt x="5283236" y="6254359"/>
                  <a:pt x="5299688" y="6264752"/>
                </a:cubicBezTo>
                <a:cubicBezTo>
                  <a:pt x="5297632" y="6266830"/>
                  <a:pt x="5291462" y="6281379"/>
                  <a:pt x="5291462" y="6283458"/>
                </a:cubicBezTo>
                <a:cubicBezTo>
                  <a:pt x="5272953" y="6279301"/>
                  <a:pt x="5254444" y="6279301"/>
                  <a:pt x="5240049" y="6283458"/>
                </a:cubicBezTo>
                <a:cubicBezTo>
                  <a:pt x="5237992" y="6283458"/>
                  <a:pt x="5237992" y="6283458"/>
                  <a:pt x="5237992" y="6283458"/>
                </a:cubicBezTo>
                <a:cubicBezTo>
                  <a:pt x="5237992" y="6285536"/>
                  <a:pt x="5237992" y="6285536"/>
                  <a:pt x="5237992" y="6285536"/>
                </a:cubicBezTo>
                <a:cubicBezTo>
                  <a:pt x="5235936" y="6291772"/>
                  <a:pt x="5233879" y="6300085"/>
                  <a:pt x="5231823" y="6306320"/>
                </a:cubicBezTo>
                <a:cubicBezTo>
                  <a:pt x="5233879" y="6308399"/>
                  <a:pt x="5233879" y="6308399"/>
                  <a:pt x="5233879" y="6308399"/>
                </a:cubicBezTo>
                <a:cubicBezTo>
                  <a:pt x="5244162" y="6318791"/>
                  <a:pt x="5260614" y="6329184"/>
                  <a:pt x="5277066" y="6333340"/>
                </a:cubicBezTo>
                <a:cubicBezTo>
                  <a:pt x="5277066" y="6335419"/>
                  <a:pt x="5275010" y="6354125"/>
                  <a:pt x="5275010" y="6356204"/>
                </a:cubicBezTo>
                <a:cubicBezTo>
                  <a:pt x="5256501" y="6356204"/>
                  <a:pt x="5237992" y="6360360"/>
                  <a:pt x="5225653" y="6368675"/>
                </a:cubicBezTo>
                <a:cubicBezTo>
                  <a:pt x="5223596" y="6368675"/>
                  <a:pt x="5223596" y="6368675"/>
                  <a:pt x="5223596" y="6368675"/>
                </a:cubicBezTo>
                <a:cubicBezTo>
                  <a:pt x="5223596" y="6370752"/>
                  <a:pt x="5223596" y="6370752"/>
                  <a:pt x="5223596" y="6370752"/>
                </a:cubicBezTo>
                <a:cubicBezTo>
                  <a:pt x="5223596" y="6372831"/>
                  <a:pt x="5223596" y="6376988"/>
                  <a:pt x="5223596" y="6381145"/>
                </a:cubicBezTo>
                <a:cubicBezTo>
                  <a:pt x="5223596" y="6385302"/>
                  <a:pt x="5223596" y="6389459"/>
                  <a:pt x="5223596" y="6391537"/>
                </a:cubicBezTo>
                <a:cubicBezTo>
                  <a:pt x="5223596" y="6393616"/>
                  <a:pt x="5223596" y="6393616"/>
                  <a:pt x="5223596" y="6393616"/>
                </a:cubicBezTo>
                <a:cubicBezTo>
                  <a:pt x="5225653" y="6393616"/>
                  <a:pt x="5225653" y="6393616"/>
                  <a:pt x="5225653" y="6393616"/>
                </a:cubicBezTo>
                <a:cubicBezTo>
                  <a:pt x="5237992" y="6401930"/>
                  <a:pt x="5256501" y="6406087"/>
                  <a:pt x="5275010" y="6406087"/>
                </a:cubicBezTo>
                <a:cubicBezTo>
                  <a:pt x="5275010" y="6410243"/>
                  <a:pt x="5277066" y="6426871"/>
                  <a:pt x="5279123" y="6428949"/>
                </a:cubicBezTo>
                <a:cubicBezTo>
                  <a:pt x="5260614" y="6435184"/>
                  <a:pt x="5244162" y="6443498"/>
                  <a:pt x="5233879" y="6455969"/>
                </a:cubicBezTo>
                <a:cubicBezTo>
                  <a:pt x="5231823" y="6455969"/>
                  <a:pt x="5231823" y="6455969"/>
                  <a:pt x="5231823" y="6455969"/>
                </a:cubicBezTo>
                <a:cubicBezTo>
                  <a:pt x="5231823" y="6458048"/>
                  <a:pt x="5231823" y="6458048"/>
                  <a:pt x="5231823" y="6458048"/>
                </a:cubicBezTo>
                <a:cubicBezTo>
                  <a:pt x="5233879" y="6464283"/>
                  <a:pt x="5235936" y="6472597"/>
                  <a:pt x="5237992" y="6478833"/>
                </a:cubicBezTo>
                <a:cubicBezTo>
                  <a:pt x="5240049" y="6478833"/>
                  <a:pt x="5240049" y="6478833"/>
                  <a:pt x="5240049" y="6478833"/>
                </a:cubicBezTo>
                <a:cubicBezTo>
                  <a:pt x="5254444" y="6485068"/>
                  <a:pt x="5275010" y="6482989"/>
                  <a:pt x="5291462" y="6478833"/>
                </a:cubicBezTo>
                <a:cubicBezTo>
                  <a:pt x="5291462" y="6480910"/>
                  <a:pt x="5299688" y="6497539"/>
                  <a:pt x="5299688" y="6499616"/>
                </a:cubicBezTo>
                <a:cubicBezTo>
                  <a:pt x="5285292" y="6507930"/>
                  <a:pt x="5270897" y="6522480"/>
                  <a:pt x="5262671" y="6537029"/>
                </a:cubicBezTo>
                <a:cubicBezTo>
                  <a:pt x="5262671" y="6539107"/>
                  <a:pt x="5262671" y="6539107"/>
                  <a:pt x="5262671" y="6539107"/>
                </a:cubicBezTo>
                <a:cubicBezTo>
                  <a:pt x="5264727" y="6543265"/>
                  <a:pt x="5270897" y="6551578"/>
                  <a:pt x="5275010" y="6557813"/>
                </a:cubicBezTo>
                <a:cubicBezTo>
                  <a:pt x="5291462" y="6557813"/>
                  <a:pt x="5309971" y="6553657"/>
                  <a:pt x="5326423" y="6543265"/>
                </a:cubicBezTo>
                <a:cubicBezTo>
                  <a:pt x="5326423" y="6545342"/>
                  <a:pt x="5336706" y="6559892"/>
                  <a:pt x="5338763" y="6561971"/>
                </a:cubicBezTo>
                <a:cubicBezTo>
                  <a:pt x="5326423" y="6574441"/>
                  <a:pt x="5316140" y="6591068"/>
                  <a:pt x="5312027" y="6607697"/>
                </a:cubicBezTo>
                <a:cubicBezTo>
                  <a:pt x="5314084" y="6609774"/>
                  <a:pt x="5314084" y="6609774"/>
                  <a:pt x="5314084" y="6609774"/>
                </a:cubicBezTo>
                <a:cubicBezTo>
                  <a:pt x="5316140" y="6613932"/>
                  <a:pt x="5324366" y="6620167"/>
                  <a:pt x="5328480" y="6624324"/>
                </a:cubicBezTo>
                <a:cubicBezTo>
                  <a:pt x="5330536" y="6624324"/>
                  <a:pt x="5330536" y="6624324"/>
                  <a:pt x="5330536" y="6624324"/>
                </a:cubicBezTo>
                <a:cubicBezTo>
                  <a:pt x="5344932" y="6620167"/>
                  <a:pt x="5361385" y="6611853"/>
                  <a:pt x="5375780" y="6597304"/>
                </a:cubicBezTo>
                <a:cubicBezTo>
                  <a:pt x="5377837" y="6599383"/>
                  <a:pt x="5390176" y="6609774"/>
                  <a:pt x="5392233" y="6611853"/>
                </a:cubicBezTo>
                <a:cubicBezTo>
                  <a:pt x="5384006" y="6628480"/>
                  <a:pt x="5379894" y="6645109"/>
                  <a:pt x="5379894" y="6661736"/>
                </a:cubicBezTo>
                <a:cubicBezTo>
                  <a:pt x="5379894" y="6661736"/>
                  <a:pt x="5379894" y="6663815"/>
                  <a:pt x="5379894" y="6663815"/>
                </a:cubicBezTo>
                <a:cubicBezTo>
                  <a:pt x="5384006" y="6667971"/>
                  <a:pt x="5392233" y="6672129"/>
                  <a:pt x="5398402" y="6674206"/>
                </a:cubicBezTo>
                <a:cubicBezTo>
                  <a:pt x="5398402" y="6676285"/>
                  <a:pt x="5398402" y="6676285"/>
                  <a:pt x="5398402" y="6676285"/>
                </a:cubicBezTo>
                <a:cubicBezTo>
                  <a:pt x="5400459" y="6674206"/>
                  <a:pt x="5400459" y="6674206"/>
                  <a:pt x="5400459" y="6674206"/>
                </a:cubicBezTo>
                <a:cubicBezTo>
                  <a:pt x="5414854" y="6665893"/>
                  <a:pt x="5427194" y="6653422"/>
                  <a:pt x="5437476" y="6636795"/>
                </a:cubicBezTo>
                <a:cubicBezTo>
                  <a:pt x="5439533" y="6638873"/>
                  <a:pt x="5453928" y="6645109"/>
                  <a:pt x="5455985" y="6645109"/>
                </a:cubicBezTo>
                <a:cubicBezTo>
                  <a:pt x="5453928" y="6653422"/>
                  <a:pt x="5453928" y="6663815"/>
                  <a:pt x="5453928" y="6672129"/>
                </a:cubicBezTo>
                <a:cubicBezTo>
                  <a:pt x="5453928" y="6680442"/>
                  <a:pt x="5453928" y="6690835"/>
                  <a:pt x="5455985" y="6697070"/>
                </a:cubicBezTo>
                <a:cubicBezTo>
                  <a:pt x="5455985" y="6699148"/>
                  <a:pt x="5455985" y="6699148"/>
                  <a:pt x="5455985" y="6699148"/>
                </a:cubicBezTo>
                <a:cubicBezTo>
                  <a:pt x="5458042" y="6699148"/>
                  <a:pt x="5458042" y="6699148"/>
                  <a:pt x="5458042" y="6699148"/>
                </a:cubicBezTo>
                <a:cubicBezTo>
                  <a:pt x="5462155" y="6701227"/>
                  <a:pt x="5472437" y="6703305"/>
                  <a:pt x="5478607" y="6705383"/>
                </a:cubicBezTo>
                <a:cubicBezTo>
                  <a:pt x="5480663" y="6705383"/>
                  <a:pt x="5480663" y="6705383"/>
                  <a:pt x="5480663" y="6705383"/>
                </a:cubicBezTo>
                <a:cubicBezTo>
                  <a:pt x="5490946" y="6692913"/>
                  <a:pt x="5501229" y="6676285"/>
                  <a:pt x="5505342" y="6659658"/>
                </a:cubicBezTo>
                <a:cubicBezTo>
                  <a:pt x="5507398" y="6659658"/>
                  <a:pt x="5525907" y="6661736"/>
                  <a:pt x="5527964" y="6661736"/>
                </a:cubicBezTo>
                <a:cubicBezTo>
                  <a:pt x="5527964" y="6680442"/>
                  <a:pt x="5532077" y="6699148"/>
                  <a:pt x="5540303" y="6713697"/>
                </a:cubicBezTo>
                <a:cubicBezTo>
                  <a:pt x="5542359" y="6713697"/>
                  <a:pt x="5542359" y="6713697"/>
                  <a:pt x="5542359" y="6713697"/>
                </a:cubicBezTo>
                <a:cubicBezTo>
                  <a:pt x="5548529" y="6713697"/>
                  <a:pt x="5558812" y="6713697"/>
                  <a:pt x="5562925" y="6713697"/>
                </a:cubicBezTo>
                <a:cubicBezTo>
                  <a:pt x="5564982" y="6713697"/>
                  <a:pt x="5564982" y="6713697"/>
                  <a:pt x="5564982" y="6713697"/>
                </a:cubicBezTo>
                <a:cubicBezTo>
                  <a:pt x="5573208" y="6699148"/>
                  <a:pt x="5577321" y="6680442"/>
                  <a:pt x="5579378" y="6661736"/>
                </a:cubicBezTo>
                <a:cubicBezTo>
                  <a:pt x="5581434" y="6661736"/>
                  <a:pt x="5597886" y="6659658"/>
                  <a:pt x="5599943" y="6659658"/>
                </a:cubicBezTo>
                <a:cubicBezTo>
                  <a:pt x="5604056" y="6676285"/>
                  <a:pt x="5614338" y="6692913"/>
                  <a:pt x="5626678" y="6705383"/>
                </a:cubicBezTo>
                <a:cubicBezTo>
                  <a:pt x="5632847" y="6703305"/>
                  <a:pt x="5643130" y="6701227"/>
                  <a:pt x="5647243" y="6699148"/>
                </a:cubicBezTo>
                <a:cubicBezTo>
                  <a:pt x="5649300" y="6699148"/>
                  <a:pt x="5649300" y="6699148"/>
                  <a:pt x="5649300" y="6699148"/>
                </a:cubicBezTo>
                <a:cubicBezTo>
                  <a:pt x="5651356" y="6690835"/>
                  <a:pt x="5651356" y="6680442"/>
                  <a:pt x="5651356" y="6672129"/>
                </a:cubicBezTo>
                <a:cubicBezTo>
                  <a:pt x="5651356" y="6663815"/>
                  <a:pt x="5651356" y="6653422"/>
                  <a:pt x="5649300" y="6645109"/>
                </a:cubicBezTo>
                <a:cubicBezTo>
                  <a:pt x="5651356" y="6645109"/>
                  <a:pt x="5667808" y="6638873"/>
                  <a:pt x="5669865" y="6636795"/>
                </a:cubicBezTo>
                <a:cubicBezTo>
                  <a:pt x="5678091" y="6653422"/>
                  <a:pt x="5692487" y="6665893"/>
                  <a:pt x="5706882" y="6674206"/>
                </a:cubicBezTo>
                <a:cubicBezTo>
                  <a:pt x="5713052" y="6672129"/>
                  <a:pt x="5721278" y="6667971"/>
                  <a:pt x="5725391" y="6663815"/>
                </a:cubicBezTo>
                <a:cubicBezTo>
                  <a:pt x="5727448" y="6661736"/>
                  <a:pt x="5727448" y="6661736"/>
                  <a:pt x="5727448" y="6661736"/>
                </a:cubicBezTo>
                <a:cubicBezTo>
                  <a:pt x="5727448" y="6661736"/>
                  <a:pt x="5727448" y="6661736"/>
                  <a:pt x="5727448" y="6659658"/>
                </a:cubicBezTo>
                <a:cubicBezTo>
                  <a:pt x="5727448" y="6645109"/>
                  <a:pt x="5721278" y="6626403"/>
                  <a:pt x="5713052" y="6611853"/>
                </a:cubicBezTo>
                <a:cubicBezTo>
                  <a:pt x="5715108" y="6609774"/>
                  <a:pt x="5727448" y="6599383"/>
                  <a:pt x="5729504" y="6597304"/>
                </a:cubicBezTo>
                <a:cubicBezTo>
                  <a:pt x="5743900" y="6609774"/>
                  <a:pt x="5760352" y="6620167"/>
                  <a:pt x="5774748" y="6624324"/>
                </a:cubicBezTo>
                <a:cubicBezTo>
                  <a:pt x="5776805" y="6624324"/>
                  <a:pt x="5776805" y="6624324"/>
                  <a:pt x="5776805" y="6624324"/>
                </a:cubicBezTo>
                <a:cubicBezTo>
                  <a:pt x="5780918" y="6620167"/>
                  <a:pt x="5789144" y="6613932"/>
                  <a:pt x="5791201" y="6607697"/>
                </a:cubicBezTo>
                <a:cubicBezTo>
                  <a:pt x="5793257" y="6607697"/>
                  <a:pt x="5793257" y="6607697"/>
                  <a:pt x="5793257" y="6607697"/>
                </a:cubicBezTo>
                <a:cubicBezTo>
                  <a:pt x="5789144" y="6591068"/>
                  <a:pt x="5778861" y="6574441"/>
                  <a:pt x="5766522" y="6561971"/>
                </a:cubicBezTo>
                <a:cubicBezTo>
                  <a:pt x="5768579" y="6559892"/>
                  <a:pt x="5778861" y="6545342"/>
                  <a:pt x="5778861" y="6543265"/>
                </a:cubicBezTo>
                <a:cubicBezTo>
                  <a:pt x="5795314" y="6551578"/>
                  <a:pt x="5813822" y="6557813"/>
                  <a:pt x="5830275" y="6557813"/>
                </a:cubicBezTo>
                <a:cubicBezTo>
                  <a:pt x="5832331" y="6555735"/>
                  <a:pt x="5832331" y="6555735"/>
                  <a:pt x="5832331" y="6555735"/>
                </a:cubicBezTo>
                <a:cubicBezTo>
                  <a:pt x="5834388" y="6551578"/>
                  <a:pt x="5840557" y="6543265"/>
                  <a:pt x="5842614" y="6537029"/>
                </a:cubicBezTo>
                <a:cubicBezTo>
                  <a:pt x="5842614" y="6534951"/>
                  <a:pt x="5842614" y="6534951"/>
                  <a:pt x="5842614" y="6534951"/>
                </a:cubicBezTo>
                <a:cubicBezTo>
                  <a:pt x="5834388" y="6522480"/>
                  <a:pt x="5819992" y="6507930"/>
                  <a:pt x="5805596" y="6499616"/>
                </a:cubicBezTo>
                <a:cubicBezTo>
                  <a:pt x="5805596" y="6495460"/>
                  <a:pt x="5813822" y="6480910"/>
                  <a:pt x="5813822" y="6478833"/>
                </a:cubicBezTo>
                <a:cubicBezTo>
                  <a:pt x="5830275" y="6482989"/>
                  <a:pt x="5848784" y="6482989"/>
                  <a:pt x="5865236" y="6478833"/>
                </a:cubicBezTo>
                <a:cubicBezTo>
                  <a:pt x="5867292" y="6478833"/>
                  <a:pt x="5867292" y="6478833"/>
                  <a:pt x="5867292" y="6478833"/>
                </a:cubicBezTo>
                <a:cubicBezTo>
                  <a:pt x="5869349" y="6472597"/>
                  <a:pt x="5871405" y="6464283"/>
                  <a:pt x="5871405" y="6458048"/>
                </a:cubicBezTo>
                <a:cubicBezTo>
                  <a:pt x="5871405" y="6455969"/>
                  <a:pt x="5871405" y="6455969"/>
                  <a:pt x="5871405" y="6455969"/>
                </a:cubicBezTo>
                <a:cubicBezTo>
                  <a:pt x="5861123" y="6443498"/>
                  <a:pt x="5844670" y="6435184"/>
                  <a:pt x="5826162" y="6428949"/>
                </a:cubicBezTo>
                <a:cubicBezTo>
                  <a:pt x="5828218" y="6426871"/>
                  <a:pt x="5830275" y="6410243"/>
                  <a:pt x="5830275" y="6408165"/>
                </a:cubicBezTo>
                <a:cubicBezTo>
                  <a:pt x="5848784" y="6408165"/>
                  <a:pt x="5867292" y="6401930"/>
                  <a:pt x="5879632" y="6393616"/>
                </a:cubicBezTo>
                <a:cubicBezTo>
                  <a:pt x="5881688" y="6393616"/>
                  <a:pt x="5881688" y="6393616"/>
                  <a:pt x="5881688" y="6393616"/>
                </a:cubicBezTo>
                <a:cubicBezTo>
                  <a:pt x="5881688" y="6389459"/>
                  <a:pt x="5881688" y="6385302"/>
                  <a:pt x="5881688" y="6381145"/>
                </a:cubicBezTo>
                <a:cubicBezTo>
                  <a:pt x="5881688" y="6379066"/>
                  <a:pt x="5881688" y="6374910"/>
                  <a:pt x="5881688" y="6370752"/>
                </a:cubicBezTo>
                <a:cubicBezTo>
                  <a:pt x="5879632" y="6370752"/>
                  <a:pt x="5879632" y="6370752"/>
                  <a:pt x="5879632" y="6370752"/>
                </a:cubicBezTo>
                <a:cubicBezTo>
                  <a:pt x="5867292" y="6362439"/>
                  <a:pt x="5848784" y="6356204"/>
                  <a:pt x="5830275" y="6356204"/>
                </a:cubicBezTo>
                <a:cubicBezTo>
                  <a:pt x="5830275" y="6354125"/>
                  <a:pt x="5828218" y="6337498"/>
                  <a:pt x="5828218" y="6335419"/>
                </a:cubicBezTo>
                <a:cubicBezTo>
                  <a:pt x="5844670" y="6329184"/>
                  <a:pt x="5861123" y="6320870"/>
                  <a:pt x="5871405" y="6308399"/>
                </a:cubicBezTo>
                <a:cubicBezTo>
                  <a:pt x="5873462" y="6308399"/>
                  <a:pt x="5873462" y="6308399"/>
                  <a:pt x="5873462" y="6308399"/>
                </a:cubicBezTo>
                <a:cubicBezTo>
                  <a:pt x="5873462" y="6306320"/>
                  <a:pt x="5873462" y="6306320"/>
                  <a:pt x="5873462" y="6306320"/>
                </a:cubicBezTo>
                <a:cubicBezTo>
                  <a:pt x="5871405" y="6300085"/>
                  <a:pt x="5869349" y="6291772"/>
                  <a:pt x="5867292" y="6285536"/>
                </a:cubicBezTo>
                <a:cubicBezTo>
                  <a:pt x="5865236" y="6285536"/>
                  <a:pt x="5865236" y="6285536"/>
                  <a:pt x="5865236" y="6285536"/>
                </a:cubicBezTo>
                <a:cubicBezTo>
                  <a:pt x="5850840" y="6279301"/>
                  <a:pt x="5832331" y="6281379"/>
                  <a:pt x="5813822" y="6285536"/>
                </a:cubicBezTo>
                <a:cubicBezTo>
                  <a:pt x="5813822" y="6283458"/>
                  <a:pt x="5807653" y="6266830"/>
                  <a:pt x="5805596" y="6264752"/>
                </a:cubicBezTo>
                <a:cubicBezTo>
                  <a:pt x="5822049" y="6256438"/>
                  <a:pt x="5834388" y="6241888"/>
                  <a:pt x="5842614" y="6227340"/>
                </a:cubicBezTo>
                <a:cubicBezTo>
                  <a:pt x="5842614" y="6225261"/>
                  <a:pt x="5842614" y="6225261"/>
                  <a:pt x="5842614" y="6225261"/>
                </a:cubicBezTo>
                <a:cubicBezTo>
                  <a:pt x="5840557" y="6221104"/>
                  <a:pt x="5836444" y="6212790"/>
                  <a:pt x="5832331" y="6206555"/>
                </a:cubicBezTo>
                <a:cubicBezTo>
                  <a:pt x="5830275" y="6206555"/>
                  <a:pt x="5830275" y="6206555"/>
                  <a:pt x="5830275" y="6206555"/>
                </a:cubicBezTo>
                <a:cubicBezTo>
                  <a:pt x="5813822" y="6206555"/>
                  <a:pt x="5795314" y="6210712"/>
                  <a:pt x="5780918" y="6219026"/>
                </a:cubicBezTo>
                <a:cubicBezTo>
                  <a:pt x="5778861" y="6219026"/>
                  <a:pt x="5768579" y="6204476"/>
                  <a:pt x="5766522" y="6202398"/>
                </a:cubicBezTo>
                <a:cubicBezTo>
                  <a:pt x="5778861" y="6189927"/>
                  <a:pt x="5789144" y="6173300"/>
                  <a:pt x="5793257" y="6156672"/>
                </a:cubicBezTo>
                <a:cubicBezTo>
                  <a:pt x="5793257" y="6154594"/>
                  <a:pt x="5793257" y="6154594"/>
                  <a:pt x="5793257" y="6154594"/>
                </a:cubicBezTo>
                <a:cubicBezTo>
                  <a:pt x="5789144" y="6150437"/>
                  <a:pt x="5782975" y="6144201"/>
                  <a:pt x="5776805" y="6140044"/>
                </a:cubicBezTo>
                <a:cubicBezTo>
                  <a:pt x="5760352" y="6144201"/>
                  <a:pt x="5743900" y="6152515"/>
                  <a:pt x="5731561" y="6164986"/>
                </a:cubicBezTo>
                <a:cubicBezTo>
                  <a:pt x="5729504" y="6164986"/>
                  <a:pt x="5715108" y="6154594"/>
                  <a:pt x="5713052" y="6152515"/>
                </a:cubicBezTo>
                <a:cubicBezTo>
                  <a:pt x="5723334" y="6135888"/>
                  <a:pt x="5727448" y="6119260"/>
                  <a:pt x="5727448" y="6102632"/>
                </a:cubicBezTo>
                <a:cubicBezTo>
                  <a:pt x="5727448" y="6102632"/>
                  <a:pt x="5727448" y="6100554"/>
                  <a:pt x="5727448" y="6100554"/>
                </a:cubicBezTo>
                <a:cubicBezTo>
                  <a:pt x="5721278" y="6096397"/>
                  <a:pt x="5713052" y="6092240"/>
                  <a:pt x="5708939" y="6090162"/>
                </a:cubicBezTo>
                <a:cubicBezTo>
                  <a:pt x="5706882" y="6088083"/>
                  <a:pt x="5706882" y="6088083"/>
                  <a:pt x="5706882" y="6088083"/>
                </a:cubicBezTo>
                <a:cubicBezTo>
                  <a:pt x="5706882" y="6090162"/>
                  <a:pt x="5706882" y="6090162"/>
                  <a:pt x="5706882" y="6090162"/>
                </a:cubicBezTo>
                <a:cubicBezTo>
                  <a:pt x="5692487" y="6096397"/>
                  <a:pt x="5680147" y="6110946"/>
                  <a:pt x="5669865" y="6125495"/>
                </a:cubicBezTo>
                <a:cubicBezTo>
                  <a:pt x="5667808" y="6125495"/>
                  <a:pt x="5651356" y="6119260"/>
                  <a:pt x="5649300" y="6117182"/>
                </a:cubicBezTo>
                <a:cubicBezTo>
                  <a:pt x="5651356" y="6108868"/>
                  <a:pt x="5653412" y="6100554"/>
                  <a:pt x="5653412" y="6090162"/>
                </a:cubicBezTo>
                <a:cubicBezTo>
                  <a:pt x="5653412" y="6081848"/>
                  <a:pt x="5651356" y="6073534"/>
                  <a:pt x="5649300" y="6065220"/>
                </a:cubicBezTo>
                <a:cubicBezTo>
                  <a:pt x="5649300" y="6063142"/>
                  <a:pt x="5649300" y="6063142"/>
                  <a:pt x="5649300" y="6063142"/>
                </a:cubicBezTo>
                <a:cubicBezTo>
                  <a:pt x="5647243" y="6063142"/>
                  <a:pt x="5647243" y="6063142"/>
                  <a:pt x="5647243" y="6063142"/>
                </a:cubicBezTo>
                <a:cubicBezTo>
                  <a:pt x="5643130" y="6061063"/>
                  <a:pt x="5634904" y="6058985"/>
                  <a:pt x="5626678" y="6058985"/>
                </a:cubicBezTo>
                <a:cubicBezTo>
                  <a:pt x="5614338" y="6069377"/>
                  <a:pt x="5604056" y="6086005"/>
                  <a:pt x="5599943" y="6104711"/>
                </a:cubicBezTo>
                <a:cubicBezTo>
                  <a:pt x="5597886" y="6102632"/>
                  <a:pt x="5581434" y="6100554"/>
                  <a:pt x="5577321" y="6100554"/>
                </a:cubicBezTo>
                <a:cubicBezTo>
                  <a:pt x="5577321" y="6083926"/>
                  <a:pt x="5573208" y="6065220"/>
                  <a:pt x="5564982" y="6050671"/>
                </a:cubicBezTo>
                <a:cubicBezTo>
                  <a:pt x="5562925" y="6050671"/>
                  <a:pt x="5562925" y="6050671"/>
                  <a:pt x="5562925" y="6050671"/>
                </a:cubicBezTo>
                <a:cubicBezTo>
                  <a:pt x="5556756" y="6048592"/>
                  <a:pt x="5548529" y="6048592"/>
                  <a:pt x="5542359" y="6050671"/>
                </a:cubicBezTo>
                <a:cubicBezTo>
                  <a:pt x="5540303" y="6050671"/>
                  <a:pt x="5540303" y="6050671"/>
                  <a:pt x="5540303" y="6050671"/>
                </a:cubicBezTo>
                <a:close/>
                <a:moveTo>
                  <a:pt x="0" y="0"/>
                </a:moveTo>
                <a:lnTo>
                  <a:pt x="6096000" y="0"/>
                </a:lnTo>
                <a:lnTo>
                  <a:pt x="6096000" y="6858000"/>
                </a:lnTo>
                <a:lnTo>
                  <a:pt x="0" y="6858000"/>
                </a:lnTo>
                <a:close/>
              </a:path>
            </a:pathLst>
          </a:custGeom>
          <a:solidFill>
            <a:srgbClr val="01B4E7">
              <a:alpha val="60000"/>
            </a:srgbClr>
          </a:solidFill>
        </p:spPr>
        <p:txBody>
          <a:bodyPr vert="horz" wrap="square" lIns="91440" tIns="45720" rIns="91440" bIns="45720" rtlCol="0" anchor="b">
            <a:noAutofit/>
          </a:bodyPr>
          <a:lstStyle>
            <a:lvl1pPr>
              <a:defRPr lang="en-US" dirty="0">
                <a:solidFill>
                  <a:schemeClr val="tx1">
                    <a:alpha val="0"/>
                  </a:schemeClr>
                </a:solidFill>
              </a:defRPr>
            </a:lvl1pPr>
          </a:lstStyle>
          <a:p>
            <a:pPr marL="0" lvl="0" indent="0" algn="r">
              <a:buNone/>
            </a:pPr>
            <a:r>
              <a:rPr lang="en-US"/>
              <a:t> </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Slide Number Placeholder 5">
            <a:extLst>
              <a:ext uri="{FF2B5EF4-FFF2-40B4-BE49-F238E27FC236}">
                <a16:creationId xmlns:a16="http://schemas.microsoft.com/office/drawing/2014/main" id="{86011E95-A43E-42BE-BADC-044BB6274510}"/>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8748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8885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948137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5891105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124268523"/>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a:t>Click to edit Master text styles</a:t>
            </a:r>
          </a:p>
          <a:p>
            <a:pPr lvl="1"/>
            <a:endParaRPr lang="en-US"/>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57078721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0017031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defRPr/>
            </a:pPr>
            <a:fld id="{0FB534E8-6B0C-8A41-9869-A3F5CDF2CC98}" type="datetimeFigureOut">
              <a:rPr lang="en-US" smtClean="0">
                <a:solidFill>
                  <a:srgbClr val="01B4E7">
                    <a:tint val="75000"/>
                  </a:srgbClr>
                </a:solidFill>
                <a:latin typeface="Calibri" panose="020F0502020204030204"/>
              </a:rPr>
              <a:pPr defTabSz="685800">
                <a:defRPr/>
              </a:pPr>
              <a:t>9/8/2025</a:t>
            </a:fld>
            <a:endParaRPr lang="en-US" dirty="0">
              <a:solidFill>
                <a:srgbClr val="01B4E7">
                  <a:tint val="75000"/>
                </a:srgbClr>
              </a:solidFill>
              <a:latin typeface="Calibri" panose="020F0502020204030204"/>
            </a:endParaRPr>
          </a:p>
        </p:txBody>
      </p:sp>
      <p:sp>
        <p:nvSpPr>
          <p:cNvPr id="6" name="Footer Placeholder 5"/>
          <p:cNvSpPr>
            <a:spLocks noGrp="1"/>
          </p:cNvSpPr>
          <p:nvPr>
            <p:ph type="ftr" sz="quarter" idx="11"/>
          </p:nvPr>
        </p:nvSpPr>
        <p:spPr/>
        <p:txBody>
          <a:bodyPr/>
          <a:lstStyle/>
          <a:p>
            <a:pPr defTabSz="685800">
              <a:defRPr/>
            </a:pPr>
            <a:endParaRPr lang="en-US" dirty="0">
              <a:solidFill>
                <a:srgbClr val="01B4E7">
                  <a:tint val="75000"/>
                </a:srgbClr>
              </a:solidFill>
              <a:latin typeface="Calibri" panose="020F0502020204030204"/>
            </a:endParaRPr>
          </a:p>
        </p:txBody>
      </p:sp>
      <p:sp>
        <p:nvSpPr>
          <p:cNvPr id="7" name="Slide Number Placeholder 6"/>
          <p:cNvSpPr>
            <a:spLocks noGrp="1"/>
          </p:cNvSpPr>
          <p:nvPr>
            <p:ph type="sldNum" sz="quarter" idx="12"/>
          </p:nvPr>
        </p:nvSpPr>
        <p:spPr/>
        <p:txBody>
          <a:bodyPr/>
          <a:lstStyle/>
          <a:p>
            <a:pPr defTabSz="685800">
              <a:defRPr/>
            </a:pPr>
            <a:fld id="{CE041C85-46E5-8649-8CB5-559295B1D80A}" type="slidenum">
              <a:rPr lang="en-US" smtClean="0">
                <a:solidFill>
                  <a:srgbClr val="01B4E7">
                    <a:tint val="75000"/>
                  </a:srgbClr>
                </a:solidFill>
                <a:latin typeface="Calibri" panose="020F0502020204030204"/>
              </a:rPr>
              <a:pPr defTabSz="685800">
                <a:defRPr/>
              </a:pPr>
              <a:t>‹#›</a:t>
            </a:fld>
            <a:endParaRPr lang="en-US" dirty="0">
              <a:solidFill>
                <a:srgbClr val="01B4E7">
                  <a:tint val="75000"/>
                </a:srgbClr>
              </a:solidFill>
              <a:latin typeface="Calibri" panose="020F0502020204030204"/>
            </a:endParaRPr>
          </a:p>
        </p:txBody>
      </p:sp>
    </p:spTree>
    <p:extLst>
      <p:ext uri="{BB962C8B-B14F-4D97-AF65-F5344CB8AC3E}">
        <p14:creationId xmlns:p14="http://schemas.microsoft.com/office/powerpoint/2010/main" val="3292136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ags" Target="../tags/tag1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image" Target="../media/image1.pn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tags" Target="../tags/tag18.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theme" Target="../theme/theme3.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image" Target="../media/image3.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image" Target="../media/image4.png"/><Relationship Id="rId2" Type="http://schemas.openxmlformats.org/officeDocument/2006/relationships/slideLayout" Target="../slideLayouts/slideLayout59.xml"/><Relationship Id="rId16" Type="http://schemas.openxmlformats.org/officeDocument/2006/relationships/tags" Target="../tags/tag21.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theme" Target="../theme/theme4.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theme" Target="../theme/theme5.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Tree>
    <p:custDataLst>
      <p:tags r:id="rId27"/>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1" r:id="rId3"/>
    <p:sldLayoutId id="2147483663" r:id="rId4"/>
    <p:sldLayoutId id="2147483664" r:id="rId5"/>
    <p:sldLayoutId id="2147483668" r:id="rId6"/>
    <p:sldLayoutId id="2147483666" r:id="rId7"/>
    <p:sldLayoutId id="2147483667" r:id="rId8"/>
    <p:sldLayoutId id="2147483655" r:id="rId9"/>
    <p:sldLayoutId id="2147483678" r:id="rId10"/>
    <p:sldLayoutId id="2147483650" r:id="rId11"/>
    <p:sldLayoutId id="2147483673" r:id="rId12"/>
    <p:sldLayoutId id="2147483659" r:id="rId13"/>
    <p:sldLayoutId id="2147483676" r:id="rId14"/>
    <p:sldLayoutId id="2147483652" r:id="rId15"/>
    <p:sldLayoutId id="2147483657" r:id="rId16"/>
    <p:sldLayoutId id="2147483662" r:id="rId17"/>
    <p:sldLayoutId id="2147483670" r:id="rId18"/>
    <p:sldLayoutId id="2147483672" r:id="rId19"/>
    <p:sldLayoutId id="2147483656" r:id="rId20"/>
    <p:sldLayoutId id="2147483674" r:id="rId21"/>
    <p:sldLayoutId id="2147483658" r:id="rId22"/>
    <p:sldLayoutId id="2147483661" r:id="rId23"/>
    <p:sldLayoutId id="2147483675" r:id="rId24"/>
    <p:sldLayoutId id="2147483680" r:id="rId25"/>
  </p:sldLayoutIdLst>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9448800" y="6477003"/>
            <a:ext cx="2133600" cy="138499"/>
          </a:xfrm>
          <a:prstGeom prst="rect">
            <a:avLst/>
          </a:prstGeom>
          <a:noFill/>
        </p:spPr>
        <p:txBody>
          <a:bodyPr wrap="square" lIns="0" tIns="0" rIns="0" bIns="0"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BCBDC0"/>
                </a:solidFill>
                <a:effectLst/>
                <a:uLnTx/>
                <a:uFillTx/>
                <a:latin typeface="Arial Narrow"/>
                <a:cs typeface="Arial Narrow"/>
              </a:rPr>
              <a:t>TITLE  |  </a:t>
            </a:r>
            <a:fld id="{CF1A8821-C998-834A-B51E-54D54792926D}" type="slidenum">
              <a:rPr kumimoji="0" lang="en-US" sz="900" b="0" i="0" u="none" strike="noStrike" kern="1200" cap="none" spc="300" normalizeH="0" baseline="0" noProof="0" smtClean="0">
                <a:ln>
                  <a:noFill/>
                </a:ln>
                <a:solidFill>
                  <a:srgbClr val="BCBDC0"/>
                </a:solidFill>
                <a:effectLst/>
                <a:uLnTx/>
                <a:uFillTx/>
                <a:latin typeface="Arial Narrow"/>
                <a:ea typeface="ヒラギノ角ゴ Pro W3" charset="0"/>
                <a:cs typeface="Arial Narrow"/>
              </a:rPr>
              <a:pPr marL="0" marR="0" lvl="0" indent="0" algn="r" defTabSz="914400" rtl="0" eaLnBrk="0" fontAlgn="base" latinLnBrk="0" hangingPunct="0">
                <a:lnSpc>
                  <a:spcPct val="100000"/>
                </a:lnSpc>
                <a:spcBef>
                  <a:spcPct val="0"/>
                </a:spcBef>
                <a:spcAft>
                  <a:spcPct val="0"/>
                </a:spcAft>
                <a:buClrTx/>
                <a:buSzTx/>
                <a:buFontTx/>
                <a:buNone/>
                <a:tabLst/>
                <a:defRPr/>
              </a:pPr>
              <a:t>‹#›</a:t>
            </a:fld>
            <a:r>
              <a:rPr kumimoji="0" lang="en-US" sz="900" b="0" i="0" u="none" strike="noStrike" kern="1200" cap="none" spc="300" normalizeH="0" baseline="0" noProof="0" dirty="0">
                <a:ln>
                  <a:noFill/>
                </a:ln>
                <a:solidFill>
                  <a:srgbClr val="BCBDC0"/>
                </a:solidFill>
                <a:effectLst/>
                <a:uLnTx/>
                <a:uFillTx/>
                <a:latin typeface="Arial Narrow"/>
                <a:ea typeface="ヒラギノ角ゴ Pro W3" charset="0"/>
                <a:cs typeface="Arial Narrow"/>
              </a:rPr>
              <a:t>  </a:t>
            </a:r>
            <a:endParaRPr kumimoji="0" lang="en-US" sz="900" b="0" i="0" u="none" strike="noStrike" kern="1200" cap="none" spc="0" normalizeH="0" baseline="0" noProof="0" dirty="0">
              <a:ln>
                <a:noFill/>
              </a:ln>
              <a:solidFill>
                <a:srgbClr val="958D85"/>
              </a:solidFill>
              <a:effectLst/>
              <a:uLnTx/>
              <a:uFillTx/>
              <a:latin typeface="Arial Narrow"/>
              <a:cs typeface="Arial Narrow"/>
            </a:endParaRPr>
          </a:p>
        </p:txBody>
      </p:sp>
      <p:pic>
        <p:nvPicPr>
          <p:cNvPr id="8" name="Picture 7"/>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203200" y="6158301"/>
            <a:ext cx="2552197" cy="457201"/>
          </a:xfrm>
          <a:prstGeom prst="rect">
            <a:avLst/>
          </a:prstGeom>
        </p:spPr>
      </p:pic>
    </p:spTree>
    <p:custDataLst>
      <p:tags r:id="rId18"/>
    </p:custDataLst>
    <p:extLst>
      <p:ext uri="{BB962C8B-B14F-4D97-AF65-F5344CB8AC3E}">
        <p14:creationId xmlns:p14="http://schemas.microsoft.com/office/powerpoint/2010/main" val="283612856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9448800" y="6477003"/>
            <a:ext cx="2133600" cy="138499"/>
          </a:xfrm>
          <a:prstGeom prst="rect">
            <a:avLst/>
          </a:prstGeom>
          <a:noFill/>
        </p:spPr>
        <p:txBody>
          <a:bodyPr wrap="square" lIns="0" tIns="0" rIns="0" bIns="0"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BCBDC0"/>
                </a:solidFill>
                <a:effectLst/>
                <a:uLnTx/>
                <a:uFillTx/>
                <a:latin typeface="Arial Narrow"/>
                <a:cs typeface="Arial Narrow"/>
              </a:rPr>
              <a:t>TITLE  |  </a:t>
            </a:r>
            <a:fld id="{CF1A8821-C998-834A-B51E-54D54792926D}" type="slidenum">
              <a:rPr kumimoji="0" lang="en-US" sz="900" b="0" i="0" u="none" strike="noStrike" kern="1200" cap="none" spc="300" normalizeH="0" baseline="0" noProof="0" smtClean="0">
                <a:ln>
                  <a:noFill/>
                </a:ln>
                <a:solidFill>
                  <a:srgbClr val="BCBDC0"/>
                </a:solidFill>
                <a:effectLst/>
                <a:uLnTx/>
                <a:uFillTx/>
                <a:latin typeface="Arial Narrow"/>
                <a:ea typeface="ヒラギノ角ゴ Pro W3" charset="0"/>
                <a:cs typeface="Arial Narrow"/>
              </a:rPr>
              <a:pPr marL="0" marR="0" lvl="0" indent="0" algn="r" defTabSz="914400" rtl="0" eaLnBrk="0" fontAlgn="base" latinLnBrk="0" hangingPunct="0">
                <a:lnSpc>
                  <a:spcPct val="100000"/>
                </a:lnSpc>
                <a:spcBef>
                  <a:spcPct val="0"/>
                </a:spcBef>
                <a:spcAft>
                  <a:spcPct val="0"/>
                </a:spcAft>
                <a:buClrTx/>
                <a:buSzTx/>
                <a:buFontTx/>
                <a:buNone/>
                <a:tabLst/>
                <a:defRPr/>
              </a:pPr>
              <a:t>‹#›</a:t>
            </a:fld>
            <a:r>
              <a:rPr kumimoji="0" lang="en-US" sz="900" b="0" i="0" u="none" strike="noStrike" kern="1200" cap="none" spc="300" normalizeH="0" baseline="0" noProof="0" dirty="0">
                <a:ln>
                  <a:noFill/>
                </a:ln>
                <a:solidFill>
                  <a:srgbClr val="BCBDC0"/>
                </a:solidFill>
                <a:effectLst/>
                <a:uLnTx/>
                <a:uFillTx/>
                <a:latin typeface="Arial Narrow"/>
                <a:ea typeface="ヒラギノ角ゴ Pro W3" charset="0"/>
                <a:cs typeface="Arial Narrow"/>
              </a:rPr>
              <a:t>  </a:t>
            </a:r>
            <a:endParaRPr kumimoji="0" lang="en-US" sz="900" b="0" i="0" u="none" strike="noStrike" kern="1200" cap="none" spc="0" normalizeH="0" baseline="0" noProof="0" dirty="0">
              <a:ln>
                <a:noFill/>
              </a:ln>
              <a:solidFill>
                <a:srgbClr val="958D85"/>
              </a:solidFill>
              <a:effectLst/>
              <a:uLnTx/>
              <a:uFillTx/>
              <a:latin typeface="Arial Narrow"/>
              <a:cs typeface="Arial Narrow"/>
            </a:endParaRPr>
          </a:p>
        </p:txBody>
      </p:sp>
      <p:pic>
        <p:nvPicPr>
          <p:cNvPr id="6" name="Picture 5"/>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611410" y="6264611"/>
            <a:ext cx="1443932" cy="407124"/>
          </a:xfrm>
          <a:prstGeom prst="rect">
            <a:avLst/>
          </a:prstGeom>
        </p:spPr>
      </p:pic>
    </p:spTree>
    <p:custDataLst>
      <p:tags r:id="rId18"/>
    </p:custDataLst>
    <p:extLst>
      <p:ext uri="{BB962C8B-B14F-4D97-AF65-F5344CB8AC3E}">
        <p14:creationId xmlns:p14="http://schemas.microsoft.com/office/powerpoint/2010/main" val="392491636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9448800" y="6477001"/>
            <a:ext cx="2133600" cy="138113"/>
          </a:xfrm>
          <a:prstGeom prst="rect">
            <a:avLst/>
          </a:prstGeom>
          <a:noFill/>
        </p:spPr>
        <p:txBody>
          <a:bodyPr lIns="0" tIns="0" rIns="0" bIns="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BCBDC0"/>
                </a:solidFill>
                <a:effectLst/>
                <a:uLnTx/>
                <a:uFillTx/>
                <a:latin typeface="Arial Narrow"/>
                <a:cs typeface="Arial Narrow"/>
              </a:rPr>
              <a:t>PolioPlus Financial Update |  </a:t>
            </a:r>
            <a:fld id="{7B1E173C-77FA-8848-9DC8-48C2C2ED5311}" type="slidenum">
              <a:rPr kumimoji="0" lang="en-US" sz="900" b="0" i="0" u="none" strike="noStrike" kern="1200" cap="none" spc="300" normalizeH="0" baseline="0" noProof="0">
                <a:ln>
                  <a:noFill/>
                </a:ln>
                <a:solidFill>
                  <a:srgbClr val="BCBDC0"/>
                </a:solidFill>
                <a:effectLst/>
                <a:uLnTx/>
                <a:uFillTx/>
                <a:latin typeface="Arial Narrow"/>
                <a:cs typeface="Arial Narrow"/>
              </a:rPr>
              <a:pPr marL="0" marR="0" lvl="0" indent="0" algn="r" defTabSz="914400" rtl="0" eaLnBrk="0" fontAlgn="base" latinLnBrk="0" hangingPunct="0">
                <a:lnSpc>
                  <a:spcPct val="100000"/>
                </a:lnSpc>
                <a:spcBef>
                  <a:spcPct val="0"/>
                </a:spcBef>
                <a:spcAft>
                  <a:spcPct val="0"/>
                </a:spcAft>
                <a:buClrTx/>
                <a:buSzTx/>
                <a:buFontTx/>
                <a:buNone/>
                <a:tabLst/>
                <a:defRPr/>
              </a:pPr>
              <a:t>‹#›</a:t>
            </a:fld>
            <a:r>
              <a:rPr kumimoji="0" lang="en-US" sz="900" b="0" i="0" u="none" strike="noStrike" kern="1200" cap="none" spc="300" normalizeH="0" baseline="0" noProof="0" dirty="0">
                <a:ln>
                  <a:noFill/>
                </a:ln>
                <a:solidFill>
                  <a:srgbClr val="BCBDC0"/>
                </a:solidFill>
                <a:effectLst/>
                <a:uLnTx/>
                <a:uFillTx/>
                <a:latin typeface="Arial Narrow"/>
                <a:cs typeface="Arial Narrow"/>
              </a:rPr>
              <a:t>  </a:t>
            </a:r>
            <a:endParaRPr kumimoji="0" lang="en-US" sz="900" b="0" i="0" u="none" strike="noStrike" kern="1200" cap="none" spc="0" normalizeH="0" baseline="0" noProof="0" dirty="0">
              <a:ln>
                <a:noFill/>
              </a:ln>
              <a:solidFill>
                <a:srgbClr val="958D85"/>
              </a:solidFill>
              <a:effectLst/>
              <a:uLnTx/>
              <a:uFillTx/>
              <a:latin typeface="Arial Narrow"/>
              <a:cs typeface="Arial Narrow"/>
            </a:endParaRPr>
          </a:p>
        </p:txBody>
      </p:sp>
      <p:pic>
        <p:nvPicPr>
          <p:cNvPr id="2051" name="Picture 5"/>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bwMode="auto">
          <a:xfrm>
            <a:off x="609600" y="6299200"/>
            <a:ext cx="1193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6"/>
    </p:custDataLst>
    <p:extLst>
      <p:ext uri="{BB962C8B-B14F-4D97-AF65-F5344CB8AC3E}">
        <p14:creationId xmlns:p14="http://schemas.microsoft.com/office/powerpoint/2010/main" val="358679245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Tree>
    <p:extLst>
      <p:ext uri="{BB962C8B-B14F-4D97-AF65-F5344CB8AC3E}">
        <p14:creationId xmlns:p14="http://schemas.microsoft.com/office/powerpoint/2010/main" val="157624316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 id="2147483763" r:id="rId23"/>
    <p:sldLayoutId id="2147483764" r:id="rId24"/>
    <p:sldLayoutId id="2147483765" r:id="rId25"/>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5.xml"/><Relationship Id="rId1" Type="http://schemas.openxmlformats.org/officeDocument/2006/relationships/tags" Target="../tags/tag2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31.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3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6.xml"/><Relationship Id="rId1" Type="http://schemas.openxmlformats.org/officeDocument/2006/relationships/tags" Target="../tags/tag33.xml"/><Relationship Id="rId5" Type="http://schemas.openxmlformats.org/officeDocument/2006/relationships/hyperlink" Target="https://www.endpolio.org/resource-center#polioplussociety" TargetMode="Externa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34.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35.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36.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ags" Target="../tags/tag37.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5.xml"/><Relationship Id="rId1" Type="http://schemas.openxmlformats.org/officeDocument/2006/relationships/tags" Target="../tags/tag38.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tags" Target="../tags/tag39.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40.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23.xml"/><Relationship Id="rId5" Type="http://schemas.microsoft.com/office/2007/relationships/hdphoto" Target="../media/hdphoto1.wdp"/><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8.emf"/><Relationship Id="rId2" Type="http://schemas.openxmlformats.org/officeDocument/2006/relationships/slideLayout" Target="../slideLayouts/slideLayout96.xml"/><Relationship Id="rId1" Type="http://schemas.openxmlformats.org/officeDocument/2006/relationships/tags" Target="../tags/tag41.xml"/><Relationship Id="rId6" Type="http://schemas.openxmlformats.org/officeDocument/2006/relationships/image" Target="../media/image37.emf"/><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5.xml"/><Relationship Id="rId1" Type="http://schemas.openxmlformats.org/officeDocument/2006/relationships/tags" Target="../tags/tag42.xml"/><Relationship Id="rId5" Type="http://schemas.openxmlformats.org/officeDocument/2006/relationships/image" Target="../media/image40.pn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24.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4.xml"/><Relationship Id="rId7" Type="http://schemas.openxmlformats.org/officeDocument/2006/relationships/image" Target="../media/image13.jpeg"/><Relationship Id="rId2" Type="http://schemas.openxmlformats.org/officeDocument/2006/relationships/slideLayout" Target="../slideLayouts/slideLayout25.xml"/><Relationship Id="rId1" Type="http://schemas.openxmlformats.org/officeDocument/2006/relationships/tags" Target="../tags/tag25.xml"/><Relationship Id="rId6" Type="http://schemas.openxmlformats.org/officeDocument/2006/relationships/image" Target="../media/image12.gif"/><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2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27.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28.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5.xml"/><Relationship Id="rId1" Type="http://schemas.openxmlformats.org/officeDocument/2006/relationships/tags" Target="../tags/tag29.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30.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holding a baby&#10;&#10;Description automatically generated">
            <a:extLst>
              <a:ext uri="{FF2B5EF4-FFF2-40B4-BE49-F238E27FC236}">
                <a16:creationId xmlns:a16="http://schemas.microsoft.com/office/drawing/2014/main" id="{7EEA1D3C-9C20-DBAB-0F7F-B864BA4571C7}"/>
              </a:ext>
            </a:extLst>
          </p:cNvPr>
          <p:cNvPicPr>
            <a:picLocks noChangeAspect="1"/>
          </p:cNvPicPr>
          <p:nvPr/>
        </p:nvPicPr>
        <p:blipFill>
          <a:blip r:embed="rId4" cstate="email">
            <a:alphaModFix amt="71000"/>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7" name="Right Triangle 6">
            <a:extLst>
              <a:ext uri="{FF2B5EF4-FFF2-40B4-BE49-F238E27FC236}">
                <a16:creationId xmlns:a16="http://schemas.microsoft.com/office/drawing/2014/main" id="{7BCD5F72-7118-8250-EDCD-7144FBBE51AB}"/>
              </a:ext>
            </a:extLst>
          </p:cNvPr>
          <p:cNvSpPr/>
          <p:nvPr/>
        </p:nvSpPr>
        <p:spPr>
          <a:xfrm>
            <a:off x="-114468" y="-1247450"/>
            <a:ext cx="14325601" cy="9352899"/>
          </a:xfrm>
          <a:prstGeom prst="rtTriangle">
            <a:avLst/>
          </a:prstGeom>
          <a:solidFill>
            <a:srgbClr val="A05CBF">
              <a:alpha val="6788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4E107E18-4F5A-7C37-DD12-6B485FBD487E}"/>
              </a:ext>
            </a:extLst>
          </p:cNvPr>
          <p:cNvSpPr txBox="1"/>
          <p:nvPr/>
        </p:nvSpPr>
        <p:spPr>
          <a:xfrm>
            <a:off x="484102" y="2331612"/>
            <a:ext cx="8885914" cy="1633652"/>
          </a:xfrm>
          <a:prstGeom prst="rect">
            <a:avLst/>
          </a:prstGeom>
          <a:noFill/>
        </p:spPr>
        <p:txBody>
          <a:bodyPr wrap="square" rtlCol="0">
            <a:spAutoFit/>
          </a:bodyPr>
          <a:lstStyle/>
          <a:p>
            <a:pPr>
              <a:lnSpc>
                <a:spcPts val="5820"/>
              </a:lnSpc>
            </a:pPr>
            <a:r>
              <a:rPr lang="en-US" sz="4400" b="1" dirty="0">
                <a:solidFill>
                  <a:srgbClr val="FFD100"/>
                </a:solidFill>
                <a:latin typeface="Frutiger LT Std 55 Roman" panose="020B0602020204020204" pitchFamily="34" charset="0"/>
                <a:ea typeface="Open Sans Extrabold" panose="020B0606030504020204" pitchFamily="34" charset="0"/>
                <a:cs typeface="Open Sans Extrabold" panose="020B0606030504020204" pitchFamily="34" charset="0"/>
              </a:rPr>
              <a:t>TOGETHER, WE</a:t>
            </a:r>
          </a:p>
          <a:p>
            <a:pPr>
              <a:lnSpc>
                <a:spcPts val="5940"/>
              </a:lnSpc>
            </a:pPr>
            <a:r>
              <a:rPr lang="en-US" sz="7200" b="1" dirty="0">
                <a:solidFill>
                  <a:schemeClr val="bg1"/>
                </a:solidFill>
                <a:latin typeface="Frutiger LT Std 55 Roman" panose="020B0602020204020204" pitchFamily="34" charset="0"/>
                <a:ea typeface="Open Sans" panose="020B0606030504020204" pitchFamily="34" charset="0"/>
                <a:cs typeface="Open Sans" panose="020B0606030504020204" pitchFamily="34" charset="0"/>
              </a:rPr>
              <a:t>END POLIO</a:t>
            </a:r>
          </a:p>
        </p:txBody>
      </p:sp>
      <p:pic>
        <p:nvPicPr>
          <p:cNvPr id="33" name="Picture 32" descr="A yellow gear with black outline&#10;&#10;Description automatically generated">
            <a:extLst>
              <a:ext uri="{FF2B5EF4-FFF2-40B4-BE49-F238E27FC236}">
                <a16:creationId xmlns:a16="http://schemas.microsoft.com/office/drawing/2014/main" id="{2FC9E549-2ABE-A09D-7765-69D586E9D61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2399" y="5181600"/>
            <a:ext cx="2585716" cy="616462"/>
          </a:xfrm>
          <a:prstGeom prst="rect">
            <a:avLst/>
          </a:prstGeom>
        </p:spPr>
      </p:pic>
      <p:pic>
        <p:nvPicPr>
          <p:cNvPr id="8" name="Picture 7" descr="A person holding a baby&#10;&#10;Description automatically generated">
            <a:extLst>
              <a:ext uri="{FF2B5EF4-FFF2-40B4-BE49-F238E27FC236}">
                <a16:creationId xmlns:a16="http://schemas.microsoft.com/office/drawing/2014/main" id="{65822502-B807-6F15-0745-8EDBBA82F69C}"/>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225665" y="-836597"/>
            <a:ext cx="9432462" cy="7694597"/>
          </a:xfrm>
          <a:prstGeom prst="rect">
            <a:avLst/>
          </a:prstGeom>
        </p:spPr>
      </p:pic>
    </p:spTree>
    <p:custDataLst>
      <p:tags r:id="rId1"/>
    </p:custDataLst>
    <p:extLst>
      <p:ext uri="{BB962C8B-B14F-4D97-AF65-F5344CB8AC3E}">
        <p14:creationId xmlns:p14="http://schemas.microsoft.com/office/powerpoint/2010/main" val="157640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20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97000">
              <a:srgbClr val="901F93">
                <a:shade val="100000"/>
                <a:satMod val="115000"/>
                <a:alpha val="0"/>
              </a:srgbClr>
            </a:gs>
            <a:gs pos="0">
              <a:srgbClr val="901F93">
                <a:shade val="100000"/>
                <a:satMod val="115000"/>
              </a:srgbClr>
            </a:gs>
          </a:gsLst>
          <a:lin ang="5400000" scaled="1"/>
        </a:gradFill>
        <a:effectLst/>
      </p:bgPr>
    </p:bg>
    <p:spTree>
      <p:nvGrpSpPr>
        <p:cNvPr id="1" name=""/>
        <p:cNvGrpSpPr/>
        <p:nvPr/>
      </p:nvGrpSpPr>
      <p:grpSpPr>
        <a:xfrm>
          <a:off x="0" y="0"/>
          <a:ext cx="0" cy="0"/>
          <a:chOff x="0" y="0"/>
          <a:chExt cx="0" cy="0"/>
        </a:xfrm>
      </p:grpSpPr>
      <p:pic>
        <p:nvPicPr>
          <p:cNvPr id="17" name="Picture 16" descr="A person giving a child a injection&#10;&#10;Description automatically generated">
            <a:extLst>
              <a:ext uri="{FF2B5EF4-FFF2-40B4-BE49-F238E27FC236}">
                <a16:creationId xmlns:a16="http://schemas.microsoft.com/office/drawing/2014/main" id="{61210E89-7D73-A4CB-43CC-E2B94932ED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43532"/>
            <a:ext cx="12192000" cy="8128000"/>
          </a:xfrm>
          <a:prstGeom prst="rect">
            <a:avLst/>
          </a:prstGeom>
        </p:spPr>
      </p:pic>
      <p:sp>
        <p:nvSpPr>
          <p:cNvPr id="19" name="Rectangle 18">
            <a:extLst>
              <a:ext uri="{FF2B5EF4-FFF2-40B4-BE49-F238E27FC236}">
                <a16:creationId xmlns:a16="http://schemas.microsoft.com/office/drawing/2014/main" id="{311DC1A7-ACC2-ADD5-007C-8D12F1E3134E}"/>
              </a:ext>
            </a:extLst>
          </p:cNvPr>
          <p:cNvSpPr/>
          <p:nvPr/>
        </p:nvSpPr>
        <p:spPr>
          <a:xfrm>
            <a:off x="0" y="-543532"/>
            <a:ext cx="12192000" cy="7832228"/>
          </a:xfrm>
          <a:prstGeom prst="rect">
            <a:avLst/>
          </a:prstGeom>
          <a:gradFill flip="none" rotWithShape="1">
            <a:gsLst>
              <a:gs pos="0">
                <a:srgbClr val="901F93">
                  <a:shade val="30000"/>
                  <a:satMod val="115000"/>
                </a:srgbClr>
              </a:gs>
              <a:gs pos="68000">
                <a:srgbClr val="901F93">
                  <a:shade val="100000"/>
                  <a:satMod val="115000"/>
                  <a:alpha val="29242"/>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9FD1C460-517F-4C06-65EE-0619219D7138}"/>
              </a:ext>
            </a:extLst>
          </p:cNvPr>
          <p:cNvSpPr>
            <a:spLocks noGrp="1"/>
          </p:cNvSpPr>
          <p:nvPr>
            <p:ph type="title"/>
          </p:nvPr>
        </p:nvSpPr>
        <p:spPr>
          <a:xfrm>
            <a:off x="1127168" y="793398"/>
            <a:ext cx="4335423" cy="1829408"/>
          </a:xfrm>
        </p:spPr>
        <p:txBody>
          <a:bodyPr>
            <a:normAutofit/>
          </a:bodyPr>
          <a:lstStyle/>
          <a:p>
            <a:pPr>
              <a:lnSpc>
                <a:spcPts val="5480"/>
              </a:lnSpc>
            </a:pPr>
            <a:r>
              <a:rPr lang="en-US" sz="6600" dirty="0">
                <a:solidFill>
                  <a:srgbClr val="FF7600"/>
                </a:solidFill>
                <a:latin typeface="Open Sans Extrabold" panose="020B0606030504020204" pitchFamily="34" charset="0"/>
                <a:ea typeface="Open Sans Extrabold" panose="020B0606030504020204" pitchFamily="34" charset="0"/>
                <a:cs typeface="Open Sans Extrabold" panose="020B0606030504020204" pitchFamily="34" charset="0"/>
              </a:rPr>
              <a:t>Rotary’s</a:t>
            </a:r>
            <a:r>
              <a:rPr lang="en-US" sz="6600" dirty="0">
                <a:solidFill>
                  <a:srgbClr val="A05CBF"/>
                </a:solidFill>
                <a:latin typeface="Open Sans Extrabold" panose="020B0606030504020204" pitchFamily="34" charset="0"/>
                <a:ea typeface="Open Sans Extrabold" panose="020B0606030504020204" pitchFamily="34" charset="0"/>
                <a:cs typeface="Open Sans Extrabold" panose="020B0606030504020204" pitchFamily="34" charset="0"/>
              </a:rPr>
              <a:t> </a:t>
            </a:r>
            <a:br>
              <a:rPr lang="en-US" sz="6600" dirty="0">
                <a:solidFill>
                  <a:srgbClr val="A05CBF"/>
                </a:solidFill>
                <a:latin typeface="Open Sans Extrabold" panose="020B0606030504020204" pitchFamily="34" charset="0"/>
                <a:ea typeface="Open Sans Extrabold" panose="020B0606030504020204" pitchFamily="34" charset="0"/>
                <a:cs typeface="Open Sans Extrabold" panose="020B0606030504020204" pitchFamily="34" charset="0"/>
              </a:rPr>
            </a:br>
            <a:r>
              <a:rPr lang="en-US" sz="6600" dirty="0">
                <a:solidFill>
                  <a:srgbClr val="E02927"/>
                </a:solidFill>
                <a:latin typeface="Open Sans Extrabold" panose="020B0606030504020204" pitchFamily="34" charset="0"/>
                <a:ea typeface="Open Sans Extrabold" panose="020B0606030504020204" pitchFamily="34" charset="0"/>
                <a:cs typeface="Open Sans Extrabold" panose="020B0606030504020204" pitchFamily="34" charset="0"/>
              </a:rPr>
              <a:t>role</a:t>
            </a:r>
          </a:p>
        </p:txBody>
      </p:sp>
      <p:sp>
        <p:nvSpPr>
          <p:cNvPr id="10" name="TextBox 9">
            <a:extLst>
              <a:ext uri="{FF2B5EF4-FFF2-40B4-BE49-F238E27FC236}">
                <a16:creationId xmlns:a16="http://schemas.microsoft.com/office/drawing/2014/main" id="{7CE4388A-7FD2-D36E-A0E6-3BD1D896EA7C}"/>
              </a:ext>
            </a:extLst>
          </p:cNvPr>
          <p:cNvSpPr txBox="1"/>
          <p:nvPr/>
        </p:nvSpPr>
        <p:spPr>
          <a:xfrm>
            <a:off x="4848113" y="3161842"/>
            <a:ext cx="2730556" cy="553998"/>
          </a:xfrm>
          <a:prstGeom prst="rect">
            <a:avLst/>
          </a:prstGeom>
          <a:noFill/>
          <a:ln>
            <a:noFill/>
          </a:ln>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000" b="1" u="none" strike="noStrike" kern="0" cap="none" spc="0" normalizeH="0" baseline="0" noProof="0" dirty="0">
                <a:ln>
                  <a:noFill/>
                </a:ln>
                <a:solidFill>
                  <a:srgbClr val="E02927"/>
                </a:solidFill>
                <a:effectLst/>
                <a:uLnTx/>
                <a:uFillTx/>
                <a:latin typeface="Open Sans Extrabold" panose="020B0606030504020204" pitchFamily="34" charset="0"/>
                <a:ea typeface="Open Sans Extrabold" panose="020B0606030504020204" pitchFamily="34" charset="0"/>
                <a:cs typeface="Open Sans Extrabold" panose="020B0606030504020204" pitchFamily="34" charset="0"/>
              </a:rPr>
              <a:t>ADVOCACY</a:t>
            </a:r>
          </a:p>
        </p:txBody>
      </p:sp>
      <p:sp>
        <p:nvSpPr>
          <p:cNvPr id="13" name="TextBox 12">
            <a:extLst>
              <a:ext uri="{FF2B5EF4-FFF2-40B4-BE49-F238E27FC236}">
                <a16:creationId xmlns:a16="http://schemas.microsoft.com/office/drawing/2014/main" id="{10F92758-81BF-EBDB-65E6-96665C294DEA}"/>
              </a:ext>
            </a:extLst>
          </p:cNvPr>
          <p:cNvSpPr txBox="1"/>
          <p:nvPr/>
        </p:nvSpPr>
        <p:spPr>
          <a:xfrm>
            <a:off x="8383719" y="2987147"/>
            <a:ext cx="2645887" cy="903389"/>
          </a:xfrm>
          <a:prstGeom prst="rect">
            <a:avLst/>
          </a:prstGeom>
          <a:noFill/>
          <a:ln>
            <a:noFill/>
          </a:ln>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000" b="1" u="none" strike="noStrike" kern="0" cap="none" spc="0" normalizeH="0" baseline="0" noProof="0" dirty="0">
                <a:ln>
                  <a:noFill/>
                </a:ln>
                <a:solidFill>
                  <a:srgbClr val="FFD100"/>
                </a:solidFill>
                <a:effectLst/>
                <a:uLnTx/>
                <a:uFillTx/>
                <a:latin typeface="Open Sans Extrabold" panose="020B0606030504020204" pitchFamily="34" charset="0"/>
                <a:ea typeface="Open Sans Extrabold" panose="020B0606030504020204" pitchFamily="34" charset="0"/>
                <a:cs typeface="Open Sans Extrabold" panose="020B0606030504020204" pitchFamily="34" charset="0"/>
              </a:rPr>
              <a:t>RAISING</a:t>
            </a:r>
          </a:p>
          <a:p>
            <a:pPr marL="0" marR="0" lvl="0" indent="0" algn="ctr" defTabSz="914400" eaLnBrk="1" fontAlgn="base" latinLnBrk="0" hangingPunct="1">
              <a:lnSpc>
                <a:spcPts val="2600"/>
              </a:lnSpc>
              <a:spcBef>
                <a:spcPct val="0"/>
              </a:spcBef>
              <a:spcAft>
                <a:spcPct val="0"/>
              </a:spcAft>
              <a:buClrTx/>
              <a:buSzTx/>
              <a:buFontTx/>
              <a:buNone/>
              <a:tabLst/>
              <a:defRPr/>
            </a:pPr>
            <a:r>
              <a:rPr kumimoji="0" lang="en-US" sz="3000" b="1" u="none" strike="noStrike" kern="0" cap="none" spc="0" normalizeH="0" baseline="0" noProof="0" dirty="0">
                <a:ln>
                  <a:noFill/>
                </a:ln>
                <a:solidFill>
                  <a:srgbClr val="FFD100"/>
                </a:solidFill>
                <a:effectLst/>
                <a:uLnTx/>
                <a:uFillTx/>
                <a:latin typeface="Open Sans Extrabold" panose="020B0606030504020204" pitchFamily="34" charset="0"/>
                <a:ea typeface="Open Sans Extrabold" panose="020B0606030504020204" pitchFamily="34" charset="0"/>
                <a:cs typeface="Open Sans Extrabold" panose="020B0606030504020204" pitchFamily="34" charset="0"/>
              </a:rPr>
              <a:t>AWARENESS</a:t>
            </a:r>
          </a:p>
        </p:txBody>
      </p:sp>
      <p:sp>
        <p:nvSpPr>
          <p:cNvPr id="6" name="TextBox 5">
            <a:extLst>
              <a:ext uri="{FF2B5EF4-FFF2-40B4-BE49-F238E27FC236}">
                <a16:creationId xmlns:a16="http://schemas.microsoft.com/office/drawing/2014/main" id="{1B27D32C-9F89-2507-1FFD-2629A6BC92B2}"/>
              </a:ext>
            </a:extLst>
          </p:cNvPr>
          <p:cNvSpPr txBox="1"/>
          <p:nvPr/>
        </p:nvSpPr>
        <p:spPr>
          <a:xfrm>
            <a:off x="1031929" y="3161842"/>
            <a:ext cx="3034988" cy="553998"/>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000" b="1" u="none" strike="noStrike" kern="0" cap="none" spc="0" normalizeH="0" baseline="0" noProof="0" dirty="0">
                <a:ln>
                  <a:noFill/>
                </a:ln>
                <a:solidFill>
                  <a:srgbClr val="F7A81B"/>
                </a:solidFill>
                <a:effectLst/>
                <a:uLnTx/>
                <a:uFillTx/>
                <a:latin typeface="Open Sans Extrabold" panose="020B0606030504020204" pitchFamily="34" charset="0"/>
                <a:ea typeface="Open Sans Extrabold" panose="020B0606030504020204" pitchFamily="34" charset="0"/>
                <a:cs typeface="Open Sans Extrabold" panose="020B0606030504020204" pitchFamily="34" charset="0"/>
              </a:rPr>
              <a:t>FUNDRAISING</a:t>
            </a:r>
          </a:p>
        </p:txBody>
      </p:sp>
      <p:sp>
        <p:nvSpPr>
          <p:cNvPr id="23" name="Rectangle 22">
            <a:extLst>
              <a:ext uri="{FF2B5EF4-FFF2-40B4-BE49-F238E27FC236}">
                <a16:creationId xmlns:a16="http://schemas.microsoft.com/office/drawing/2014/main" id="{5BC8951A-6C58-2F5A-A5E2-75B0FF6A7D53}"/>
              </a:ext>
            </a:extLst>
          </p:cNvPr>
          <p:cNvSpPr/>
          <p:nvPr/>
        </p:nvSpPr>
        <p:spPr>
          <a:xfrm>
            <a:off x="1245704" y="2517913"/>
            <a:ext cx="9783902" cy="1048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4E13AD3-BD72-ACF0-1A1F-5FAA0103E138}"/>
              </a:ext>
            </a:extLst>
          </p:cNvPr>
          <p:cNvSpPr/>
          <p:nvPr/>
        </p:nvSpPr>
        <p:spPr>
          <a:xfrm>
            <a:off x="4405832" y="2948752"/>
            <a:ext cx="79513" cy="9959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4AD17CB-9E9F-0349-8E53-E787F3F2C442}"/>
              </a:ext>
            </a:extLst>
          </p:cNvPr>
          <p:cNvSpPr/>
          <p:nvPr/>
        </p:nvSpPr>
        <p:spPr>
          <a:xfrm>
            <a:off x="7941437" y="2948752"/>
            <a:ext cx="79513" cy="9959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0747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6" grpId="0"/>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a:extLst>
              <a:ext uri="{FF2B5EF4-FFF2-40B4-BE49-F238E27FC236}">
                <a16:creationId xmlns:a16="http://schemas.microsoft.com/office/drawing/2014/main" id="{8BFE6415-3049-3DA5-F00C-B4276955999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p:blipFill>
        <p:spPr bwMode="auto">
          <a:xfrm>
            <a:off x="-1" y="-2"/>
            <a:ext cx="5410198" cy="6858002"/>
          </a:xfrm>
          <a:prstGeom prst="rect">
            <a:avLst/>
          </a:prstGeom>
          <a:noFill/>
          <a:extLst>
            <a:ext uri="{909E8E84-426E-40DD-AFC4-6F175D3DCCD1}">
              <a14:hiddenFill xmlns:a14="http://schemas.microsoft.com/office/drawing/2010/main">
                <a:solidFill>
                  <a:srgbClr val="FFFFFF"/>
                </a:solidFill>
              </a14:hiddenFill>
            </a:ext>
          </a:extLst>
        </p:spPr>
      </p:pic>
      <p:sp useBgFill="1">
        <p:nvSpPr>
          <p:cNvPr id="14" name="Rectangle 13">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FD1C460-517F-4C06-65EE-0619219D7138}"/>
              </a:ext>
            </a:extLst>
          </p:cNvPr>
          <p:cNvSpPr>
            <a:spLocks noGrp="1"/>
          </p:cNvSpPr>
          <p:nvPr>
            <p:ph type="title"/>
          </p:nvPr>
        </p:nvSpPr>
        <p:spPr>
          <a:xfrm>
            <a:off x="6068614" y="955298"/>
            <a:ext cx="5464968" cy="1559301"/>
          </a:xfrm>
        </p:spPr>
        <p:txBody>
          <a:bodyPr vert="horz" lIns="91440" tIns="45720" rIns="91440" bIns="45720" rtlCol="0" anchor="ctr">
            <a:normAutofit fontScale="90000"/>
          </a:bodyPr>
          <a:lstStyle/>
          <a:p>
            <a:pPr>
              <a:lnSpc>
                <a:spcPts val="4480"/>
              </a:lnSpc>
            </a:pPr>
            <a:r>
              <a:rPr lang="en-US" sz="4000" dirty="0">
                <a:solidFill>
                  <a:srgbClr val="FF7600"/>
                </a:solidFill>
                <a:latin typeface="Open Sans Extrabold" panose="020B0606030504020204" pitchFamily="34" charset="0"/>
                <a:ea typeface="Open Sans Extrabold" panose="020B0606030504020204" pitchFamily="34" charset="0"/>
                <a:cs typeface="Open Sans Extrabold" panose="020B0606030504020204" pitchFamily="34" charset="0"/>
              </a:rPr>
              <a:t>ROTARY’s ROLE: </a:t>
            </a:r>
            <a:r>
              <a:rPr lang="en-US" sz="6000" dirty="0">
                <a:solidFill>
                  <a:srgbClr val="A05CBF"/>
                </a:solidFill>
                <a:latin typeface="Open Sans Extrabold" panose="020B0606030504020204" pitchFamily="34" charset="0"/>
                <a:ea typeface="Open Sans Extrabold" panose="020B0606030504020204" pitchFamily="34" charset="0"/>
                <a:cs typeface="Open Sans Extrabold" panose="020B0606030504020204" pitchFamily="34" charset="0"/>
              </a:rPr>
              <a:t>FUNDRAISING</a:t>
            </a:r>
          </a:p>
        </p:txBody>
      </p:sp>
      <p:sp>
        <p:nvSpPr>
          <p:cNvPr id="6" name="TextBox 5">
            <a:extLst>
              <a:ext uri="{FF2B5EF4-FFF2-40B4-BE49-F238E27FC236}">
                <a16:creationId xmlns:a16="http://schemas.microsoft.com/office/drawing/2014/main" id="{27C84D5C-C28B-2118-5926-42B9D94A20DC}"/>
              </a:ext>
            </a:extLst>
          </p:cNvPr>
          <p:cNvSpPr txBox="1"/>
          <p:nvPr/>
        </p:nvSpPr>
        <p:spPr>
          <a:xfrm>
            <a:off x="5867978" y="2486023"/>
            <a:ext cx="6057633" cy="3496878"/>
          </a:xfrm>
          <a:prstGeom prst="rect">
            <a:avLst/>
          </a:prstGeom>
        </p:spPr>
        <p:txBody>
          <a:bodyPr vert="horz" lIns="91440" tIns="45720" rIns="91440" bIns="45720" rtlCol="0" anchor="ctr">
            <a:normAutofit/>
          </a:bodyPr>
          <a:lstStyle/>
          <a:p>
            <a:pPr marL="457200" indent="-228600" fontAlgn="base">
              <a:lnSpc>
                <a:spcPct val="90000"/>
              </a:lnSpc>
              <a:spcBef>
                <a:spcPct val="0"/>
              </a:spcBef>
              <a:spcAft>
                <a:spcPts val="600"/>
              </a:spcAft>
              <a:buFont typeface="Arial" panose="020B0604020202020204" pitchFamily="34" charset="0"/>
              <a:buChar char="•"/>
              <a:defRPr/>
            </a:pPr>
            <a:r>
              <a:rPr lang="en-US" sz="2000" b="1" dirty="0">
                <a:solidFill>
                  <a:srgbClr val="323E4F"/>
                </a:solidFill>
              </a:rPr>
              <a:t>We have an annual fundraising goal of US$50 million.</a:t>
            </a:r>
          </a:p>
          <a:p>
            <a:pPr marL="457200" indent="-228600" fontAlgn="base">
              <a:lnSpc>
                <a:spcPct val="90000"/>
              </a:lnSpc>
              <a:spcBef>
                <a:spcPct val="0"/>
              </a:spcBef>
              <a:spcAft>
                <a:spcPts val="600"/>
              </a:spcAft>
              <a:buFont typeface="Arial" panose="020B0604020202020204" pitchFamily="34" charset="0"/>
              <a:buChar char="•"/>
              <a:defRPr/>
            </a:pPr>
            <a:r>
              <a:rPr lang="en-US" sz="2000" b="1" dirty="0">
                <a:solidFill>
                  <a:srgbClr val="323E4F"/>
                </a:solidFill>
              </a:rPr>
              <a:t>That amount is matched 2-to-1 by the Gates Foundation through 2029.</a:t>
            </a:r>
          </a:p>
          <a:p>
            <a:pPr marL="457200" indent="-228600" fontAlgn="base">
              <a:lnSpc>
                <a:spcPct val="90000"/>
              </a:lnSpc>
              <a:spcBef>
                <a:spcPct val="0"/>
              </a:spcBef>
              <a:spcAft>
                <a:spcPts val="600"/>
              </a:spcAft>
              <a:buFont typeface="Arial" panose="020B0604020202020204" pitchFamily="34" charset="0"/>
              <a:buChar char="•"/>
              <a:defRPr/>
            </a:pPr>
            <a:r>
              <a:rPr lang="en-US" sz="2000" b="1" dirty="0">
                <a:solidFill>
                  <a:srgbClr val="323E4F"/>
                </a:solidFill>
              </a:rPr>
              <a:t>We encourage donations of: </a:t>
            </a:r>
          </a:p>
          <a:p>
            <a:pPr marL="914400" indent="-228600" fontAlgn="base">
              <a:lnSpc>
                <a:spcPct val="90000"/>
              </a:lnSpc>
              <a:spcBef>
                <a:spcPct val="0"/>
              </a:spcBef>
              <a:spcAft>
                <a:spcPts val="600"/>
              </a:spcAft>
              <a:buFont typeface="Arial" panose="020B0604020202020204" pitchFamily="34" charset="0"/>
              <a:buChar char="•"/>
              <a:tabLst>
                <a:tab pos="800100" algn="l"/>
              </a:tabLst>
              <a:defRPr/>
            </a:pPr>
            <a:r>
              <a:rPr lang="en-US" sz="2000" b="1" dirty="0">
                <a:solidFill>
                  <a:srgbClr val="323E4F"/>
                </a:solidFill>
              </a:rPr>
              <a:t>Any amount from individual members</a:t>
            </a:r>
          </a:p>
          <a:p>
            <a:pPr marL="914400" indent="-228600" fontAlgn="base">
              <a:lnSpc>
                <a:spcPct val="90000"/>
              </a:lnSpc>
              <a:spcBef>
                <a:spcPct val="0"/>
              </a:spcBef>
              <a:spcAft>
                <a:spcPts val="600"/>
              </a:spcAft>
              <a:buFont typeface="Arial" panose="020B0604020202020204" pitchFamily="34" charset="0"/>
              <a:buChar char="•"/>
              <a:tabLst>
                <a:tab pos="800100" algn="l"/>
              </a:tabLst>
              <a:defRPr/>
            </a:pPr>
            <a:r>
              <a:rPr lang="en-US" sz="2000" b="1" dirty="0">
                <a:solidFill>
                  <a:srgbClr val="323E4F"/>
                </a:solidFill>
              </a:rPr>
              <a:t>US$1,500 per year from clubs</a:t>
            </a:r>
          </a:p>
          <a:p>
            <a:pPr marL="914400" indent="-228600" fontAlgn="base">
              <a:lnSpc>
                <a:spcPct val="90000"/>
              </a:lnSpc>
              <a:spcBef>
                <a:spcPct val="0"/>
              </a:spcBef>
              <a:spcAft>
                <a:spcPts val="600"/>
              </a:spcAft>
              <a:buFont typeface="Arial" panose="020B0604020202020204" pitchFamily="34" charset="0"/>
              <a:buChar char="•"/>
              <a:tabLst>
                <a:tab pos="800100" algn="l"/>
              </a:tabLst>
              <a:defRPr/>
            </a:pPr>
            <a:r>
              <a:rPr lang="en-US" sz="2000" b="1" dirty="0">
                <a:solidFill>
                  <a:srgbClr val="323E4F"/>
                </a:solidFill>
              </a:rPr>
              <a:t>20% of DDF from districts, which is then matched at 50% by the World Fund</a:t>
            </a:r>
          </a:p>
        </p:txBody>
      </p:sp>
    </p:spTree>
    <p:custDataLst>
      <p:tags r:id="rId1"/>
    </p:custDataLst>
    <p:extLst>
      <p:ext uri="{BB962C8B-B14F-4D97-AF65-F5344CB8AC3E}">
        <p14:creationId xmlns:p14="http://schemas.microsoft.com/office/powerpoint/2010/main" val="643225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58918BBE-BAB4-463A-97F5-FFD79B531C0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4680" y="1891936"/>
            <a:ext cx="2787396" cy="307412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A95E48F3-9650-82F3-E9E3-16F2504F3BE4}"/>
              </a:ext>
            </a:extLst>
          </p:cNvPr>
          <p:cNvSpPr/>
          <p:nvPr/>
        </p:nvSpPr>
        <p:spPr>
          <a:xfrm>
            <a:off x="3738203" y="-3073"/>
            <a:ext cx="8453797" cy="6858000"/>
          </a:xfrm>
          <a:prstGeom prst="rect">
            <a:avLst/>
          </a:prstGeom>
          <a:solidFill>
            <a:srgbClr val="FFD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061860" y="2886019"/>
            <a:ext cx="7430508" cy="2002408"/>
          </a:xfrm>
          <a:prstGeom prst="rect">
            <a:avLst/>
          </a:prstGeom>
          <a:noFill/>
          <a:ln w="28575">
            <a:noFill/>
          </a:ln>
        </p:spPr>
        <p:txBody>
          <a:bodyPr wrap="square" rtlCol="0">
            <a:spAutoFit/>
          </a:bodyPr>
          <a:lstStyle/>
          <a:p>
            <a:pPr defTabSz="576072" fontAlgn="base">
              <a:spcBef>
                <a:spcPct val="0"/>
              </a:spcBef>
              <a:spcAft>
                <a:spcPts val="600"/>
              </a:spcAft>
              <a:defRPr/>
            </a:pPr>
            <a:r>
              <a:rPr lang="en-US" sz="2800" b="1" kern="1200" dirty="0">
                <a:solidFill>
                  <a:srgbClr val="E02927"/>
                </a:solidFill>
                <a:latin typeface="Open Sans" panose="020B0606030504020204" pitchFamily="34" charset="0"/>
                <a:ea typeface="Open Sans" panose="020B0606030504020204" pitchFamily="34" charset="0"/>
                <a:cs typeface="Open Sans" panose="020B0606030504020204" pitchFamily="34" charset="0"/>
              </a:rPr>
              <a:t>CREATE OR JOIN A POLIOPLUS SOCIETY </a:t>
            </a:r>
          </a:p>
          <a:p>
            <a:pPr defTabSz="576072" fontAlgn="base">
              <a:spcBef>
                <a:spcPct val="0"/>
              </a:spcBef>
              <a:spcAft>
                <a:spcPts val="600"/>
              </a:spcAft>
              <a:defRPr/>
            </a:pPr>
            <a:r>
              <a:rPr lang="en-US" sz="2400" b="1" kern="1200" dirty="0">
                <a:solidFill>
                  <a:srgbClr val="323E4F"/>
                </a:solidFill>
                <a:latin typeface="Open Sans Semibold" panose="020B0606030504020204" pitchFamily="34" charset="0"/>
                <a:ea typeface="Open Sans Semibold" panose="020B0606030504020204" pitchFamily="34" charset="0"/>
                <a:cs typeface="Open Sans Semibold" panose="020B0606030504020204" pitchFamily="34" charset="0"/>
              </a:rPr>
              <a:t>Contribute annually to the PolioPlus Fund until the world is certified polio-free.</a:t>
            </a:r>
          </a:p>
          <a:p>
            <a:pPr algn="ctr" defTabSz="576072" fontAlgn="base">
              <a:spcBef>
                <a:spcPct val="0"/>
              </a:spcBef>
              <a:spcAft>
                <a:spcPts val="600"/>
              </a:spcAft>
              <a:defRPr/>
            </a:pPr>
            <a:endParaRPr lang="en-US" sz="1512" kern="1200" dirty="0">
              <a:solidFill>
                <a:schemeClr val="tx1"/>
              </a:solidFill>
              <a:latin typeface="Arial" pitchFamily="34" charset="0"/>
              <a:ea typeface="ＭＳ Ｐゴシック" pitchFamily="34" charset="-128"/>
              <a:cs typeface="+mn-cs"/>
            </a:endParaRPr>
          </a:p>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sz="18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4DA5F309-5D3F-801C-070B-13236DA57E8F}"/>
              </a:ext>
            </a:extLst>
          </p:cNvPr>
          <p:cNvSpPr txBox="1"/>
          <p:nvPr/>
        </p:nvSpPr>
        <p:spPr>
          <a:xfrm flipH="1">
            <a:off x="4061858" y="4604111"/>
            <a:ext cx="6816343" cy="969496"/>
          </a:xfrm>
          <a:prstGeom prst="rect">
            <a:avLst/>
          </a:prstGeom>
          <a:noFill/>
        </p:spPr>
        <p:txBody>
          <a:bodyPr wrap="square" rtlCol="0">
            <a:spAutoFit/>
          </a:bodyPr>
          <a:lstStyle/>
          <a:p>
            <a:pPr defTabSz="576072">
              <a:spcAft>
                <a:spcPts val="600"/>
              </a:spcAft>
              <a:defRPr/>
            </a:pPr>
            <a:r>
              <a:rPr lang="en-US" sz="3200" b="1" kern="1200" dirty="0">
                <a:solidFill>
                  <a:srgbClr val="323E4F"/>
                </a:solidFill>
                <a:latin typeface="Open Sans Semibold" panose="020B0606030504020204" pitchFamily="34" charset="0"/>
                <a:ea typeface="Open Sans Semibold" panose="020B0606030504020204" pitchFamily="34" charset="0"/>
                <a:cs typeface="Open Sans Semibold" panose="020B0606030504020204" pitchFamily="34" charset="0"/>
              </a:rPr>
              <a:t>PolioPlus Society Toolkit:</a:t>
            </a:r>
          </a:p>
          <a:p>
            <a:pPr defTabSz="576072">
              <a:spcAft>
                <a:spcPts val="600"/>
              </a:spcAft>
              <a:defRPr/>
            </a:pPr>
            <a:r>
              <a:rPr lang="en-US" sz="2000" b="1" kern="1200" dirty="0">
                <a:solidFill>
                  <a:srgbClr val="A05CBF"/>
                </a:solidFill>
                <a:latin typeface="Open Sans Semibold" panose="020B0606030504020204" pitchFamily="34" charset="0"/>
                <a:ea typeface="Open Sans Semibold" panose="020B0606030504020204" pitchFamily="34" charset="0"/>
                <a:cs typeface="Open Sans Semibold" panose="020B0606030504020204" pitchFamily="34" charset="0"/>
                <a:hlinkClick r:id="rId5">
                  <a:extLst>
                    <a:ext uri="{A12FA001-AC4F-418D-AE19-62706E023703}">
                      <ahyp:hlinkClr xmlns:ahyp="http://schemas.microsoft.com/office/drawing/2018/hyperlinkcolor" val="tx"/>
                    </a:ext>
                  </a:extLst>
                </a:hlinkClick>
              </a:rPr>
              <a:t>endpolio.org/resource-center#polioplussociety</a:t>
            </a:r>
            <a:endParaRPr kumimoji="0" lang="en-US" sz="2000" b="1" strike="noStrike" kern="1200" cap="none" spc="0" normalizeH="0" baseline="0" noProof="0" dirty="0">
              <a:ln>
                <a:noFill/>
              </a:ln>
              <a:solidFill>
                <a:srgbClr val="A05CBF"/>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16" name="Title 2">
            <a:extLst>
              <a:ext uri="{FF2B5EF4-FFF2-40B4-BE49-F238E27FC236}">
                <a16:creationId xmlns:a16="http://schemas.microsoft.com/office/drawing/2014/main" id="{592DE88E-05C6-FD6E-15BD-9F750A2A0034}"/>
              </a:ext>
            </a:extLst>
          </p:cNvPr>
          <p:cNvSpPr>
            <a:spLocks noGrp="1"/>
          </p:cNvSpPr>
          <p:nvPr>
            <p:ph type="title"/>
          </p:nvPr>
        </p:nvSpPr>
        <p:spPr>
          <a:xfrm>
            <a:off x="4061858" y="1520869"/>
            <a:ext cx="5464968" cy="1559301"/>
          </a:xfrm>
        </p:spPr>
        <p:txBody>
          <a:bodyPr vert="horz" lIns="91440" tIns="45720" rIns="91440" bIns="45720" rtlCol="0" anchor="ctr">
            <a:normAutofit fontScale="90000"/>
          </a:bodyPr>
          <a:lstStyle/>
          <a:p>
            <a:pPr>
              <a:lnSpc>
                <a:spcPts val="4480"/>
              </a:lnSpc>
            </a:pPr>
            <a:r>
              <a:rPr lang="en-US" sz="4000">
                <a:solidFill>
                  <a:srgbClr val="FF7600"/>
                </a:solidFill>
                <a:latin typeface="Open Sans Extrabold" panose="020B0606030504020204" pitchFamily="34" charset="0"/>
                <a:ea typeface="Open Sans Extrabold" panose="020B0606030504020204" pitchFamily="34" charset="0"/>
                <a:cs typeface="Open Sans Extrabold" panose="020B0606030504020204" pitchFamily="34" charset="0"/>
              </a:rPr>
              <a:t>ROTARY’S </a:t>
            </a:r>
            <a:r>
              <a:rPr lang="en-US" sz="4000" dirty="0">
                <a:solidFill>
                  <a:srgbClr val="FF7600"/>
                </a:solidFill>
                <a:latin typeface="Open Sans Extrabold" panose="020B0606030504020204" pitchFamily="34" charset="0"/>
                <a:ea typeface="Open Sans Extrabold" panose="020B0606030504020204" pitchFamily="34" charset="0"/>
                <a:cs typeface="Open Sans Extrabold" panose="020B0606030504020204" pitchFamily="34" charset="0"/>
              </a:rPr>
              <a:t>ROLE: </a:t>
            </a:r>
            <a:r>
              <a:rPr lang="en-US" sz="6000" dirty="0">
                <a:solidFill>
                  <a:srgbClr val="A05CBF"/>
                </a:solidFill>
                <a:latin typeface="Open Sans Extrabold" panose="020B0606030504020204" pitchFamily="34" charset="0"/>
                <a:ea typeface="Open Sans Extrabold" panose="020B0606030504020204" pitchFamily="34" charset="0"/>
                <a:cs typeface="Open Sans Extrabold" panose="020B0606030504020204" pitchFamily="34" charset="0"/>
              </a:rPr>
              <a:t>FUNDRAISING</a:t>
            </a:r>
          </a:p>
        </p:txBody>
      </p:sp>
    </p:spTree>
    <p:custDataLst>
      <p:tags r:id="rId1"/>
    </p:custDataLst>
    <p:extLst>
      <p:ext uri="{BB962C8B-B14F-4D97-AF65-F5344CB8AC3E}">
        <p14:creationId xmlns:p14="http://schemas.microsoft.com/office/powerpoint/2010/main" val="107129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AE05A0-6399-030C-AEA9-A666366756B4}"/>
              </a:ext>
            </a:extLst>
          </p:cNvPr>
          <p:cNvSpPr txBox="1"/>
          <p:nvPr/>
        </p:nvSpPr>
        <p:spPr>
          <a:xfrm>
            <a:off x="326825" y="3740203"/>
            <a:ext cx="4846363" cy="1521620"/>
          </a:xfrm>
          <a:prstGeom prst="rect">
            <a:avLst/>
          </a:prstGeom>
        </p:spPr>
        <p:txBody>
          <a:bodyPr vert="horz" lIns="91440" tIns="45720" rIns="91440" bIns="45720" rtlCol="0">
            <a:normAutofit/>
          </a:bodyPr>
          <a:lstStyle/>
          <a:p>
            <a:pPr>
              <a:lnSpc>
                <a:spcPct val="90000"/>
              </a:lnSpc>
              <a:spcBef>
                <a:spcPts val="1000"/>
              </a:spcBef>
            </a:pPr>
            <a:r>
              <a:rPr lang="en-US" sz="3200" b="1" kern="1200" dirty="0">
                <a:solidFill>
                  <a:srgbClr val="323E4F"/>
                </a:solidFill>
                <a:latin typeface="Open Sans" panose="020B0606030504020204" pitchFamily="34" charset="0"/>
                <a:ea typeface="Open Sans" panose="020B0606030504020204" pitchFamily="34" charset="0"/>
                <a:cs typeface="Open Sans" panose="020B0606030504020204" pitchFamily="34" charset="0"/>
              </a:rPr>
              <a:t>Funding for critical activities in 2024-25</a:t>
            </a:r>
            <a:endParaRPr lang="en-US" sz="3200" b="1" kern="1200" dirty="0">
              <a:solidFill>
                <a:srgbClr val="323E4F"/>
              </a:solidFill>
            </a:endParaRPr>
          </a:p>
        </p:txBody>
      </p:sp>
      <p:graphicFrame>
        <p:nvGraphicFramePr>
          <p:cNvPr id="5" name="Chart 4">
            <a:extLst>
              <a:ext uri="{FF2B5EF4-FFF2-40B4-BE49-F238E27FC236}">
                <a16:creationId xmlns:a16="http://schemas.microsoft.com/office/drawing/2014/main" id="{B283EC5D-3931-5442-3AFB-FBE7DEEBBB37}"/>
              </a:ext>
            </a:extLst>
          </p:cNvPr>
          <p:cNvGraphicFramePr>
            <a:graphicFrameLocks/>
          </p:cNvGraphicFramePr>
          <p:nvPr>
            <p:extLst>
              <p:ext uri="{D42A27DB-BD31-4B8C-83A1-F6EECF244321}">
                <p14:modId xmlns:p14="http://schemas.microsoft.com/office/powerpoint/2010/main" val="3952227693"/>
              </p:ext>
            </p:extLst>
          </p:nvPr>
        </p:nvGraphicFramePr>
        <p:xfrm>
          <a:off x="2750006" y="0"/>
          <a:ext cx="10509503" cy="6495998"/>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2">
            <a:extLst>
              <a:ext uri="{FF2B5EF4-FFF2-40B4-BE49-F238E27FC236}">
                <a16:creationId xmlns:a16="http://schemas.microsoft.com/office/drawing/2014/main" id="{3D6D5079-2372-6980-B3D1-5AD1C0DAB4B8}"/>
              </a:ext>
            </a:extLst>
          </p:cNvPr>
          <p:cNvSpPr txBox="1">
            <a:spLocks/>
          </p:cNvSpPr>
          <p:nvPr/>
        </p:nvSpPr>
        <p:spPr>
          <a:xfrm>
            <a:off x="305559" y="2468348"/>
            <a:ext cx="5464968" cy="1559301"/>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b="1" kern="1200" cap="all" baseline="0">
                <a:solidFill>
                  <a:schemeClr val="bg1"/>
                </a:solidFill>
                <a:latin typeface="+mj-lt"/>
                <a:ea typeface="+mj-ea"/>
                <a:cs typeface="+mj-cs"/>
              </a:defRPr>
            </a:lvl1pPr>
          </a:lstStyle>
          <a:p>
            <a:pPr>
              <a:lnSpc>
                <a:spcPts val="4480"/>
              </a:lnSpc>
            </a:pPr>
            <a:r>
              <a:rPr lang="en-US" sz="4000" dirty="0">
                <a:solidFill>
                  <a:srgbClr val="FF7600"/>
                </a:solidFill>
                <a:latin typeface="Open Sans Extrabold" panose="020B0606030504020204" pitchFamily="34" charset="0"/>
                <a:ea typeface="Open Sans Extrabold" panose="020B0606030504020204" pitchFamily="34" charset="0"/>
                <a:cs typeface="Open Sans Extrabold" panose="020B0606030504020204" pitchFamily="34" charset="0"/>
              </a:rPr>
              <a:t>ROTARY’s ROLE: </a:t>
            </a:r>
            <a:r>
              <a:rPr lang="en-US" sz="6000" dirty="0">
                <a:solidFill>
                  <a:srgbClr val="A05CBF"/>
                </a:solidFill>
                <a:latin typeface="Open Sans Extrabold" panose="020B0606030504020204" pitchFamily="34" charset="0"/>
                <a:ea typeface="Open Sans Extrabold" panose="020B0606030504020204" pitchFamily="34" charset="0"/>
                <a:cs typeface="Open Sans Extrabold" panose="020B0606030504020204" pitchFamily="34" charset="0"/>
              </a:rPr>
              <a:t>FUNDRAISING</a:t>
            </a:r>
          </a:p>
        </p:txBody>
      </p:sp>
      <p:sp>
        <p:nvSpPr>
          <p:cNvPr id="10" name="Right Triangle 9">
            <a:extLst>
              <a:ext uri="{FF2B5EF4-FFF2-40B4-BE49-F238E27FC236}">
                <a16:creationId xmlns:a16="http://schemas.microsoft.com/office/drawing/2014/main" id="{8AFD55E4-2D55-4F7F-F88E-BFF5386EC25F}"/>
              </a:ext>
            </a:extLst>
          </p:cNvPr>
          <p:cNvSpPr/>
          <p:nvPr/>
        </p:nvSpPr>
        <p:spPr>
          <a:xfrm>
            <a:off x="0" y="3635225"/>
            <a:ext cx="4239492" cy="3222775"/>
          </a:xfrm>
          <a:prstGeom prst="rtTriangle">
            <a:avLst/>
          </a:prstGeom>
          <a:gradFill>
            <a:gsLst>
              <a:gs pos="35000">
                <a:srgbClr val="901F93">
                  <a:shade val="100000"/>
                  <a:satMod val="115000"/>
                  <a:alpha val="11000"/>
                </a:srgbClr>
              </a:gs>
              <a:gs pos="100000">
                <a:srgbClr val="901F93">
                  <a:shade val="100000"/>
                  <a:satMod val="11500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0308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World Health Organization (WHO) on Twitter: &quot;Today at the @WorldHealthSmt  in Berlin, global leaders confirmed USD 2.6 billion in funding toward the  Global #Polio Eradication Initiative's 2022-26 Strategy to #EndPolio. More  information:">
            <a:extLst>
              <a:ext uri="{FF2B5EF4-FFF2-40B4-BE49-F238E27FC236}">
                <a16:creationId xmlns:a16="http://schemas.microsoft.com/office/drawing/2014/main" id="{280F7A21-311D-5528-827F-56EB28898F89}"/>
              </a:ext>
            </a:extLst>
          </p:cNvPr>
          <p:cNvPicPr>
            <a:picLocks noChangeAspect="1" noChangeArrowheads="1"/>
          </p:cNvPicPr>
          <p:nvPr/>
        </p:nvPicPr>
        <p:blipFill>
          <a:blip r:embed="rId4" cstate="email">
            <a:alphaModFix amt="50000"/>
            <a:extLst>
              <a:ext uri="{28A0092B-C50C-407E-A947-70E740481C1C}">
                <a14:useLocalDpi xmlns:a14="http://schemas.microsoft.com/office/drawing/2010/main"/>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877481C-9F78-3D1A-0BAF-C6E5FCB80745}"/>
              </a:ext>
            </a:extLst>
          </p:cNvPr>
          <p:cNvSpPr txBox="1"/>
          <p:nvPr/>
        </p:nvSpPr>
        <p:spPr>
          <a:xfrm>
            <a:off x="-606500" y="2268461"/>
            <a:ext cx="9144000" cy="1098395"/>
          </a:xfrm>
          <a:prstGeom prst="rect">
            <a:avLst/>
          </a:prstGeom>
        </p:spPr>
        <p:txBody>
          <a:bodyPr vert="horz" lIns="91440" tIns="45720" rIns="91440" bIns="45720" rtlCol="0">
            <a:normAutofit/>
          </a:bodyPr>
          <a:lstStyle/>
          <a:p>
            <a:pPr algn="ctr">
              <a:lnSpc>
                <a:spcPct val="90000"/>
              </a:lnSpc>
              <a:spcBef>
                <a:spcPts val="1000"/>
              </a:spcBef>
            </a:pPr>
            <a:r>
              <a:rPr lang="en-US" sz="2400" b="1" dirty="0">
                <a:solidFill>
                  <a:srgbClr val="FFFFFF"/>
                </a:solidFill>
              </a:rPr>
              <a:t>We advocate for funding and political support.</a:t>
            </a:r>
          </a:p>
        </p:txBody>
      </p:sp>
      <p:sp>
        <p:nvSpPr>
          <p:cNvPr id="6" name="Slide Number Placeholder 5">
            <a:extLst>
              <a:ext uri="{FF2B5EF4-FFF2-40B4-BE49-F238E27FC236}">
                <a16:creationId xmlns:a16="http://schemas.microsoft.com/office/drawing/2014/main" id="{239D277A-C0E1-0F80-3F86-3F1FEB267E5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97A94E25-127B-4C48-AF96-44BA7B823777}" type="slidenum">
              <a:rPr lang="en-US">
                <a:solidFill>
                  <a:srgbClr val="FFFFFF"/>
                </a:solidFill>
                <a:latin typeface="Calibri" panose="020F0502020204030204"/>
              </a:rPr>
              <a:pPr>
                <a:spcAft>
                  <a:spcPts val="600"/>
                </a:spcAft>
                <a:defRPr/>
              </a:pPr>
              <a:t>14</a:t>
            </a:fld>
            <a:endParaRPr lang="en-US">
              <a:solidFill>
                <a:srgbClr val="FFFFFF"/>
              </a:solidFill>
              <a:latin typeface="Calibri" panose="020F0502020204030204"/>
            </a:endParaRPr>
          </a:p>
        </p:txBody>
      </p:sp>
      <p:sp>
        <p:nvSpPr>
          <p:cNvPr id="5" name="Title 2">
            <a:extLst>
              <a:ext uri="{FF2B5EF4-FFF2-40B4-BE49-F238E27FC236}">
                <a16:creationId xmlns:a16="http://schemas.microsoft.com/office/drawing/2014/main" id="{CCE9FAD4-084E-D1CF-8506-EA3F72423D50}"/>
              </a:ext>
            </a:extLst>
          </p:cNvPr>
          <p:cNvSpPr txBox="1">
            <a:spLocks/>
          </p:cNvSpPr>
          <p:nvPr/>
        </p:nvSpPr>
        <p:spPr>
          <a:xfrm>
            <a:off x="480614" y="934258"/>
            <a:ext cx="5464968" cy="15593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cap="all" baseline="0">
                <a:solidFill>
                  <a:schemeClr val="bg1"/>
                </a:solidFill>
                <a:latin typeface="+mj-lt"/>
                <a:ea typeface="+mj-ea"/>
                <a:cs typeface="+mj-cs"/>
              </a:defRPr>
            </a:lvl1pPr>
          </a:lstStyle>
          <a:p>
            <a:pPr>
              <a:lnSpc>
                <a:spcPts val="4480"/>
              </a:lnSpc>
            </a:pPr>
            <a:r>
              <a:rPr lang="en-US" sz="4000">
                <a:solidFill>
                  <a:srgbClr val="FF7600"/>
                </a:solidFill>
                <a:latin typeface="Open Sans Extrabold" panose="020B0606030504020204" pitchFamily="34" charset="0"/>
                <a:ea typeface="Open Sans Extrabold" panose="020B0606030504020204" pitchFamily="34" charset="0"/>
                <a:cs typeface="Open Sans Extrabold" panose="020B0606030504020204" pitchFamily="34" charset="0"/>
              </a:rPr>
              <a:t>ROTARY’s ROLE:</a:t>
            </a:r>
            <a:endParaRPr lang="en-US" sz="4000" dirty="0">
              <a:solidFill>
                <a:srgbClr val="FF7600"/>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5180"/>
              </a:lnSpc>
            </a:pPr>
            <a:r>
              <a:rPr lang="en-US" sz="6000" dirty="0">
                <a:solidFill>
                  <a:srgbClr val="FFD100"/>
                </a:solidFill>
                <a:latin typeface="Open Sans Extrabold" panose="020B0606030504020204" pitchFamily="34" charset="0"/>
                <a:ea typeface="Open Sans Extrabold" panose="020B0606030504020204" pitchFamily="34" charset="0"/>
                <a:cs typeface="Open Sans Extrabold" panose="020B0606030504020204" pitchFamily="34" charset="0"/>
              </a:rPr>
              <a:t>ADVOCACY</a:t>
            </a:r>
          </a:p>
        </p:txBody>
      </p:sp>
    </p:spTree>
    <p:custDataLst>
      <p:tags r:id="rId1"/>
    </p:custDataLst>
    <p:extLst>
      <p:ext uri="{BB962C8B-B14F-4D97-AF65-F5344CB8AC3E}">
        <p14:creationId xmlns:p14="http://schemas.microsoft.com/office/powerpoint/2010/main" val="16301565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oup of men sitting in a room&#10;&#10;Description automatically generated">
            <a:extLst>
              <a:ext uri="{FF2B5EF4-FFF2-40B4-BE49-F238E27FC236}">
                <a16:creationId xmlns:a16="http://schemas.microsoft.com/office/drawing/2014/main" id="{A2AAA60F-E83D-9A9C-3B2A-244D7D51412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523488" y="10"/>
            <a:ext cx="8668512" cy="6857990"/>
          </a:xfrm>
          <a:prstGeom prst="rect">
            <a:avLst/>
          </a:prstGeom>
        </p:spPr>
      </p:pic>
      <p:sp>
        <p:nvSpPr>
          <p:cNvPr id="12" name="Data 11">
            <a:extLst>
              <a:ext uri="{FF2B5EF4-FFF2-40B4-BE49-F238E27FC236}">
                <a16:creationId xmlns:a16="http://schemas.microsoft.com/office/drawing/2014/main" id="{8B8D3656-7A71-80AF-7FBF-CEEE89532582}"/>
              </a:ext>
            </a:extLst>
          </p:cNvPr>
          <p:cNvSpPr/>
          <p:nvPr/>
        </p:nvSpPr>
        <p:spPr>
          <a:xfrm>
            <a:off x="-8911254" y="0"/>
            <a:ext cx="15753967" cy="6858000"/>
          </a:xfrm>
          <a:prstGeom prst="flowChartInputOutput">
            <a:avLst/>
          </a:prstGeom>
          <a:gradFill>
            <a:gsLst>
              <a:gs pos="100000">
                <a:srgbClr val="901F93">
                  <a:shade val="100000"/>
                  <a:satMod val="115000"/>
                </a:srgbClr>
              </a:gs>
              <a:gs pos="0">
                <a:srgbClr val="F7A81B"/>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1A42C5DA-A1DA-93DD-C1ED-4AA58808ADEE}"/>
              </a:ext>
            </a:extLst>
          </p:cNvPr>
          <p:cNvSpPr txBox="1"/>
          <p:nvPr/>
        </p:nvSpPr>
        <p:spPr>
          <a:xfrm>
            <a:off x="216505" y="2751176"/>
            <a:ext cx="5074922" cy="1208141"/>
          </a:xfrm>
          <a:prstGeom prst="rect">
            <a:avLst/>
          </a:prstGeom>
        </p:spPr>
        <p:txBody>
          <a:bodyPr vert="horz" lIns="91440" tIns="45720" rIns="91440" bIns="45720" rtlCol="0">
            <a:normAutofit/>
          </a:bodyPr>
          <a:lstStyle/>
          <a:p>
            <a:pPr>
              <a:lnSpc>
                <a:spcPct val="90000"/>
              </a:lnSpc>
              <a:spcBef>
                <a:spcPts val="1000"/>
              </a:spcBef>
            </a:pPr>
            <a:r>
              <a:rPr lang="en-US"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We advocate to sustain the political will toward eradication. </a:t>
            </a:r>
          </a:p>
        </p:txBody>
      </p:sp>
      <p:sp>
        <p:nvSpPr>
          <p:cNvPr id="10" name="Title 2">
            <a:extLst>
              <a:ext uri="{FF2B5EF4-FFF2-40B4-BE49-F238E27FC236}">
                <a16:creationId xmlns:a16="http://schemas.microsoft.com/office/drawing/2014/main" id="{EAFA28EF-B708-A6A4-79A3-D02FDD14BE41}"/>
              </a:ext>
            </a:extLst>
          </p:cNvPr>
          <p:cNvSpPr txBox="1">
            <a:spLocks/>
          </p:cNvSpPr>
          <p:nvPr/>
        </p:nvSpPr>
        <p:spPr>
          <a:xfrm>
            <a:off x="216505" y="1359591"/>
            <a:ext cx="5464968" cy="15593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cap="all" baseline="0">
                <a:solidFill>
                  <a:schemeClr val="bg1"/>
                </a:solidFill>
                <a:latin typeface="+mj-lt"/>
                <a:ea typeface="+mj-ea"/>
                <a:cs typeface="+mj-cs"/>
              </a:defRPr>
            </a:lvl1pPr>
          </a:lstStyle>
          <a:p>
            <a:pPr>
              <a:lnSpc>
                <a:spcPts val="4480"/>
              </a:lnSpc>
            </a:pPr>
            <a:r>
              <a:rPr lang="en-US" sz="4000">
                <a:latin typeface="Open Sans Extrabold" panose="020B0606030504020204" pitchFamily="34" charset="0"/>
                <a:ea typeface="Open Sans Extrabold" panose="020B0606030504020204" pitchFamily="34" charset="0"/>
                <a:cs typeface="Open Sans Extrabold" panose="020B0606030504020204" pitchFamily="34" charset="0"/>
              </a:rPr>
              <a:t>ROTARY’s ROLE:</a:t>
            </a:r>
            <a:endParaRPr lang="en-US" sz="4000" dirty="0">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5180"/>
              </a:lnSpc>
            </a:pPr>
            <a:r>
              <a:rPr lang="en-US" sz="6000" dirty="0">
                <a:solidFill>
                  <a:srgbClr val="FFD100"/>
                </a:solidFill>
                <a:latin typeface="Open Sans Extrabold" panose="020B0606030504020204" pitchFamily="34" charset="0"/>
                <a:ea typeface="Open Sans Extrabold" panose="020B0606030504020204" pitchFamily="34" charset="0"/>
                <a:cs typeface="Open Sans Extrabold" panose="020B0606030504020204" pitchFamily="34" charset="0"/>
              </a:rPr>
              <a:t>ADVOCACY</a:t>
            </a:r>
          </a:p>
        </p:txBody>
      </p:sp>
    </p:spTree>
    <p:custDataLst>
      <p:tags r:id="rId1"/>
    </p:custDataLst>
    <p:extLst>
      <p:ext uri="{BB962C8B-B14F-4D97-AF65-F5344CB8AC3E}">
        <p14:creationId xmlns:p14="http://schemas.microsoft.com/office/powerpoint/2010/main" val="334338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C6BC448-5F98-B8C9-DDC2-43D3D034861C}"/>
              </a:ext>
            </a:extLst>
          </p:cNvPr>
          <p:cNvSpPr/>
          <p:nvPr/>
        </p:nvSpPr>
        <p:spPr>
          <a:xfrm>
            <a:off x="0" y="0"/>
            <a:ext cx="12690764" cy="6858000"/>
          </a:xfrm>
          <a:prstGeom prst="rect">
            <a:avLst/>
          </a:prstGeom>
          <a:solidFill>
            <a:srgbClr val="FFD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a 16">
            <a:extLst>
              <a:ext uri="{FF2B5EF4-FFF2-40B4-BE49-F238E27FC236}">
                <a16:creationId xmlns:a16="http://schemas.microsoft.com/office/drawing/2014/main" id="{47CBCBAA-D780-90C4-9B34-AE9E4B2FEBFD}"/>
              </a:ext>
            </a:extLst>
          </p:cNvPr>
          <p:cNvSpPr/>
          <p:nvPr/>
        </p:nvSpPr>
        <p:spPr>
          <a:xfrm>
            <a:off x="3347727" y="0"/>
            <a:ext cx="16259695" cy="6858000"/>
          </a:xfrm>
          <a:prstGeom prst="flowChartInputOutput">
            <a:avLst/>
          </a:prstGeom>
          <a:gradFill>
            <a:gsLst>
              <a:gs pos="100000">
                <a:srgbClr val="901F93">
                  <a:shade val="100000"/>
                  <a:satMod val="115000"/>
                </a:srgbClr>
              </a:gs>
              <a:gs pos="0">
                <a:srgbClr val="F7A81B"/>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2B5C89A-8DF1-FB71-CA01-D866115A3EAA}"/>
              </a:ext>
            </a:extLst>
          </p:cNvPr>
          <p:cNvSpPr>
            <a:spLocks noGrp="1"/>
          </p:cNvSpPr>
          <p:nvPr>
            <p:ph type="title"/>
          </p:nvPr>
        </p:nvSpPr>
        <p:spPr>
          <a:xfrm>
            <a:off x="6485099" y="1633053"/>
            <a:ext cx="5402101" cy="2774088"/>
          </a:xfrm>
        </p:spPr>
        <p:txBody>
          <a:bodyPr vert="horz" lIns="91440" tIns="45720" rIns="91440" bIns="45720" rtlCol="0" anchor="b">
            <a:normAutofit/>
          </a:bodyPr>
          <a:lstStyle/>
          <a:p>
            <a:pPr fontAlgn="base">
              <a:lnSpc>
                <a:spcPts val="4300"/>
              </a:lnSpc>
              <a:spcAft>
                <a:spcPct val="0"/>
              </a:spcAft>
              <a:defRPr/>
            </a:pPr>
            <a:r>
              <a:rPr lang="en-US" sz="4000" kern="1200" dirty="0">
                <a:solidFill>
                  <a:srgbClr val="FFD100"/>
                </a:solidFill>
                <a:latin typeface="Open Sans Extrabold" panose="020B0606030504020204" pitchFamily="34" charset="0"/>
                <a:ea typeface="Open Sans Extrabold" panose="020B0606030504020204" pitchFamily="34" charset="0"/>
                <a:cs typeface="Open Sans Extrabold" panose="020B0606030504020204" pitchFamily="34" charset="0"/>
              </a:rPr>
              <a:t>ROTARY’s ROLE: </a:t>
            </a:r>
            <a:r>
              <a:rPr lang="en-US" sz="5000" kern="1200" dirty="0">
                <a:latin typeface="Open Sans Extrabold" panose="020B0606030504020204" pitchFamily="34" charset="0"/>
                <a:ea typeface="Open Sans Extrabold" panose="020B0606030504020204" pitchFamily="34" charset="0"/>
                <a:cs typeface="Open Sans Extrabold" panose="020B0606030504020204" pitchFamily="34" charset="0"/>
              </a:rPr>
              <a:t>RAISING AWARENESS</a:t>
            </a:r>
          </a:p>
        </p:txBody>
      </p:sp>
      <p:pic>
        <p:nvPicPr>
          <p:cNvPr id="8" name="Picture 7" descr="A child with a blue bag and a person holding a blue object&#10;&#10;Description automatically generated with medium confidence">
            <a:extLst>
              <a:ext uri="{FF2B5EF4-FFF2-40B4-BE49-F238E27FC236}">
                <a16:creationId xmlns:a16="http://schemas.microsoft.com/office/drawing/2014/main" id="{F191882C-B4A4-6BE2-E86C-1349A89753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69848" y="3429000"/>
            <a:ext cx="4161132" cy="2774088"/>
          </a:xfrm>
          <a:prstGeom prst="rect">
            <a:avLst/>
          </a:prstGeom>
          <a:ln>
            <a:noFill/>
          </a:ln>
          <a:effectLst>
            <a:outerShdw blurRad="292100" dist="139700" dir="2700000" sx="96722" sy="96722" algn="tl" rotWithShape="0">
              <a:srgbClr val="333333">
                <a:alpha val="81217"/>
              </a:srgbClr>
            </a:outerShdw>
          </a:effectLst>
        </p:spPr>
      </p:pic>
      <p:pic>
        <p:nvPicPr>
          <p:cNvPr id="13" name="Picture 12" descr="A poster for a medical event&#10;&#10;Description automatically generated with medium confidence">
            <a:extLst>
              <a:ext uri="{FF2B5EF4-FFF2-40B4-BE49-F238E27FC236}">
                <a16:creationId xmlns:a16="http://schemas.microsoft.com/office/drawing/2014/main" id="{967FE7FA-6263-027D-9623-8A98E283A17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4425" y="654912"/>
            <a:ext cx="3137373" cy="3137373"/>
          </a:xfrm>
          <a:prstGeom prst="rect">
            <a:avLst/>
          </a:prstGeom>
          <a:effectLst>
            <a:outerShdw blurRad="192958" dist="165114" dir="3720000" sx="98000" sy="98000" algn="ctr" rotWithShape="0">
              <a:srgbClr val="000000">
                <a:alpha val="25635"/>
              </a:srgbClr>
            </a:outerShdw>
          </a:effectLst>
        </p:spPr>
      </p:pic>
    </p:spTree>
    <p:custDataLst>
      <p:tags r:id="rId1"/>
    </p:custDataLst>
    <p:extLst>
      <p:ext uri="{BB962C8B-B14F-4D97-AF65-F5344CB8AC3E}">
        <p14:creationId xmlns:p14="http://schemas.microsoft.com/office/powerpoint/2010/main" val="181118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grpId="0" nodeType="afterEffect">
                                  <p:stCondLst>
                                    <p:cond delay="0"/>
                                  </p:stCondLst>
                                  <p:iterate type="lt">
                                    <p:tmPct val="0"/>
                                  </p:iterate>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72018E1B-E0B9-4440-AFF3-4112E50A2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48B9416-3142-C7AF-1A36-C0DDF47EC2C3}"/>
              </a:ext>
            </a:extLst>
          </p:cNvPr>
          <p:cNvPicPr>
            <a:picLocks noChangeAspect="1"/>
          </p:cNvPicPr>
          <p:nvPr/>
        </p:nvPicPr>
        <p:blipFill>
          <a:blip r:embed="rId4" cstate="email">
            <a:extLst>
              <a:ext uri="{28A0092B-C50C-407E-A947-70E740481C1C}">
                <a14:useLocalDpi xmlns:a14="http://schemas.microsoft.com/office/drawing/2010/main"/>
              </a:ext>
            </a:extLst>
          </a:blip>
          <a:srcRect t="-182"/>
          <a:stretch/>
        </p:blipFill>
        <p:spPr>
          <a:xfrm>
            <a:off x="-12279" y="-26531"/>
            <a:ext cx="4003586" cy="6900320"/>
          </a:xfrm>
          <a:prstGeom prst="rect">
            <a:avLst/>
          </a:prstGeom>
        </p:spPr>
      </p:pic>
      <p:pic>
        <p:nvPicPr>
          <p:cNvPr id="49" name="Picture 48" descr="A colorful sign on a truck&#10;&#10;Description automatically generated">
            <a:extLst>
              <a:ext uri="{FF2B5EF4-FFF2-40B4-BE49-F238E27FC236}">
                <a16:creationId xmlns:a16="http://schemas.microsoft.com/office/drawing/2014/main" id="{6206846A-3382-EFC0-FCD1-68AB292F286F}"/>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988878" y="3588"/>
            <a:ext cx="4200073" cy="6865041"/>
          </a:xfrm>
          <a:prstGeom prst="rect">
            <a:avLst/>
          </a:prstGeom>
        </p:spPr>
      </p:pic>
      <p:pic>
        <p:nvPicPr>
          <p:cNvPr id="3" name="Picture 2" descr="A person and person skydiving&#10;&#10;Description automatically generated">
            <a:extLst>
              <a:ext uri="{FF2B5EF4-FFF2-40B4-BE49-F238E27FC236}">
                <a16:creationId xmlns:a16="http://schemas.microsoft.com/office/drawing/2014/main" id="{AD0852B5-1985-4A01-EBF2-A0B32E0AB1CA}"/>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3991309" y="0"/>
            <a:ext cx="3997571" cy="6878256"/>
          </a:xfrm>
          <a:prstGeom prst="rect">
            <a:avLst/>
          </a:prstGeom>
        </p:spPr>
      </p:pic>
      <p:sp>
        <p:nvSpPr>
          <p:cNvPr id="58" name="Right Triangle 57">
            <a:extLst>
              <a:ext uri="{FF2B5EF4-FFF2-40B4-BE49-F238E27FC236}">
                <a16:creationId xmlns:a16="http://schemas.microsoft.com/office/drawing/2014/main" id="{D093EC4C-EE23-B622-0A4A-A5BDF6847D85}"/>
              </a:ext>
            </a:extLst>
          </p:cNvPr>
          <p:cNvSpPr/>
          <p:nvPr/>
        </p:nvSpPr>
        <p:spPr>
          <a:xfrm rot="16200000">
            <a:off x="5681515" y="349860"/>
            <a:ext cx="3429000" cy="9610428"/>
          </a:xfrm>
          <a:prstGeom prst="rtTriangle">
            <a:avLst/>
          </a:prstGeom>
          <a:gradFill flip="none" rotWithShape="1">
            <a:gsLst>
              <a:gs pos="31000">
                <a:srgbClr val="901F93">
                  <a:shade val="100000"/>
                  <a:satMod val="115000"/>
                  <a:alpha val="84000"/>
                </a:srgbClr>
              </a:gs>
              <a:gs pos="61000">
                <a:srgbClr val="E02927">
                  <a:alpha val="78400"/>
                </a:srgb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6A4DF4F5-0ED0-EE11-A4DA-C56CB046E824}"/>
              </a:ext>
            </a:extLst>
          </p:cNvPr>
          <p:cNvSpPr txBox="1">
            <a:spLocks/>
          </p:cNvSpPr>
          <p:nvPr/>
        </p:nvSpPr>
        <p:spPr>
          <a:xfrm>
            <a:off x="8252754" y="4783711"/>
            <a:ext cx="4397266" cy="1825873"/>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pPr fontAlgn="base">
              <a:lnSpc>
                <a:spcPts val="3600"/>
              </a:lnSpc>
              <a:spcAft>
                <a:spcPts val="600"/>
              </a:spcAft>
              <a:defRPr/>
            </a:pPr>
            <a:r>
              <a:rPr lang="en-US" sz="3500"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ROTARY’S ROLE: </a:t>
            </a:r>
            <a:r>
              <a:rPr lang="en-US" sz="4400" dirty="0">
                <a:solidFill>
                  <a:srgbClr val="F7A81B"/>
                </a:solidFill>
                <a:latin typeface="Open Sans Extrabold" panose="020B0606030504020204" pitchFamily="34" charset="0"/>
                <a:ea typeface="Open Sans Extrabold" panose="020B0606030504020204" pitchFamily="34" charset="0"/>
                <a:cs typeface="Open Sans Extrabold" panose="020B0606030504020204" pitchFamily="34" charset="0"/>
              </a:rPr>
              <a:t>RAISING AWARENESS</a:t>
            </a:r>
          </a:p>
        </p:txBody>
      </p:sp>
    </p:spTree>
    <p:custDataLst>
      <p:tags r:id="rId1"/>
    </p:custDataLst>
    <p:extLst>
      <p:ext uri="{BB962C8B-B14F-4D97-AF65-F5344CB8AC3E}">
        <p14:creationId xmlns:p14="http://schemas.microsoft.com/office/powerpoint/2010/main" val="422933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holding a pipette&#10;&#10;Description automatically generated">
            <a:extLst>
              <a:ext uri="{FF2B5EF4-FFF2-40B4-BE49-F238E27FC236}">
                <a16:creationId xmlns:a16="http://schemas.microsoft.com/office/drawing/2014/main" id="{7F093831-42BF-A098-4F73-E6888ABC990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127999" y="0"/>
            <a:ext cx="4064001" cy="6958951"/>
          </a:xfrm>
          <a:prstGeom prst="rect">
            <a:avLst/>
          </a:prstGeom>
        </p:spPr>
      </p:pic>
      <p:pic>
        <p:nvPicPr>
          <p:cNvPr id="13" name="Picture 12" descr="A person writing on a wall&#10;&#10;Description automatically generated">
            <a:extLst>
              <a:ext uri="{FF2B5EF4-FFF2-40B4-BE49-F238E27FC236}">
                <a16:creationId xmlns:a16="http://schemas.microsoft.com/office/drawing/2014/main" id="{0F5BABE4-E679-30CD-FE22-4EC4CC91C5E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064000" y="-16068"/>
            <a:ext cx="4064000" cy="6858000"/>
          </a:xfrm>
          <a:prstGeom prst="rect">
            <a:avLst/>
          </a:prstGeom>
        </p:spPr>
      </p:pic>
      <p:pic>
        <p:nvPicPr>
          <p:cNvPr id="22" name="Picture 21" descr="A person giving a child medicine&#10;&#10;Description automatically generated">
            <a:extLst>
              <a:ext uri="{FF2B5EF4-FFF2-40B4-BE49-F238E27FC236}">
                <a16:creationId xmlns:a16="http://schemas.microsoft.com/office/drawing/2014/main" id="{21FEFA07-788D-F881-8AD8-8CEBE166CAF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1616" y="0"/>
            <a:ext cx="4145616" cy="6858000"/>
          </a:xfrm>
          <a:prstGeom prst="rect">
            <a:avLst/>
          </a:prstGeom>
        </p:spPr>
      </p:pic>
      <p:sp>
        <p:nvSpPr>
          <p:cNvPr id="7" name="Shape 107"/>
          <p:cNvSpPr/>
          <p:nvPr/>
        </p:nvSpPr>
        <p:spPr>
          <a:xfrm>
            <a:off x="2022189" y="3984824"/>
            <a:ext cx="2390629" cy="1413468"/>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normAutofit/>
          </a:bodyPr>
          <a:lstStyle>
            <a:lvl1pPr algn="l">
              <a:defRPr sz="11200">
                <a:solidFill>
                  <a:srgbClr val="9B3788"/>
                </a:solidFill>
                <a:latin typeface="Arial"/>
                <a:ea typeface="Arial"/>
                <a:cs typeface="Arial"/>
                <a:sym typeface="Arial"/>
              </a:defRPr>
            </a:lvl1pPr>
          </a:lstStyle>
          <a:p>
            <a:endParaRPr lang="en-US" sz="2200" b="1" dirty="0">
              <a:solidFill>
                <a:schemeClr val="bg1"/>
              </a:solidFill>
              <a:latin typeface="Arial Narrow" charset="0"/>
              <a:ea typeface="Arial Narrow" charset="0"/>
              <a:cs typeface="Arial Narrow" charset="0"/>
            </a:endParaRPr>
          </a:p>
        </p:txBody>
      </p:sp>
      <p:sp>
        <p:nvSpPr>
          <p:cNvPr id="36" name="Rectangle 35">
            <a:extLst>
              <a:ext uri="{FF2B5EF4-FFF2-40B4-BE49-F238E27FC236}">
                <a16:creationId xmlns:a16="http://schemas.microsoft.com/office/drawing/2014/main" id="{B5FE4BC7-EE5D-E2E3-571E-EC307CCBC288}"/>
              </a:ext>
            </a:extLst>
          </p:cNvPr>
          <p:cNvSpPr/>
          <p:nvPr/>
        </p:nvSpPr>
        <p:spPr>
          <a:xfrm rot="10800000">
            <a:off x="-66542" y="3682000"/>
            <a:ext cx="12284151" cy="3233401"/>
          </a:xfrm>
          <a:prstGeom prst="rect">
            <a:avLst/>
          </a:prstGeom>
          <a:gradFill flip="none" rotWithShape="1">
            <a:gsLst>
              <a:gs pos="0">
                <a:srgbClr val="901F93">
                  <a:shade val="30000"/>
                  <a:satMod val="115000"/>
                </a:srgbClr>
              </a:gs>
              <a:gs pos="100000">
                <a:srgbClr val="901F93">
                  <a:shade val="100000"/>
                  <a:satMod val="115000"/>
                  <a:alpha val="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hape 107"/>
          <p:cNvSpPr/>
          <p:nvPr/>
        </p:nvSpPr>
        <p:spPr>
          <a:xfrm>
            <a:off x="4246728" y="5391698"/>
            <a:ext cx="3657612" cy="1365181"/>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normAutofit/>
          </a:bodyPr>
          <a:lstStyle>
            <a:lvl1pPr algn="l">
              <a:defRPr sz="11200">
                <a:solidFill>
                  <a:srgbClr val="9B3788"/>
                </a:solidFill>
                <a:latin typeface="Arial"/>
                <a:ea typeface="Arial"/>
                <a:cs typeface="Arial"/>
                <a:sym typeface="Arial"/>
              </a:defRPr>
            </a:lvl1pPr>
          </a:lstStyle>
          <a:p>
            <a:pPr marL="63500" indent="-63500"/>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DEPLOY HUNDREDS </a:t>
            </a:r>
            <a:b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OF THOUSANDS </a:t>
            </a:r>
            <a:b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OF WORKERS</a:t>
            </a:r>
          </a:p>
        </p:txBody>
      </p:sp>
      <p:sp>
        <p:nvSpPr>
          <p:cNvPr id="10" name="Shape 107"/>
          <p:cNvSpPr/>
          <p:nvPr/>
        </p:nvSpPr>
        <p:spPr>
          <a:xfrm>
            <a:off x="8543360" y="5394925"/>
            <a:ext cx="3511982" cy="1245153"/>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normAutofit/>
          </a:bodyPr>
          <a:lstStyle>
            <a:lvl1pPr algn="l">
              <a:defRPr sz="11200">
                <a:solidFill>
                  <a:srgbClr val="9B3788"/>
                </a:solidFill>
                <a:latin typeface="Arial"/>
                <a:ea typeface="Arial"/>
                <a:cs typeface="Arial"/>
                <a:sym typeface="Arial"/>
              </a:defRPr>
            </a:lvl1pPr>
          </a:lstStyle>
          <a:p>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INTENSIFY SURVEILLANCE ACTIVITIES</a:t>
            </a:r>
          </a:p>
          <a:p>
            <a:endParaRPr sz="1700" dirty="0">
              <a:solidFill>
                <a:schemeClr val="tx1"/>
              </a:solidFill>
              <a:latin typeface="Arial" charset="0"/>
              <a:ea typeface="Arial" charset="0"/>
              <a:cs typeface="Arial" charset="0"/>
            </a:endParaRPr>
          </a:p>
        </p:txBody>
      </p:sp>
      <p:sp>
        <p:nvSpPr>
          <p:cNvPr id="28" name="Shape 107"/>
          <p:cNvSpPr/>
          <p:nvPr/>
        </p:nvSpPr>
        <p:spPr>
          <a:xfrm>
            <a:off x="1805136" y="2100500"/>
            <a:ext cx="8541251" cy="364266"/>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normAutofit/>
          </a:bodyPr>
          <a:lstStyle>
            <a:lvl1pPr algn="l">
              <a:defRPr sz="11200">
                <a:solidFill>
                  <a:srgbClr val="9B3788"/>
                </a:solidFill>
                <a:latin typeface="Arial"/>
                <a:ea typeface="Arial"/>
                <a:cs typeface="Arial"/>
                <a:sym typeface="Arial"/>
              </a:defRPr>
            </a:lvl1pPr>
          </a:lstStyle>
          <a:p>
            <a:pPr algn="ctr"/>
            <a:endParaRPr sz="1650" b="1" dirty="0">
              <a:solidFill>
                <a:srgbClr val="58585A"/>
              </a:solidFill>
              <a:latin typeface="Arial" charset="0"/>
              <a:ea typeface="Arial" charset="0"/>
              <a:cs typeface="Arial" charset="0"/>
            </a:endParaRPr>
          </a:p>
        </p:txBody>
      </p:sp>
      <p:sp>
        <p:nvSpPr>
          <p:cNvPr id="32" name="TextBox 31">
            <a:extLst>
              <a:ext uri="{FF2B5EF4-FFF2-40B4-BE49-F238E27FC236}">
                <a16:creationId xmlns:a16="http://schemas.microsoft.com/office/drawing/2014/main" id="{2A13C86E-9236-23CE-9C38-61C51A146E9A}"/>
              </a:ext>
            </a:extLst>
          </p:cNvPr>
          <p:cNvSpPr txBox="1"/>
          <p:nvPr/>
        </p:nvSpPr>
        <p:spPr>
          <a:xfrm>
            <a:off x="54553" y="5375741"/>
            <a:ext cx="4064000" cy="1200329"/>
          </a:xfrm>
          <a:prstGeom prst="rect">
            <a:avLst/>
          </a:prstGeom>
          <a:noFill/>
        </p:spPr>
        <p:txBody>
          <a:bodyPr wrap="square">
            <a:spAutoFit/>
          </a:bodyPr>
          <a:lstStyle/>
          <a:p>
            <a:pPr marL="63500" indent="-63500"/>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IMMUNIZE HUNDREDS OF MILLIONS OF CHILDREN EACH YEAR</a:t>
            </a:r>
          </a:p>
        </p:txBody>
      </p:sp>
      <p:sp>
        <p:nvSpPr>
          <p:cNvPr id="33" name="Title 2">
            <a:extLst>
              <a:ext uri="{FF2B5EF4-FFF2-40B4-BE49-F238E27FC236}">
                <a16:creationId xmlns:a16="http://schemas.microsoft.com/office/drawing/2014/main" id="{3A17CFF6-57DE-B8DD-00EB-90A8D030A18D}"/>
              </a:ext>
            </a:extLst>
          </p:cNvPr>
          <p:cNvSpPr txBox="1">
            <a:spLocks/>
          </p:cNvSpPr>
          <p:nvPr/>
        </p:nvSpPr>
        <p:spPr>
          <a:xfrm>
            <a:off x="69433" y="3881360"/>
            <a:ext cx="7384957" cy="1899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cap="all" baseline="0">
                <a:solidFill>
                  <a:schemeClr val="bg1"/>
                </a:solidFill>
                <a:latin typeface="+mj-lt"/>
                <a:ea typeface="+mj-ea"/>
                <a:cs typeface="+mj-cs"/>
              </a:defRPr>
            </a:lvl1pPr>
          </a:lstStyle>
          <a:p>
            <a:pPr>
              <a:lnSpc>
                <a:spcPts val="4060"/>
              </a:lnSpc>
            </a:pPr>
            <a:r>
              <a:rPr lang="en-US" sz="4800" dirty="0">
                <a:solidFill>
                  <a:srgbClr val="FFD100"/>
                </a:solidFill>
                <a:latin typeface="Open Sans Extrabold" panose="020B0606030504020204" pitchFamily="34" charset="0"/>
                <a:ea typeface="Open Sans Extrabold" panose="020B0606030504020204" pitchFamily="34" charset="0"/>
                <a:cs typeface="Open Sans Extrabold" panose="020B0606030504020204" pitchFamily="34" charset="0"/>
              </a:rPr>
              <a:t>WHAT WE</a:t>
            </a:r>
            <a:br>
              <a:rPr lang="en-US" sz="4800" dirty="0">
                <a:solidFill>
                  <a:srgbClr val="A05CBF"/>
                </a:solidFill>
                <a:latin typeface="Open Sans Extrabold" panose="020B0606030504020204" pitchFamily="34" charset="0"/>
                <a:ea typeface="Open Sans Extrabold" panose="020B0606030504020204" pitchFamily="34" charset="0"/>
                <a:cs typeface="Open Sans Extrabold" panose="020B0606030504020204" pitchFamily="34" charset="0"/>
              </a:rPr>
            </a:br>
            <a:r>
              <a:rPr lang="en-US" sz="4800" dirty="0">
                <a:solidFill>
                  <a:srgbClr val="FF7600"/>
                </a:solidFill>
                <a:latin typeface="Open Sans Extrabold" panose="020B0606030504020204" pitchFamily="34" charset="0"/>
                <a:ea typeface="Open Sans Extrabold" panose="020B0606030504020204" pitchFamily="34" charset="0"/>
                <a:cs typeface="Open Sans Extrabold" panose="020B0606030504020204" pitchFamily="34" charset="0"/>
              </a:rPr>
              <a:t>will do</a:t>
            </a:r>
          </a:p>
        </p:txBody>
      </p:sp>
      <p:sp>
        <p:nvSpPr>
          <p:cNvPr id="4" name="TextBox 3">
            <a:extLst>
              <a:ext uri="{FF2B5EF4-FFF2-40B4-BE49-F238E27FC236}">
                <a16:creationId xmlns:a16="http://schemas.microsoft.com/office/drawing/2014/main" id="{607FA240-D19A-583E-1B94-A397A2FB0922}"/>
              </a:ext>
            </a:extLst>
          </p:cNvPr>
          <p:cNvSpPr txBox="1"/>
          <p:nvPr/>
        </p:nvSpPr>
        <p:spPr>
          <a:xfrm>
            <a:off x="8265891" y="-1373021"/>
            <a:ext cx="3513522" cy="1200329"/>
          </a:xfrm>
          <a:prstGeom prst="rect">
            <a:avLst/>
          </a:prstGeom>
          <a:noFill/>
        </p:spPr>
        <p:txBody>
          <a:bodyPr wrap="square" rtlCol="0">
            <a:spAutoFit/>
          </a:bodyPr>
          <a:lstStyle/>
          <a:p>
            <a:r>
              <a:rPr lang="en-US" dirty="0"/>
              <a:t>Currently, there are no Rotary surveillance images available with rights to use. Replaced with stock photo.</a:t>
            </a:r>
          </a:p>
        </p:txBody>
      </p:sp>
    </p:spTree>
    <p:custDataLst>
      <p:tags r:id="rId1"/>
    </p:custDataLst>
    <p:extLst>
      <p:ext uri="{BB962C8B-B14F-4D97-AF65-F5344CB8AC3E}">
        <p14:creationId xmlns:p14="http://schemas.microsoft.com/office/powerpoint/2010/main" val="88345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1000"/>
                                        <p:tgtEl>
                                          <p:spTgt spid="32"/>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erson giving a child an nasal spray&#10;&#10;Description automatically generated">
            <a:extLst>
              <a:ext uri="{FF2B5EF4-FFF2-40B4-BE49-F238E27FC236}">
                <a16:creationId xmlns:a16="http://schemas.microsoft.com/office/drawing/2014/main" id="{E54F15E4-3A57-BAAC-151B-015640D6F82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91"/>
          <a:stretch/>
        </p:blipFill>
        <p:spPr>
          <a:xfrm>
            <a:off x="3978442" y="-33703"/>
            <a:ext cx="8270708" cy="6891704"/>
          </a:xfrm>
          <a:prstGeom prst="rect">
            <a:avLst/>
          </a:prstGeom>
        </p:spPr>
      </p:pic>
      <p:sp>
        <p:nvSpPr>
          <p:cNvPr id="15" name="Rectangle 1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BC5F1AD-5E14-0438-0D51-5E6AA97E397C}"/>
              </a:ext>
            </a:extLst>
          </p:cNvPr>
          <p:cNvSpPr txBox="1"/>
          <p:nvPr/>
        </p:nvSpPr>
        <p:spPr>
          <a:xfrm>
            <a:off x="371094" y="3250522"/>
            <a:ext cx="4409454" cy="3207258"/>
          </a:xfrm>
          <a:prstGeom prst="rect">
            <a:avLst/>
          </a:prstGeom>
        </p:spPr>
        <p:txBody>
          <a:bodyPr vert="horz" lIns="91440" tIns="45720" rIns="91440" bIns="45720" rtlCol="0" anchor="t">
            <a:normAutofit/>
          </a:bodyPr>
          <a:lstStyle/>
          <a:p>
            <a:pPr>
              <a:lnSpc>
                <a:spcPct val="90000"/>
              </a:lnSpc>
              <a:spcAft>
                <a:spcPts val="600"/>
              </a:spcAft>
            </a:pPr>
            <a:r>
              <a:rPr lang="en-US" sz="2000" b="1" dirty="0">
                <a:solidFill>
                  <a:srgbClr val="E02927"/>
                </a:solidFill>
                <a:latin typeface="Open Sans" panose="020B0606030504020204" pitchFamily="34" charset="0"/>
                <a:ea typeface="Open Sans" panose="020B0606030504020204" pitchFamily="34" charset="0"/>
                <a:cs typeface="Open Sans" panose="020B0606030504020204" pitchFamily="34" charset="0"/>
              </a:rPr>
              <a:t>POLIO ANYWHERE IS A THREAT TO CHILDREN EVERYWHERE.</a:t>
            </a:r>
          </a:p>
          <a:p>
            <a:pPr>
              <a:lnSpc>
                <a:spcPct val="90000"/>
              </a:lnSpc>
              <a:spcAft>
                <a:spcPts val="600"/>
              </a:spcAft>
            </a:pPr>
            <a:r>
              <a:rPr lang="en-US" sz="1700" dirty="0"/>
              <a:t> </a:t>
            </a:r>
          </a:p>
          <a:p>
            <a:pPr>
              <a:lnSpc>
                <a:spcPct val="90000"/>
              </a:lnSpc>
              <a:spcAft>
                <a:spcPts val="600"/>
              </a:spcAft>
            </a:pPr>
            <a:r>
              <a:rPr lang="en-US" sz="2000" b="1" dirty="0">
                <a:solidFill>
                  <a:srgbClr val="323E4F"/>
                </a:solidFill>
                <a:latin typeface="Open Sans" panose="020B0606030504020204" pitchFamily="34" charset="0"/>
                <a:ea typeface="Open Sans" panose="020B0606030504020204" pitchFamily="34" charset="0"/>
                <a:cs typeface="Open Sans" panose="020B0606030504020204" pitchFamily="34" charset="0"/>
              </a:rPr>
              <a:t>If we stop now, 200,000 children will be paralyzed by polio every year within 10 years!</a:t>
            </a:r>
          </a:p>
          <a:p>
            <a:pPr indent="-228600">
              <a:lnSpc>
                <a:spcPct val="90000"/>
              </a:lnSpc>
              <a:spcAft>
                <a:spcPts val="600"/>
              </a:spcAft>
              <a:buFont typeface="Arial" panose="020B0604020202020204" pitchFamily="34" charset="0"/>
              <a:buChar char="•"/>
            </a:pPr>
            <a:endParaRPr lang="en-US" sz="1700" dirty="0"/>
          </a:p>
        </p:txBody>
      </p:sp>
      <p:sp>
        <p:nvSpPr>
          <p:cNvPr id="3" name="Slide Number Placeholder 2">
            <a:extLst>
              <a:ext uri="{FF2B5EF4-FFF2-40B4-BE49-F238E27FC236}">
                <a16:creationId xmlns:a16="http://schemas.microsoft.com/office/drawing/2014/main" id="{303FC87A-2C60-5AA4-26E2-14B466867D7C}"/>
              </a:ext>
            </a:extLst>
          </p:cNvPr>
          <p:cNvSpPr>
            <a:spLocks noGrp="1"/>
          </p:cNvSpPr>
          <p:nvPr>
            <p:ph type="sldNum" sz="quarter" idx="12"/>
          </p:nvPr>
        </p:nvSpPr>
        <p:spPr>
          <a:xfrm>
            <a:off x="9077706" y="6356350"/>
            <a:ext cx="2743200" cy="365125"/>
          </a:xfrm>
        </p:spPr>
        <p:txBody>
          <a:bodyPr vert="horz" lIns="91440" tIns="45720" rIns="91440" bIns="45720" rtlCol="0" anchor="ctr">
            <a:normAutofit/>
          </a:bodyPr>
          <a:lstStyle/>
          <a:p>
            <a:pPr>
              <a:spcAft>
                <a:spcPts val="600"/>
              </a:spcAft>
              <a:defRPr/>
            </a:pPr>
            <a:fld id="{97A94E25-127B-4C48-AF96-44BA7B823777}" type="slidenum">
              <a:rPr lang="en-US">
                <a:solidFill>
                  <a:schemeClr val="bg1"/>
                </a:solidFill>
                <a:latin typeface="Calibri" panose="020F0502020204030204"/>
              </a:rPr>
              <a:pPr>
                <a:spcAft>
                  <a:spcPts val="600"/>
                </a:spcAft>
                <a:defRPr/>
              </a:pPr>
              <a:t>19</a:t>
            </a:fld>
            <a:endParaRPr lang="en-US">
              <a:solidFill>
                <a:schemeClr val="bg1"/>
              </a:solidFill>
              <a:latin typeface="Calibri" panose="020F0502020204030204"/>
            </a:endParaRPr>
          </a:p>
        </p:txBody>
      </p:sp>
      <p:sp>
        <p:nvSpPr>
          <p:cNvPr id="22" name="Title 2">
            <a:extLst>
              <a:ext uri="{FF2B5EF4-FFF2-40B4-BE49-F238E27FC236}">
                <a16:creationId xmlns:a16="http://schemas.microsoft.com/office/drawing/2014/main" id="{0B991B86-C89C-E375-F4B7-DCC68D1B771B}"/>
              </a:ext>
            </a:extLst>
          </p:cNvPr>
          <p:cNvSpPr txBox="1">
            <a:spLocks/>
          </p:cNvSpPr>
          <p:nvPr/>
        </p:nvSpPr>
        <p:spPr>
          <a:xfrm>
            <a:off x="371094" y="1711665"/>
            <a:ext cx="3822189" cy="1899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cap="all" baseline="0">
                <a:solidFill>
                  <a:schemeClr val="bg1"/>
                </a:solidFill>
                <a:latin typeface="+mj-lt"/>
                <a:ea typeface="+mj-ea"/>
                <a:cs typeface="+mj-cs"/>
              </a:defRPr>
            </a:lvl1pPr>
          </a:lstStyle>
          <a:p>
            <a:pPr>
              <a:lnSpc>
                <a:spcPts val="3760"/>
              </a:lnSpc>
            </a:pPr>
            <a:r>
              <a:rPr lang="en-US" sz="4800">
                <a:solidFill>
                  <a:srgbClr val="A05CBF"/>
                </a:solidFill>
                <a:latin typeface="Open Sans Extrabold" panose="020B0606030504020204" pitchFamily="34" charset="0"/>
                <a:ea typeface="Open Sans Extrabold" panose="020B0606030504020204" pitchFamily="34" charset="0"/>
                <a:cs typeface="Open Sans Extrabold" panose="020B0606030504020204" pitchFamily="34" charset="0"/>
              </a:rPr>
              <a:t>WHAT IS </a:t>
            </a:r>
            <a:br>
              <a:rPr lang="en-US" sz="4800" dirty="0">
                <a:solidFill>
                  <a:srgbClr val="A05CBF"/>
                </a:solidFill>
                <a:latin typeface="Open Sans Extrabold" panose="020B0606030504020204" pitchFamily="34" charset="0"/>
                <a:ea typeface="Open Sans Extrabold" panose="020B0606030504020204" pitchFamily="34" charset="0"/>
                <a:cs typeface="Open Sans Extrabold" panose="020B0606030504020204" pitchFamily="34" charset="0"/>
              </a:rPr>
            </a:br>
            <a:r>
              <a:rPr lang="en-US" sz="4800" dirty="0">
                <a:solidFill>
                  <a:srgbClr val="F7A81B"/>
                </a:solidFill>
                <a:latin typeface="Open Sans Extrabold" panose="020B0606030504020204" pitchFamily="34" charset="0"/>
                <a:ea typeface="Open Sans Extrabold" panose="020B0606030504020204" pitchFamily="34" charset="0"/>
                <a:cs typeface="Open Sans Extrabold" panose="020B0606030504020204" pitchFamily="34" charset="0"/>
              </a:rPr>
              <a:t>AT STAKE</a:t>
            </a:r>
          </a:p>
        </p:txBody>
      </p:sp>
    </p:spTree>
    <p:custDataLst>
      <p:tags r:id="rId1"/>
    </p:custDataLst>
    <p:extLst>
      <p:ext uri="{BB962C8B-B14F-4D97-AF65-F5344CB8AC3E}">
        <p14:creationId xmlns:p14="http://schemas.microsoft.com/office/powerpoint/2010/main" val="200660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person, indoor, young, little&#10;&#10;Description automatically generated">
            <a:extLst>
              <a:ext uri="{FF2B5EF4-FFF2-40B4-BE49-F238E27FC236}">
                <a16:creationId xmlns:a16="http://schemas.microsoft.com/office/drawing/2014/main" id="{7DBE1002-CF28-47B8-F94D-3C925E81E92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11065"/>
                    </a14:imgEffect>
                    <a14:imgEffect>
                      <a14:saturation sat="0"/>
                    </a14:imgEffect>
                  </a14:imgLayer>
                </a14:imgProps>
              </a:ext>
              <a:ext uri="{28A0092B-C50C-407E-A947-70E740481C1C}">
                <a14:useLocalDpi xmlns:a14="http://schemas.microsoft.com/office/drawing/2010/main"/>
              </a:ext>
            </a:extLst>
          </a:blip>
          <a:srcRect/>
          <a:stretch/>
        </p:blipFill>
        <p:spPr>
          <a:xfrm>
            <a:off x="2522356" y="10"/>
            <a:ext cx="9669642" cy="6857990"/>
          </a:xfrm>
          <a:prstGeom prst="rect">
            <a:avLst/>
          </a:prstGeom>
        </p:spPr>
      </p:pic>
      <p:sp>
        <p:nvSpPr>
          <p:cNvPr id="4" name="Rectangle 3">
            <a:extLst>
              <a:ext uri="{FF2B5EF4-FFF2-40B4-BE49-F238E27FC236}">
                <a16:creationId xmlns:a16="http://schemas.microsoft.com/office/drawing/2014/main" id="{2C0AEAB2-4AE3-3554-3CFE-B6F1FBB21124}"/>
              </a:ext>
            </a:extLst>
          </p:cNvPr>
          <p:cNvSpPr/>
          <p:nvPr/>
        </p:nvSpPr>
        <p:spPr>
          <a:xfrm>
            <a:off x="0" y="-10"/>
            <a:ext cx="8950036" cy="6858000"/>
          </a:xfrm>
          <a:prstGeom prst="rect">
            <a:avLst/>
          </a:prstGeom>
          <a:gradFill>
            <a:gsLst>
              <a:gs pos="100000">
                <a:srgbClr val="901F93">
                  <a:shade val="100000"/>
                  <a:satMod val="115000"/>
                  <a:alpha val="0"/>
                </a:srgbClr>
              </a:gs>
              <a:gs pos="34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9FD1C460-517F-4C06-65EE-0619219D7138}"/>
              </a:ext>
            </a:extLst>
          </p:cNvPr>
          <p:cNvSpPr>
            <a:spLocks noGrp="1"/>
          </p:cNvSpPr>
          <p:nvPr>
            <p:ph type="title"/>
          </p:nvPr>
        </p:nvSpPr>
        <p:spPr>
          <a:xfrm>
            <a:off x="603630" y="1433761"/>
            <a:ext cx="3822189" cy="1899912"/>
          </a:xfrm>
        </p:spPr>
        <p:txBody>
          <a:bodyPr vert="horz" lIns="91440" tIns="45720" rIns="91440" bIns="45720" rtlCol="0" anchor="ctr">
            <a:normAutofit/>
          </a:bodyPr>
          <a:lstStyle/>
          <a:p>
            <a:pPr>
              <a:lnSpc>
                <a:spcPts val="3760"/>
              </a:lnSpc>
            </a:pPr>
            <a:r>
              <a:rPr lang="en-US" sz="4800" dirty="0">
                <a:solidFill>
                  <a:srgbClr val="A05CBF"/>
                </a:solidFill>
                <a:latin typeface="Open Sans Extrabold" panose="020B0606030504020204" pitchFamily="34" charset="0"/>
                <a:ea typeface="Open Sans Extrabold" panose="020B0606030504020204" pitchFamily="34" charset="0"/>
                <a:cs typeface="Open Sans Extrabold" panose="020B0606030504020204" pitchFamily="34" charset="0"/>
              </a:rPr>
              <a:t>TODAY’S</a:t>
            </a:r>
            <a:r>
              <a:rPr lang="en-US" sz="4800" dirty="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4800" dirty="0">
                <a:solidFill>
                  <a:srgbClr val="F7A81B"/>
                </a:solidFill>
                <a:latin typeface="Open Sans Extrabold" panose="020B0606030504020204" pitchFamily="34" charset="0"/>
                <a:ea typeface="Open Sans Extrabold" panose="020B0606030504020204" pitchFamily="34" charset="0"/>
                <a:cs typeface="Open Sans Extrabold" panose="020B0606030504020204" pitchFamily="34" charset="0"/>
              </a:rPr>
              <a:t>TOPICS</a:t>
            </a:r>
          </a:p>
        </p:txBody>
      </p:sp>
      <p:sp>
        <p:nvSpPr>
          <p:cNvPr id="5" name="TextBox 4">
            <a:extLst>
              <a:ext uri="{FF2B5EF4-FFF2-40B4-BE49-F238E27FC236}">
                <a16:creationId xmlns:a16="http://schemas.microsoft.com/office/drawing/2014/main" id="{8B712B4F-C8C0-71A6-0A9E-69C99ABA13FB}"/>
              </a:ext>
            </a:extLst>
          </p:cNvPr>
          <p:cNvSpPr txBox="1"/>
          <p:nvPr/>
        </p:nvSpPr>
        <p:spPr>
          <a:xfrm>
            <a:off x="269945" y="2983364"/>
            <a:ext cx="5546237" cy="2206537"/>
          </a:xfrm>
          <a:prstGeom prst="rect">
            <a:avLst/>
          </a:prstGeom>
        </p:spPr>
        <p:txBody>
          <a:bodyPr vert="horz" lIns="91440" tIns="45720" rIns="91440" bIns="45720" rtlCol="0">
            <a:normAutofit/>
          </a:bodyPr>
          <a:lstStyle/>
          <a:p>
            <a:pPr marL="571500" indent="-228600">
              <a:lnSpc>
                <a:spcPct val="90000"/>
              </a:lnSpc>
              <a:spcAft>
                <a:spcPts val="600"/>
              </a:spcAft>
              <a:buFont typeface="Arial" panose="020B0604020202020204" pitchFamily="34" charset="0"/>
              <a:buChar char="•"/>
            </a:pPr>
            <a:r>
              <a:rPr lang="en-US" sz="2400" b="1" dirty="0">
                <a:solidFill>
                  <a:srgbClr val="323E4F"/>
                </a:solidFill>
                <a:latin typeface="Open Sans" panose="020B0606030504020204" pitchFamily="34" charset="0"/>
                <a:ea typeface="Open Sans" panose="020B0606030504020204" pitchFamily="34" charset="0"/>
                <a:cs typeface="Open Sans" panose="020B0606030504020204" pitchFamily="34" charset="0"/>
              </a:rPr>
              <a:t>WHAT IS POLIO?</a:t>
            </a:r>
          </a:p>
          <a:p>
            <a:pPr marL="571500" indent="-228600">
              <a:lnSpc>
                <a:spcPct val="90000"/>
              </a:lnSpc>
              <a:spcAft>
                <a:spcPts val="600"/>
              </a:spcAft>
              <a:buFont typeface="Arial" panose="020B0604020202020204" pitchFamily="34" charset="0"/>
              <a:buChar char="•"/>
            </a:pPr>
            <a:r>
              <a:rPr lang="en-US" sz="2400" b="1" dirty="0">
                <a:solidFill>
                  <a:srgbClr val="323E4F"/>
                </a:solidFill>
                <a:latin typeface="Open Sans" panose="020B0606030504020204" pitchFamily="34" charset="0"/>
                <a:ea typeface="Open Sans" panose="020B0606030504020204" pitchFamily="34" charset="0"/>
                <a:cs typeface="Open Sans" panose="020B0606030504020204" pitchFamily="34" charset="0"/>
              </a:rPr>
              <a:t>ERADICATION STATUS UPDATE</a:t>
            </a:r>
          </a:p>
          <a:p>
            <a:pPr marL="571500" indent="-228600">
              <a:lnSpc>
                <a:spcPct val="90000"/>
              </a:lnSpc>
              <a:spcAft>
                <a:spcPts val="600"/>
              </a:spcAft>
              <a:buFont typeface="Arial" panose="020B0604020202020204" pitchFamily="34" charset="0"/>
              <a:buChar char="•"/>
            </a:pPr>
            <a:r>
              <a:rPr lang="en-US" sz="2400" b="1" dirty="0">
                <a:solidFill>
                  <a:srgbClr val="323E4F"/>
                </a:solidFill>
                <a:latin typeface="Open Sans" panose="020B0606030504020204" pitchFamily="34" charset="0"/>
                <a:ea typeface="Open Sans" panose="020B0606030504020204" pitchFamily="34" charset="0"/>
                <a:cs typeface="Open Sans" panose="020B0606030504020204" pitchFamily="34" charset="0"/>
              </a:rPr>
              <a:t>ROTARY’S ROLE</a:t>
            </a:r>
          </a:p>
          <a:p>
            <a:pPr marL="571500" indent="-228600">
              <a:lnSpc>
                <a:spcPct val="90000"/>
              </a:lnSpc>
              <a:spcAft>
                <a:spcPts val="600"/>
              </a:spcAft>
              <a:buFont typeface="Arial" panose="020B0604020202020204" pitchFamily="34" charset="0"/>
              <a:buChar char="•"/>
            </a:pPr>
            <a:r>
              <a:rPr lang="en-US" sz="2400" b="1" dirty="0">
                <a:solidFill>
                  <a:srgbClr val="323E4F"/>
                </a:solidFill>
                <a:latin typeface="Open Sans" panose="020B0606030504020204" pitchFamily="34" charset="0"/>
                <a:ea typeface="Open Sans" panose="020B0606030504020204" pitchFamily="34" charset="0"/>
                <a:cs typeface="Open Sans" panose="020B0606030504020204" pitchFamily="34" charset="0"/>
              </a:rPr>
              <a:t>WHAT WE ALL CAN DO</a:t>
            </a:r>
          </a:p>
          <a:p>
            <a:pPr indent="-228600">
              <a:lnSpc>
                <a:spcPct val="90000"/>
              </a:lnSpc>
              <a:spcAft>
                <a:spcPts val="600"/>
              </a:spcAft>
              <a:buFont typeface="Arial" panose="020B0604020202020204" pitchFamily="34" charset="0"/>
              <a:buChar char="•"/>
            </a:pPr>
            <a:endParaRPr lang="en-US" sz="2000" dirty="0"/>
          </a:p>
        </p:txBody>
      </p:sp>
      <p:sp>
        <p:nvSpPr>
          <p:cNvPr id="7" name="Slide Number Placeholder 6">
            <a:extLst>
              <a:ext uri="{FF2B5EF4-FFF2-40B4-BE49-F238E27FC236}">
                <a16:creationId xmlns:a16="http://schemas.microsoft.com/office/drawing/2014/main" id="{3A18C53A-FFCD-6EDF-F13A-D09024C9DCB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97A94E25-127B-4C48-AF96-44BA7B823777}" type="slidenum">
              <a:rPr lang="en-US">
                <a:solidFill>
                  <a:srgbClr val="FFFFFF"/>
                </a:solidFill>
                <a:latin typeface="Calibri" panose="020F0502020204030204"/>
              </a:rPr>
              <a:pPr>
                <a:spcAft>
                  <a:spcPts val="600"/>
                </a:spcAft>
                <a:defRPr/>
              </a:pPr>
              <a:t>2</a:t>
            </a:fld>
            <a:endParaRPr lang="en-US">
              <a:solidFill>
                <a:srgbClr val="FFFFFF"/>
              </a:solidFill>
              <a:latin typeface="Calibri" panose="020F0502020204030204"/>
            </a:endParaRPr>
          </a:p>
        </p:txBody>
      </p:sp>
    </p:spTree>
    <p:custDataLst>
      <p:tags r:id="rId1"/>
    </p:custDataLst>
    <p:extLst>
      <p:ext uri="{BB962C8B-B14F-4D97-AF65-F5344CB8AC3E}">
        <p14:creationId xmlns:p14="http://schemas.microsoft.com/office/powerpoint/2010/main" val="6817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74C99879-D86D-E278-8E0B-1564949D567E}"/>
              </a:ext>
            </a:extLst>
          </p:cNvPr>
          <p:cNvSpPr/>
          <p:nvPr/>
        </p:nvSpPr>
        <p:spPr>
          <a:xfrm>
            <a:off x="0" y="3541165"/>
            <a:ext cx="12192000" cy="3684555"/>
          </a:xfrm>
          <a:prstGeom prst="rect">
            <a:avLst/>
          </a:prstGeom>
          <a:solidFill>
            <a:srgbClr val="FFD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7C20807C-394A-00B0-05EA-142BD6707A32}"/>
              </a:ext>
            </a:extLst>
          </p:cNvPr>
          <p:cNvGrpSpPr/>
          <p:nvPr/>
        </p:nvGrpSpPr>
        <p:grpSpPr>
          <a:xfrm>
            <a:off x="607524" y="409386"/>
            <a:ext cx="6160536" cy="2105183"/>
            <a:chOff x="607524" y="409386"/>
            <a:chExt cx="6160536" cy="2105183"/>
          </a:xfrm>
        </p:grpSpPr>
        <p:sp>
          <p:nvSpPr>
            <p:cNvPr id="48" name="TextBox 47">
              <a:extLst>
                <a:ext uri="{FF2B5EF4-FFF2-40B4-BE49-F238E27FC236}">
                  <a16:creationId xmlns:a16="http://schemas.microsoft.com/office/drawing/2014/main" id="{5F4EC04D-A7D8-52E1-EE73-96AC2ABB12E1}"/>
                </a:ext>
              </a:extLst>
            </p:cNvPr>
            <p:cNvSpPr txBox="1"/>
            <p:nvPr/>
          </p:nvSpPr>
          <p:spPr>
            <a:xfrm>
              <a:off x="670456" y="1875099"/>
              <a:ext cx="6097604" cy="639470"/>
            </a:xfrm>
            <a:prstGeom prst="rect">
              <a:avLst/>
            </a:prstGeom>
            <a:noFill/>
          </p:spPr>
          <p:txBody>
            <a:bodyPr wrap="square">
              <a:spAutoFit/>
            </a:bodyPr>
            <a:lstStyle/>
            <a:p>
              <a:pPr marL="0" indent="0">
                <a:lnSpc>
                  <a:spcPts val="1800"/>
                </a:lnSpc>
                <a:spcAft>
                  <a:spcPts val="600"/>
                </a:spcAft>
                <a:buNone/>
              </a:pPr>
              <a:r>
                <a:rPr lang="en-US" sz="2000" b="1" dirty="0">
                  <a:solidFill>
                    <a:srgbClr val="323E4F"/>
                  </a:solidFill>
                  <a:latin typeface="Open Sans" panose="020B0606030504020204" pitchFamily="34" charset="0"/>
                  <a:ea typeface="Open Sans" panose="020B0606030504020204" pitchFamily="34" charset="0"/>
                  <a:cs typeface="Open Sans" panose="020B0606030504020204" pitchFamily="34" charset="0"/>
                </a:rPr>
                <a:t>To reach our goal, we need to stay engaged. </a:t>
              </a:r>
            </a:p>
            <a:p>
              <a:pPr marL="0" indent="0">
                <a:lnSpc>
                  <a:spcPts val="1800"/>
                </a:lnSpc>
                <a:spcAft>
                  <a:spcPts val="600"/>
                </a:spcAft>
                <a:buNone/>
              </a:pPr>
              <a:r>
                <a:rPr lang="en-US" sz="2000" b="1" dirty="0">
                  <a:solidFill>
                    <a:srgbClr val="323E4F"/>
                  </a:solidFill>
                  <a:latin typeface="Open Sans" panose="020B0606030504020204" pitchFamily="34" charset="0"/>
                  <a:ea typeface="Open Sans" panose="020B0606030504020204" pitchFamily="34" charset="0"/>
                  <a:cs typeface="Open Sans" panose="020B0606030504020204" pitchFamily="34" charset="0"/>
                </a:rPr>
                <a:t>This means:</a:t>
              </a:r>
            </a:p>
          </p:txBody>
        </p:sp>
        <p:sp>
          <p:nvSpPr>
            <p:cNvPr id="76" name="Title 2">
              <a:extLst>
                <a:ext uri="{FF2B5EF4-FFF2-40B4-BE49-F238E27FC236}">
                  <a16:creationId xmlns:a16="http://schemas.microsoft.com/office/drawing/2014/main" id="{51E5F3AA-DD31-A26B-20FC-A4AC97A4696E}"/>
                </a:ext>
              </a:extLst>
            </p:cNvPr>
            <p:cNvSpPr txBox="1">
              <a:spLocks/>
            </p:cNvSpPr>
            <p:nvPr/>
          </p:nvSpPr>
          <p:spPr>
            <a:xfrm>
              <a:off x="607524" y="409386"/>
              <a:ext cx="3822189" cy="1899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cap="all" baseline="0">
                  <a:solidFill>
                    <a:schemeClr val="bg1"/>
                  </a:solidFill>
                  <a:latin typeface="+mj-lt"/>
                  <a:ea typeface="+mj-ea"/>
                  <a:cs typeface="+mj-cs"/>
                </a:defRPr>
              </a:lvl1pPr>
            </a:lstStyle>
            <a:p>
              <a:pPr>
                <a:lnSpc>
                  <a:spcPts val="3760"/>
                </a:lnSpc>
              </a:pPr>
              <a:r>
                <a:rPr lang="en-US" sz="4800">
                  <a:solidFill>
                    <a:srgbClr val="A05CBF"/>
                  </a:solidFill>
                  <a:latin typeface="Open Sans Extrabold" panose="020B0606030504020204" pitchFamily="34" charset="0"/>
                  <a:ea typeface="Open Sans Extrabold" panose="020B0606030504020204" pitchFamily="34" charset="0"/>
                  <a:cs typeface="Open Sans Extrabold" panose="020B0606030504020204" pitchFamily="34" charset="0"/>
                </a:rPr>
                <a:t>WHAT CAN</a:t>
              </a:r>
              <a:br>
                <a:rPr lang="en-US" sz="4800">
                  <a:solidFill>
                    <a:srgbClr val="A05CBF"/>
                  </a:solidFill>
                  <a:latin typeface="Open Sans Extrabold" panose="020B0606030504020204" pitchFamily="34" charset="0"/>
                  <a:ea typeface="Open Sans Extrabold" panose="020B0606030504020204" pitchFamily="34" charset="0"/>
                  <a:cs typeface="Open Sans Extrabold" panose="020B0606030504020204" pitchFamily="34" charset="0"/>
                </a:rPr>
              </a:br>
              <a:r>
                <a:rPr lang="en-US" sz="4800">
                  <a:solidFill>
                    <a:srgbClr val="FF7600"/>
                  </a:solidFill>
                  <a:latin typeface="Open Sans Extrabold" panose="020B0606030504020204" pitchFamily="34" charset="0"/>
                  <a:ea typeface="Open Sans Extrabold" panose="020B0606030504020204" pitchFamily="34" charset="0"/>
                  <a:cs typeface="Open Sans Extrabold" panose="020B0606030504020204" pitchFamily="34" charset="0"/>
                </a:rPr>
                <a:t>you</a:t>
              </a:r>
              <a:r>
                <a:rPr lang="en-US" sz="4800">
                  <a:solidFill>
                    <a:srgbClr val="F7A81B"/>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4800" dirty="0">
                  <a:solidFill>
                    <a:srgbClr val="FF7600"/>
                  </a:solidFill>
                  <a:latin typeface="Open Sans Extrabold" panose="020B0606030504020204" pitchFamily="34" charset="0"/>
                  <a:ea typeface="Open Sans Extrabold" panose="020B0606030504020204" pitchFamily="34" charset="0"/>
                  <a:cs typeface="Open Sans Extrabold" panose="020B0606030504020204" pitchFamily="34" charset="0"/>
                </a:rPr>
                <a:t>do?</a:t>
              </a:r>
            </a:p>
          </p:txBody>
        </p:sp>
      </p:grpSp>
      <p:grpSp>
        <p:nvGrpSpPr>
          <p:cNvPr id="100" name="Group 99">
            <a:extLst>
              <a:ext uri="{FF2B5EF4-FFF2-40B4-BE49-F238E27FC236}">
                <a16:creationId xmlns:a16="http://schemas.microsoft.com/office/drawing/2014/main" id="{19266627-C93C-22BA-C14A-9896C52A41D2}"/>
              </a:ext>
            </a:extLst>
          </p:cNvPr>
          <p:cNvGrpSpPr/>
          <p:nvPr/>
        </p:nvGrpSpPr>
        <p:grpSpPr>
          <a:xfrm>
            <a:off x="3455781" y="2517570"/>
            <a:ext cx="2370489" cy="3042084"/>
            <a:chOff x="3455781" y="2517570"/>
            <a:chExt cx="2370489" cy="3042084"/>
          </a:xfrm>
        </p:grpSpPr>
        <p:grpSp>
          <p:nvGrpSpPr>
            <p:cNvPr id="53" name="Group 52">
              <a:extLst>
                <a:ext uri="{FF2B5EF4-FFF2-40B4-BE49-F238E27FC236}">
                  <a16:creationId xmlns:a16="http://schemas.microsoft.com/office/drawing/2014/main" id="{1E646A5A-9B94-5EAE-490E-113D899FCC48}"/>
                </a:ext>
              </a:extLst>
            </p:cNvPr>
            <p:cNvGrpSpPr/>
            <p:nvPr/>
          </p:nvGrpSpPr>
          <p:grpSpPr>
            <a:xfrm>
              <a:off x="3455781" y="4838479"/>
              <a:ext cx="2370489" cy="721175"/>
              <a:chOff x="2886007" y="2426309"/>
              <a:chExt cx="2370489" cy="721175"/>
            </a:xfrm>
          </p:grpSpPr>
          <p:sp>
            <p:nvSpPr>
              <p:cNvPr id="66" name="Rectangle 65">
                <a:extLst>
                  <a:ext uri="{FF2B5EF4-FFF2-40B4-BE49-F238E27FC236}">
                    <a16:creationId xmlns:a16="http://schemas.microsoft.com/office/drawing/2014/main" id="{DB50B48C-A56B-F8CE-1159-75EBF49B9116}"/>
                  </a:ext>
                </a:extLst>
              </p:cNvPr>
              <p:cNvSpPr/>
              <p:nvPr/>
            </p:nvSpPr>
            <p:spPr>
              <a:xfrm>
                <a:off x="2886007" y="2427484"/>
                <a:ext cx="2370489"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7" name="TextBox 66">
                <a:extLst>
                  <a:ext uri="{FF2B5EF4-FFF2-40B4-BE49-F238E27FC236}">
                    <a16:creationId xmlns:a16="http://schemas.microsoft.com/office/drawing/2014/main" id="{B0DB6A09-D49F-645A-A48D-FF40FF2CE580}"/>
                  </a:ext>
                </a:extLst>
              </p:cNvPr>
              <p:cNvSpPr txBox="1"/>
              <p:nvPr/>
            </p:nvSpPr>
            <p:spPr>
              <a:xfrm>
                <a:off x="2961008" y="2426309"/>
                <a:ext cx="2036142"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533400">
                  <a:lnSpc>
                    <a:spcPts val="1480"/>
                  </a:lnSpc>
                  <a:spcBef>
                    <a:spcPct val="0"/>
                  </a:spcBef>
                  <a:spcAft>
                    <a:spcPct val="35000"/>
                  </a:spcAft>
                  <a:buNone/>
                </a:pPr>
                <a:r>
                  <a:rPr lang="en-US" sz="1400" b="1" kern="1200" dirty="0">
                    <a:solidFill>
                      <a:srgbClr val="323E4F"/>
                    </a:solidFill>
                    <a:latin typeface="Open Sans" panose="020B0606030504020204" pitchFamily="34" charset="0"/>
                    <a:ea typeface="Open Sans" panose="020B0606030504020204" pitchFamily="34" charset="0"/>
                    <a:cs typeface="Open Sans" panose="020B0606030504020204" pitchFamily="34" charset="0"/>
                  </a:rPr>
                  <a:t>Create or join a PolioPlus Society</a:t>
                </a:r>
              </a:p>
            </p:txBody>
          </p:sp>
        </p:grpSp>
        <p:grpSp>
          <p:nvGrpSpPr>
            <p:cNvPr id="96" name="Group 95">
              <a:extLst>
                <a:ext uri="{FF2B5EF4-FFF2-40B4-BE49-F238E27FC236}">
                  <a16:creationId xmlns:a16="http://schemas.microsoft.com/office/drawing/2014/main" id="{CB3AEBF4-D690-6DB7-904F-1482B56A03EE}"/>
                </a:ext>
              </a:extLst>
            </p:cNvPr>
            <p:cNvGrpSpPr/>
            <p:nvPr/>
          </p:nvGrpSpPr>
          <p:grpSpPr>
            <a:xfrm>
              <a:off x="3753325" y="2517570"/>
              <a:ext cx="1591056" cy="2263563"/>
              <a:chOff x="3753325" y="2517570"/>
              <a:chExt cx="1591056" cy="2263563"/>
            </a:xfrm>
          </p:grpSpPr>
          <p:sp>
            <p:nvSpPr>
              <p:cNvPr id="72" name="Oval 71">
                <a:extLst>
                  <a:ext uri="{FF2B5EF4-FFF2-40B4-BE49-F238E27FC236}">
                    <a16:creationId xmlns:a16="http://schemas.microsoft.com/office/drawing/2014/main" id="{F76B4172-27B8-5D78-0387-31AE909B2362}"/>
                  </a:ext>
                </a:extLst>
              </p:cNvPr>
              <p:cNvSpPr/>
              <p:nvPr/>
            </p:nvSpPr>
            <p:spPr>
              <a:xfrm>
                <a:off x="3753325" y="2889027"/>
                <a:ext cx="1591056" cy="1591056"/>
              </a:xfrm>
              <a:prstGeom prst="ellipse">
                <a:avLst/>
              </a:prstGeom>
              <a:solidFill>
                <a:srgbClr val="A05C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88" descr="A group of people with a child&#10;&#10;Description automatically generated">
                <a:extLst>
                  <a:ext uri="{FF2B5EF4-FFF2-40B4-BE49-F238E27FC236}">
                    <a16:creationId xmlns:a16="http://schemas.microsoft.com/office/drawing/2014/main" id="{E3FC8860-A5D0-C587-1457-0804179A2E5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06982" y="2517570"/>
                <a:ext cx="1302328" cy="2263563"/>
              </a:xfrm>
              <a:prstGeom prst="rect">
                <a:avLst/>
              </a:prstGeom>
            </p:spPr>
          </p:pic>
        </p:grpSp>
      </p:grpSp>
      <p:grpSp>
        <p:nvGrpSpPr>
          <p:cNvPr id="99" name="Group 98">
            <a:extLst>
              <a:ext uri="{FF2B5EF4-FFF2-40B4-BE49-F238E27FC236}">
                <a16:creationId xmlns:a16="http://schemas.microsoft.com/office/drawing/2014/main" id="{62142B60-9C14-819F-AF70-AAAAC6A81B73}"/>
              </a:ext>
            </a:extLst>
          </p:cNvPr>
          <p:cNvGrpSpPr/>
          <p:nvPr/>
        </p:nvGrpSpPr>
        <p:grpSpPr>
          <a:xfrm>
            <a:off x="381316" y="2889027"/>
            <a:ext cx="2659629" cy="2670627"/>
            <a:chOff x="381316" y="2889027"/>
            <a:chExt cx="2659629" cy="2670627"/>
          </a:xfrm>
        </p:grpSpPr>
        <p:grpSp>
          <p:nvGrpSpPr>
            <p:cNvPr id="51" name="Group 50">
              <a:extLst>
                <a:ext uri="{FF2B5EF4-FFF2-40B4-BE49-F238E27FC236}">
                  <a16:creationId xmlns:a16="http://schemas.microsoft.com/office/drawing/2014/main" id="{09250CB1-C6A4-EDC9-7346-EE6FA6B17C80}"/>
                </a:ext>
              </a:extLst>
            </p:cNvPr>
            <p:cNvGrpSpPr/>
            <p:nvPr/>
          </p:nvGrpSpPr>
          <p:grpSpPr>
            <a:xfrm>
              <a:off x="381316" y="4837917"/>
              <a:ext cx="2659629" cy="721737"/>
              <a:chOff x="-188458" y="2425747"/>
              <a:chExt cx="2659629" cy="721737"/>
            </a:xfrm>
          </p:grpSpPr>
          <p:sp>
            <p:nvSpPr>
              <p:cNvPr id="68" name="Rectangle 67">
                <a:extLst>
                  <a:ext uri="{FF2B5EF4-FFF2-40B4-BE49-F238E27FC236}">
                    <a16:creationId xmlns:a16="http://schemas.microsoft.com/office/drawing/2014/main" id="{1DBF83E2-C97F-D31E-27A0-4EE29BD980FB}"/>
                  </a:ext>
                </a:extLst>
              </p:cNvPr>
              <p:cNvSpPr/>
              <p:nvPr/>
            </p:nvSpPr>
            <p:spPr>
              <a:xfrm>
                <a:off x="100682" y="2427484"/>
                <a:ext cx="2370489"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9" name="TextBox 68">
                <a:extLst>
                  <a:ext uri="{FF2B5EF4-FFF2-40B4-BE49-F238E27FC236}">
                    <a16:creationId xmlns:a16="http://schemas.microsoft.com/office/drawing/2014/main" id="{0F9F35DE-A61D-A59D-3C94-E8B94E84F757}"/>
                  </a:ext>
                </a:extLst>
              </p:cNvPr>
              <p:cNvSpPr txBox="1"/>
              <p:nvPr/>
            </p:nvSpPr>
            <p:spPr>
              <a:xfrm>
                <a:off x="-188458" y="2425747"/>
                <a:ext cx="2618149"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533400">
                  <a:lnSpc>
                    <a:spcPts val="1480"/>
                  </a:lnSpc>
                  <a:spcBef>
                    <a:spcPct val="0"/>
                  </a:spcBef>
                  <a:spcAft>
                    <a:spcPct val="35000"/>
                  </a:spcAft>
                  <a:buNone/>
                </a:pPr>
                <a:r>
                  <a:rPr lang="en-US" sz="1400" b="1" kern="1200" dirty="0">
                    <a:solidFill>
                      <a:srgbClr val="323E4F"/>
                    </a:solidFill>
                    <a:latin typeface="Open Sans" panose="020B0606030504020204" pitchFamily="34" charset="0"/>
                    <a:ea typeface="Open Sans" panose="020B0606030504020204" pitchFamily="34" charset="0"/>
                    <a:cs typeface="Open Sans" panose="020B0606030504020204" pitchFamily="34" charset="0"/>
                  </a:rPr>
                  <a:t>Ensure that we reach our US$50 million fundraising target every year to fully benefit from the Gates Foundation 2-to-1 match</a:t>
                </a:r>
              </a:p>
            </p:txBody>
          </p:sp>
        </p:grpSp>
        <p:grpSp>
          <p:nvGrpSpPr>
            <p:cNvPr id="95" name="Group 94">
              <a:extLst>
                <a:ext uri="{FF2B5EF4-FFF2-40B4-BE49-F238E27FC236}">
                  <a16:creationId xmlns:a16="http://schemas.microsoft.com/office/drawing/2014/main" id="{36B890C3-19E1-A80C-3D24-188293771FD9}"/>
                </a:ext>
              </a:extLst>
            </p:cNvPr>
            <p:cNvGrpSpPr/>
            <p:nvPr/>
          </p:nvGrpSpPr>
          <p:grpSpPr>
            <a:xfrm>
              <a:off x="927563" y="2889027"/>
              <a:ext cx="1591056" cy="1591056"/>
              <a:chOff x="927563" y="2889027"/>
              <a:chExt cx="1591056" cy="1591056"/>
            </a:xfrm>
          </p:grpSpPr>
          <p:sp>
            <p:nvSpPr>
              <p:cNvPr id="73" name="Oval 72">
                <a:extLst>
                  <a:ext uri="{FF2B5EF4-FFF2-40B4-BE49-F238E27FC236}">
                    <a16:creationId xmlns:a16="http://schemas.microsoft.com/office/drawing/2014/main" id="{C954B5C3-80B6-38A7-2D11-140F1DDEF172}"/>
                  </a:ext>
                </a:extLst>
              </p:cNvPr>
              <p:cNvSpPr/>
              <p:nvPr/>
            </p:nvSpPr>
            <p:spPr>
              <a:xfrm>
                <a:off x="927563" y="2889027"/>
                <a:ext cx="1591056" cy="1591056"/>
              </a:xfrm>
              <a:prstGeom prst="ellipse">
                <a:avLst/>
              </a:prstGeom>
              <a:solidFill>
                <a:srgbClr val="FF7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Picture 90" descr="A white line drawing of a hand holding a coin&#10;&#10;Description automatically generated">
                <a:extLst>
                  <a:ext uri="{FF2B5EF4-FFF2-40B4-BE49-F238E27FC236}">
                    <a16:creationId xmlns:a16="http://schemas.microsoft.com/office/drawing/2014/main" id="{29870934-C314-40F8-7B30-FD466DA945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09347" y="3166127"/>
                <a:ext cx="1024881" cy="1024282"/>
              </a:xfrm>
              <a:prstGeom prst="rect">
                <a:avLst/>
              </a:prstGeom>
            </p:spPr>
          </p:pic>
        </p:grpSp>
      </p:grpSp>
      <p:grpSp>
        <p:nvGrpSpPr>
          <p:cNvPr id="101" name="Group 100">
            <a:extLst>
              <a:ext uri="{FF2B5EF4-FFF2-40B4-BE49-F238E27FC236}">
                <a16:creationId xmlns:a16="http://schemas.microsoft.com/office/drawing/2014/main" id="{B9B8415A-ECF9-1DC5-CF9F-3B795F136187}"/>
              </a:ext>
            </a:extLst>
          </p:cNvPr>
          <p:cNvGrpSpPr/>
          <p:nvPr/>
        </p:nvGrpSpPr>
        <p:grpSpPr>
          <a:xfrm>
            <a:off x="6251898" y="2889027"/>
            <a:ext cx="2329009" cy="2670627"/>
            <a:chOff x="6241106" y="2889027"/>
            <a:chExt cx="2370489" cy="2670627"/>
          </a:xfrm>
        </p:grpSpPr>
        <p:grpSp>
          <p:nvGrpSpPr>
            <p:cNvPr id="57" name="Group 56">
              <a:extLst>
                <a:ext uri="{FF2B5EF4-FFF2-40B4-BE49-F238E27FC236}">
                  <a16:creationId xmlns:a16="http://schemas.microsoft.com/office/drawing/2014/main" id="{A574B187-0B21-55AD-A27D-D261951F82C4}"/>
                </a:ext>
              </a:extLst>
            </p:cNvPr>
            <p:cNvGrpSpPr/>
            <p:nvPr/>
          </p:nvGrpSpPr>
          <p:grpSpPr>
            <a:xfrm>
              <a:off x="6241106" y="4839654"/>
              <a:ext cx="2370489" cy="720000"/>
              <a:chOff x="5671332" y="2427484"/>
              <a:chExt cx="2370489" cy="720000"/>
            </a:xfrm>
          </p:grpSpPr>
          <p:sp>
            <p:nvSpPr>
              <p:cNvPr id="64" name="Rectangle 63">
                <a:extLst>
                  <a:ext uri="{FF2B5EF4-FFF2-40B4-BE49-F238E27FC236}">
                    <a16:creationId xmlns:a16="http://schemas.microsoft.com/office/drawing/2014/main" id="{DD12BE40-51F5-7AAC-E309-0EB206B64842}"/>
                  </a:ext>
                </a:extLst>
              </p:cNvPr>
              <p:cNvSpPr/>
              <p:nvPr/>
            </p:nvSpPr>
            <p:spPr>
              <a:xfrm>
                <a:off x="5671332" y="2427484"/>
                <a:ext cx="2370489"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5" name="TextBox 64">
                <a:extLst>
                  <a:ext uri="{FF2B5EF4-FFF2-40B4-BE49-F238E27FC236}">
                    <a16:creationId xmlns:a16="http://schemas.microsoft.com/office/drawing/2014/main" id="{2A660810-3400-97C5-6264-857B1E820727}"/>
                  </a:ext>
                </a:extLst>
              </p:cNvPr>
              <p:cNvSpPr txBox="1"/>
              <p:nvPr/>
            </p:nvSpPr>
            <p:spPr>
              <a:xfrm>
                <a:off x="5671332" y="2427484"/>
                <a:ext cx="2370489"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533400">
                  <a:lnSpc>
                    <a:spcPts val="1480"/>
                  </a:lnSpc>
                  <a:spcBef>
                    <a:spcPct val="0"/>
                  </a:spcBef>
                  <a:spcAft>
                    <a:spcPct val="35000"/>
                  </a:spcAft>
                  <a:buNone/>
                </a:pPr>
                <a:r>
                  <a:rPr lang="en-US" sz="1400" b="1" kern="1200" dirty="0">
                    <a:solidFill>
                      <a:srgbClr val="323E4F"/>
                    </a:solidFill>
                    <a:latin typeface="Open Sans" panose="020B0606030504020204" pitchFamily="34" charset="0"/>
                    <a:ea typeface="Open Sans" panose="020B0606030504020204" pitchFamily="34" charset="0"/>
                    <a:cs typeface="Open Sans" panose="020B0606030504020204" pitchFamily="34" charset="0"/>
                  </a:rPr>
                  <a:t>Advocate for the polio eradication effort whenever you can and emphasize why it matters so much</a:t>
                </a:r>
              </a:p>
            </p:txBody>
          </p:sp>
        </p:grpSp>
        <p:grpSp>
          <p:nvGrpSpPr>
            <p:cNvPr id="97" name="Group 96">
              <a:extLst>
                <a:ext uri="{FF2B5EF4-FFF2-40B4-BE49-F238E27FC236}">
                  <a16:creationId xmlns:a16="http://schemas.microsoft.com/office/drawing/2014/main" id="{B2A8EF18-101A-82DC-C68F-365DB725F430}"/>
                </a:ext>
              </a:extLst>
            </p:cNvPr>
            <p:cNvGrpSpPr/>
            <p:nvPr/>
          </p:nvGrpSpPr>
          <p:grpSpPr>
            <a:xfrm>
              <a:off x="6579087" y="2889027"/>
              <a:ext cx="1591056" cy="1591056"/>
              <a:chOff x="6579087" y="2889027"/>
              <a:chExt cx="1591056" cy="1591056"/>
            </a:xfrm>
          </p:grpSpPr>
          <p:sp>
            <p:nvSpPr>
              <p:cNvPr id="71" name="Oval 70">
                <a:extLst>
                  <a:ext uri="{FF2B5EF4-FFF2-40B4-BE49-F238E27FC236}">
                    <a16:creationId xmlns:a16="http://schemas.microsoft.com/office/drawing/2014/main" id="{1400BD4D-7ADE-4700-1BAF-9499C9884610}"/>
                  </a:ext>
                </a:extLst>
              </p:cNvPr>
              <p:cNvSpPr/>
              <p:nvPr/>
            </p:nvSpPr>
            <p:spPr>
              <a:xfrm>
                <a:off x="6579087" y="2889027"/>
                <a:ext cx="1591056" cy="1591056"/>
              </a:xfrm>
              <a:prstGeom prst="ellipse">
                <a:avLst/>
              </a:prstGeom>
              <a:solidFill>
                <a:srgbClr val="E029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Picture 91">
                <a:extLst>
                  <a:ext uri="{FF2B5EF4-FFF2-40B4-BE49-F238E27FC236}">
                    <a16:creationId xmlns:a16="http://schemas.microsoft.com/office/drawing/2014/main" id="{D1CDC662-5D8A-23F7-0887-C79B2DACD5CE}"/>
                  </a:ext>
                </a:extLst>
              </p:cNvPr>
              <p:cNvPicPr>
                <a:picLocks noChangeAspect="1"/>
              </p:cNvPicPr>
              <p:nvPr/>
            </p:nvPicPr>
            <p:blipFill>
              <a:blip r:embed="rId6"/>
              <a:stretch>
                <a:fillRect/>
              </a:stretch>
            </p:blipFill>
            <p:spPr>
              <a:xfrm>
                <a:off x="6869657" y="3302552"/>
                <a:ext cx="1113386" cy="751432"/>
              </a:xfrm>
              <a:prstGeom prst="rect">
                <a:avLst/>
              </a:prstGeom>
            </p:spPr>
          </p:pic>
        </p:grpSp>
      </p:grpSp>
      <p:grpSp>
        <p:nvGrpSpPr>
          <p:cNvPr id="102" name="Group 101">
            <a:extLst>
              <a:ext uri="{FF2B5EF4-FFF2-40B4-BE49-F238E27FC236}">
                <a16:creationId xmlns:a16="http://schemas.microsoft.com/office/drawing/2014/main" id="{65842911-6A5B-4B71-FE20-BD508F4F7751}"/>
              </a:ext>
            </a:extLst>
          </p:cNvPr>
          <p:cNvGrpSpPr/>
          <p:nvPr/>
        </p:nvGrpSpPr>
        <p:grpSpPr>
          <a:xfrm>
            <a:off x="9026431" y="2889027"/>
            <a:ext cx="2370489" cy="2670627"/>
            <a:chOff x="9026431" y="2889027"/>
            <a:chExt cx="2370489" cy="2670627"/>
          </a:xfrm>
        </p:grpSpPr>
        <p:grpSp>
          <p:nvGrpSpPr>
            <p:cNvPr id="61" name="Group 60">
              <a:extLst>
                <a:ext uri="{FF2B5EF4-FFF2-40B4-BE49-F238E27FC236}">
                  <a16:creationId xmlns:a16="http://schemas.microsoft.com/office/drawing/2014/main" id="{4C303D8B-63BB-9BDE-F719-CC7097B2DD8C}"/>
                </a:ext>
              </a:extLst>
            </p:cNvPr>
            <p:cNvGrpSpPr/>
            <p:nvPr/>
          </p:nvGrpSpPr>
          <p:grpSpPr>
            <a:xfrm>
              <a:off x="9026431" y="4839654"/>
              <a:ext cx="2370489" cy="720000"/>
              <a:chOff x="8456657" y="2427484"/>
              <a:chExt cx="2370489" cy="720000"/>
            </a:xfrm>
          </p:grpSpPr>
          <p:sp>
            <p:nvSpPr>
              <p:cNvPr id="62" name="Rectangle 61">
                <a:extLst>
                  <a:ext uri="{FF2B5EF4-FFF2-40B4-BE49-F238E27FC236}">
                    <a16:creationId xmlns:a16="http://schemas.microsoft.com/office/drawing/2014/main" id="{2352DA1A-4CCA-826D-5C83-411DB442552A}"/>
                  </a:ext>
                </a:extLst>
              </p:cNvPr>
              <p:cNvSpPr/>
              <p:nvPr/>
            </p:nvSpPr>
            <p:spPr>
              <a:xfrm>
                <a:off x="8456657" y="2427484"/>
                <a:ext cx="2370489"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3" name="TextBox 62">
                <a:extLst>
                  <a:ext uri="{FF2B5EF4-FFF2-40B4-BE49-F238E27FC236}">
                    <a16:creationId xmlns:a16="http://schemas.microsoft.com/office/drawing/2014/main" id="{C35C7CCB-87D3-B96B-B61A-C8FF1884909C}"/>
                  </a:ext>
                </a:extLst>
              </p:cNvPr>
              <p:cNvSpPr txBox="1"/>
              <p:nvPr/>
            </p:nvSpPr>
            <p:spPr>
              <a:xfrm>
                <a:off x="8456657" y="2427484"/>
                <a:ext cx="2370489"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533400">
                  <a:lnSpc>
                    <a:spcPts val="1480"/>
                  </a:lnSpc>
                  <a:spcBef>
                    <a:spcPct val="0"/>
                  </a:spcBef>
                  <a:spcAft>
                    <a:spcPct val="35000"/>
                  </a:spcAft>
                  <a:buNone/>
                </a:pPr>
                <a:r>
                  <a:rPr lang="en-US" sz="1400" b="1" kern="1200" dirty="0">
                    <a:solidFill>
                      <a:srgbClr val="323E4F"/>
                    </a:solidFill>
                    <a:latin typeface="Open Sans" panose="020B0606030504020204" pitchFamily="34" charset="0"/>
                    <a:ea typeface="Open Sans" panose="020B0606030504020204" pitchFamily="34" charset="0"/>
                    <a:cs typeface="Open Sans" panose="020B0606030504020204" pitchFamily="34" charset="0"/>
                  </a:rPr>
                  <a:t>Use World Polio Day and World Immunization Week to highlight Rotary’s role in the progress toward eradication</a:t>
                </a:r>
              </a:p>
            </p:txBody>
          </p:sp>
        </p:grpSp>
        <p:grpSp>
          <p:nvGrpSpPr>
            <p:cNvPr id="98" name="Group 97">
              <a:extLst>
                <a:ext uri="{FF2B5EF4-FFF2-40B4-BE49-F238E27FC236}">
                  <a16:creationId xmlns:a16="http://schemas.microsoft.com/office/drawing/2014/main" id="{CA2EDB18-C502-DC8C-D84A-4D77784BB9A1}"/>
                </a:ext>
              </a:extLst>
            </p:cNvPr>
            <p:cNvGrpSpPr/>
            <p:nvPr/>
          </p:nvGrpSpPr>
          <p:grpSpPr>
            <a:xfrm>
              <a:off x="9404849" y="2889027"/>
              <a:ext cx="1591056" cy="1591056"/>
              <a:chOff x="9404849" y="2889027"/>
              <a:chExt cx="1591056" cy="1591056"/>
            </a:xfrm>
          </p:grpSpPr>
          <p:sp>
            <p:nvSpPr>
              <p:cNvPr id="70" name="Oval 69">
                <a:extLst>
                  <a:ext uri="{FF2B5EF4-FFF2-40B4-BE49-F238E27FC236}">
                    <a16:creationId xmlns:a16="http://schemas.microsoft.com/office/drawing/2014/main" id="{8680DF61-1E07-B4B4-72B6-2D75FC33AC4A}"/>
                  </a:ext>
                </a:extLst>
              </p:cNvPr>
              <p:cNvSpPr/>
              <p:nvPr/>
            </p:nvSpPr>
            <p:spPr>
              <a:xfrm>
                <a:off x="9404849" y="2889027"/>
                <a:ext cx="1591056" cy="1591056"/>
              </a:xfrm>
              <a:prstGeom prst="ellipse">
                <a:avLst/>
              </a:prstGeom>
              <a:solidFill>
                <a:srgbClr val="F7A8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 name="Picture 92">
                <a:extLst>
                  <a:ext uri="{FF2B5EF4-FFF2-40B4-BE49-F238E27FC236}">
                    <a16:creationId xmlns:a16="http://schemas.microsoft.com/office/drawing/2014/main" id="{68E9F157-F809-C1FE-C651-0B02FDAC04BC}"/>
                  </a:ext>
                </a:extLst>
              </p:cNvPr>
              <p:cNvPicPr>
                <a:picLocks noChangeAspect="1"/>
              </p:cNvPicPr>
              <p:nvPr/>
            </p:nvPicPr>
            <p:blipFill>
              <a:blip r:embed="rId7"/>
              <a:stretch>
                <a:fillRect/>
              </a:stretch>
            </p:blipFill>
            <p:spPr>
              <a:xfrm>
                <a:off x="9755564" y="3160395"/>
                <a:ext cx="912222" cy="953269"/>
              </a:xfrm>
              <a:prstGeom prst="rect">
                <a:avLst/>
              </a:prstGeom>
            </p:spPr>
          </p:pic>
        </p:grpSp>
      </p:grpSp>
    </p:spTree>
    <p:custDataLst>
      <p:tags r:id="rId1"/>
    </p:custDataLst>
    <p:extLst>
      <p:ext uri="{BB962C8B-B14F-4D97-AF65-F5344CB8AC3E}">
        <p14:creationId xmlns:p14="http://schemas.microsoft.com/office/powerpoint/2010/main" val="379524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1000" fill="hold"/>
                                        <p:tgtEl>
                                          <p:spTgt spid="103"/>
                                        </p:tgtEl>
                                        <p:attrNameLst>
                                          <p:attrName>ppt_x</p:attrName>
                                        </p:attrNameLst>
                                      </p:cBhvr>
                                      <p:tavLst>
                                        <p:tav tm="0">
                                          <p:val>
                                            <p:strVal val="0-#ppt_w/2"/>
                                          </p:val>
                                        </p:tav>
                                        <p:tav tm="100000">
                                          <p:val>
                                            <p:strVal val="#ppt_x"/>
                                          </p:val>
                                        </p:tav>
                                      </p:tavLst>
                                    </p:anim>
                                    <p:anim calcmode="lin" valueType="num">
                                      <p:cBhvr additive="base">
                                        <p:cTn id="8" dur="1000" fill="hold"/>
                                        <p:tgtEl>
                                          <p:spTgt spid="10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fade">
                                      <p:cBhvr>
                                        <p:cTn id="16" dur="1000"/>
                                        <p:tgtEl>
                                          <p:spTgt spid="100"/>
                                        </p:tgtEl>
                                      </p:cBhvr>
                                    </p:animEffect>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101"/>
                                        </p:tgtEl>
                                        <p:attrNameLst>
                                          <p:attrName>style.visibility</p:attrName>
                                        </p:attrNameLst>
                                      </p:cBhvr>
                                      <p:to>
                                        <p:strVal val="visible"/>
                                      </p:to>
                                    </p:set>
                                    <p:animEffect transition="in" filter="fade">
                                      <p:cBhvr>
                                        <p:cTn id="20" dur="1000"/>
                                        <p:tgtEl>
                                          <p:spTgt spid="101"/>
                                        </p:tgtEl>
                                      </p:cBhvr>
                                    </p:animEffect>
                                  </p:childTnLst>
                                </p:cTn>
                              </p:par>
                            </p:childTnLst>
                          </p:cTn>
                        </p:par>
                        <p:par>
                          <p:cTn id="21" fill="hold">
                            <p:stCondLst>
                              <p:cond delay="4000"/>
                            </p:stCondLst>
                            <p:childTnLst>
                              <p:par>
                                <p:cTn id="22" presetID="10" presetClass="entr" presetSubtype="0" fill="hold" nodeType="afterEffect">
                                  <p:stCondLst>
                                    <p:cond delay="0"/>
                                  </p:stCondLst>
                                  <p:childTnLst>
                                    <p:set>
                                      <p:cBhvr>
                                        <p:cTn id="23" dur="1" fill="hold">
                                          <p:stCondLst>
                                            <p:cond delay="0"/>
                                          </p:stCondLst>
                                        </p:cTn>
                                        <p:tgtEl>
                                          <p:spTgt spid="102"/>
                                        </p:tgtEl>
                                        <p:attrNameLst>
                                          <p:attrName>style.visibility</p:attrName>
                                        </p:attrNameLst>
                                      </p:cBhvr>
                                      <p:to>
                                        <p:strVal val="visible"/>
                                      </p:to>
                                    </p:set>
                                    <p:animEffect transition="in" filter="fade">
                                      <p:cBhvr>
                                        <p:cTn id="24"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children on a playground&#10;&#10;Description automatically generated">
            <a:extLst>
              <a:ext uri="{FF2B5EF4-FFF2-40B4-BE49-F238E27FC236}">
                <a16:creationId xmlns:a16="http://schemas.microsoft.com/office/drawing/2014/main" id="{644248D2-C301-CB2B-D647-548280E358A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10620008" cy="6858000"/>
          </a:xfrm>
          <a:prstGeom prst="rect">
            <a:avLst/>
          </a:prstGeom>
        </p:spPr>
      </p:pic>
      <p:sp>
        <p:nvSpPr>
          <p:cNvPr id="9" name="Data 8">
            <a:extLst>
              <a:ext uri="{FF2B5EF4-FFF2-40B4-BE49-F238E27FC236}">
                <a16:creationId xmlns:a16="http://schemas.microsoft.com/office/drawing/2014/main" id="{51E7A6B0-F5D6-AD97-9313-B4D000D7D6BF}"/>
              </a:ext>
            </a:extLst>
          </p:cNvPr>
          <p:cNvSpPr/>
          <p:nvPr/>
        </p:nvSpPr>
        <p:spPr>
          <a:xfrm>
            <a:off x="5707329" y="0"/>
            <a:ext cx="16259695" cy="6858000"/>
          </a:xfrm>
          <a:prstGeom prst="flowChartInputOutput">
            <a:avLst/>
          </a:prstGeom>
          <a:gradFill>
            <a:gsLst>
              <a:gs pos="100000">
                <a:srgbClr val="901F93">
                  <a:shade val="100000"/>
                  <a:satMod val="115000"/>
                </a:srgbClr>
              </a:gs>
              <a:gs pos="0">
                <a:srgbClr val="F7A81B"/>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B7E35B6-C910-49BA-ACB5-D44B375BA0F9}"/>
              </a:ext>
            </a:extLst>
          </p:cNvPr>
          <p:cNvSpPr txBox="1"/>
          <p:nvPr/>
        </p:nvSpPr>
        <p:spPr>
          <a:xfrm>
            <a:off x="7149161" y="3991246"/>
            <a:ext cx="7329635" cy="1604863"/>
          </a:xfrm>
          <a:prstGeom prst="rect">
            <a:avLst/>
          </a:prstGeom>
          <a:noFill/>
        </p:spPr>
        <p:txBody>
          <a:bodyPr wrap="square" rtlCol="0">
            <a:spAutoFit/>
          </a:bodyPr>
          <a:lstStyle/>
          <a:p>
            <a:pPr>
              <a:lnSpc>
                <a:spcPts val="5820"/>
              </a:lnSpc>
            </a:pPr>
            <a:r>
              <a:rPr lang="en-US" sz="4110" b="1" dirty="0">
                <a:solidFill>
                  <a:srgbClr val="FFD100"/>
                </a:solidFill>
                <a:latin typeface="Frutiger LT Std 55 Roman" panose="020B0602020204020204" pitchFamily="34" charset="0"/>
                <a:ea typeface="Open Sans Extrabold" panose="020B0606030504020204" pitchFamily="34" charset="0"/>
                <a:cs typeface="Open Sans Extrabold" panose="020B0606030504020204" pitchFamily="34" charset="0"/>
              </a:rPr>
              <a:t>TOGETHER, WE</a:t>
            </a:r>
          </a:p>
          <a:p>
            <a:pPr>
              <a:lnSpc>
                <a:spcPts val="5820"/>
              </a:lnSpc>
            </a:pPr>
            <a:r>
              <a:rPr lang="en-US" sz="6600" b="1" dirty="0">
                <a:solidFill>
                  <a:schemeClr val="bg1"/>
                </a:solidFill>
                <a:latin typeface="Frutiger LT Std 55 Roman" panose="020B0602020204020204" pitchFamily="34" charset="0"/>
                <a:ea typeface="Open Sans" panose="020B0606030504020204" pitchFamily="34" charset="0"/>
                <a:cs typeface="Open Sans" panose="020B0606030504020204" pitchFamily="34" charset="0"/>
              </a:rPr>
              <a:t>END POLIO</a:t>
            </a:r>
          </a:p>
        </p:txBody>
      </p:sp>
      <p:pic>
        <p:nvPicPr>
          <p:cNvPr id="8" name="Picture 7" descr="A yellow gear with black outline&#10;&#10;Description automatically generated">
            <a:extLst>
              <a:ext uri="{FF2B5EF4-FFF2-40B4-BE49-F238E27FC236}">
                <a16:creationId xmlns:a16="http://schemas.microsoft.com/office/drawing/2014/main" id="{400B4D73-B3D7-4B45-A9A1-5C02C1A9E09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72532" y="5679239"/>
            <a:ext cx="2870535" cy="684366"/>
          </a:xfrm>
          <a:prstGeom prst="rect">
            <a:avLst/>
          </a:prstGeom>
        </p:spPr>
      </p:pic>
    </p:spTree>
    <p:custDataLst>
      <p:tags r:id="rId1"/>
    </p:custDataLst>
    <p:extLst>
      <p:ext uri="{BB962C8B-B14F-4D97-AF65-F5344CB8AC3E}">
        <p14:creationId xmlns:p14="http://schemas.microsoft.com/office/powerpoint/2010/main" val="119980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person, person&#10;&#10;Description automatically generated">
            <a:extLst>
              <a:ext uri="{FF2B5EF4-FFF2-40B4-BE49-F238E27FC236}">
                <a16:creationId xmlns:a16="http://schemas.microsoft.com/office/drawing/2014/main" id="{9F05AFFD-FD59-58A3-2335-B5A137AC618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 r="-1" b="-1"/>
          <a:stretch/>
        </p:blipFill>
        <p:spPr>
          <a:xfrm>
            <a:off x="-257880" y="10"/>
            <a:ext cx="8416827" cy="6857990"/>
          </a:xfrm>
          <a:prstGeom prst="rect">
            <a:avLst/>
          </a:prstGeom>
          <a:noFill/>
        </p:spPr>
      </p:pic>
      <p:sp>
        <p:nvSpPr>
          <p:cNvPr id="13" name="Rectangle 12">
            <a:extLst>
              <a:ext uri="{FF2B5EF4-FFF2-40B4-BE49-F238E27FC236}">
                <a16:creationId xmlns:a16="http://schemas.microsoft.com/office/drawing/2014/main" id="{0A725F89-1802-106B-F5D6-7FFB613471D4}"/>
              </a:ext>
            </a:extLst>
          </p:cNvPr>
          <p:cNvSpPr/>
          <p:nvPr/>
        </p:nvSpPr>
        <p:spPr>
          <a:xfrm>
            <a:off x="-254833" y="0"/>
            <a:ext cx="12446833" cy="6858000"/>
          </a:xfrm>
          <a:prstGeom prst="rect">
            <a:avLst/>
          </a:prstGeom>
          <a:gradFill flip="none" rotWithShape="1">
            <a:gsLst>
              <a:gs pos="29000">
                <a:srgbClr val="FF7600">
                  <a:alpha val="19013"/>
                </a:srgbClr>
              </a:gs>
              <a:gs pos="62000">
                <a:srgbClr val="A05CBF"/>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1F79B69-2891-D62D-CD64-C1414D5CB775}"/>
              </a:ext>
            </a:extLst>
          </p:cNvPr>
          <p:cNvSpPr txBox="1"/>
          <p:nvPr/>
        </p:nvSpPr>
        <p:spPr>
          <a:xfrm>
            <a:off x="6570565" y="3115228"/>
            <a:ext cx="5471410" cy="3742762"/>
          </a:xfrm>
          <a:prstGeom prst="rect">
            <a:avLst/>
          </a:prstGeom>
        </p:spPr>
        <p:txBody>
          <a:bodyPr vert="horz" lIns="91440" tIns="45720" rIns="91440" bIns="45720" rtlCol="0">
            <a:normAutofit/>
          </a:bodyPr>
          <a:lstStyle/>
          <a:p>
            <a:pPr marL="342900" marR="0" lvl="0" indent="-228600" fontAlgn="base">
              <a:lnSpc>
                <a:spcPct val="90000"/>
              </a:lnSpc>
              <a:spcBef>
                <a:spcPts val="0"/>
              </a:spcBef>
              <a:spcAft>
                <a:spcPts val="800"/>
              </a:spcAft>
              <a:buClr>
                <a:schemeClr val="bg1"/>
              </a:buClr>
              <a:buSzPct val="100000"/>
              <a:buFont typeface="Arial" panose="020B0604020202020204" pitchFamily="34" charset="0"/>
              <a:buChar char="•"/>
              <a:tabLst>
                <a:tab pos="457200" algn="l"/>
              </a:tabLst>
              <a:defRPr/>
            </a:pPr>
            <a:r>
              <a:rPr lang="en-US" b="1" noProof="0">
                <a:solidFill>
                  <a:schemeClr val="bg1"/>
                </a:solidFill>
                <a:latin typeface="Open Sans" panose="020B0606030504020204" pitchFamily="34" charset="0"/>
                <a:ea typeface="Open Sans" panose="020B0606030504020204" pitchFamily="34" charset="0"/>
                <a:cs typeface="Open Sans" panose="020B0606030504020204" pitchFamily="34" charset="0"/>
              </a:rPr>
              <a:t>Polio i</a:t>
            </a:r>
            <a:r>
              <a:rPr kumimoji="0" lang="en-US" b="1" u="none" strike="noStrike" cap="none" spc="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s </a:t>
            </a:r>
            <a:r>
              <a:rPr kumimoji="0" lang="en-US" b="1" u="none" strike="noStrike"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caused by the poliovirus</a:t>
            </a: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 and </a:t>
            </a:r>
            <a:r>
              <a:rPr kumimoji="0" lang="en-US" b="1" u="none" strike="noStrike"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spreads from person to person. </a:t>
            </a:r>
          </a:p>
          <a:p>
            <a:pPr marL="342900" marR="0" lvl="0" indent="-228600" fontAlgn="base">
              <a:lnSpc>
                <a:spcPct val="90000"/>
              </a:lnSpc>
              <a:spcBef>
                <a:spcPts val="0"/>
              </a:spcBef>
              <a:spcAft>
                <a:spcPts val="800"/>
              </a:spcAft>
              <a:buClr>
                <a:schemeClr val="bg1"/>
              </a:buClr>
              <a:buSzPct val="100000"/>
              <a:buFont typeface="Arial" panose="020B0604020202020204" pitchFamily="34" charset="0"/>
              <a:buChar char="•"/>
              <a:tabLst>
                <a:tab pos="457200" algn="l"/>
              </a:tabLst>
              <a:defRPr/>
            </a:pPr>
            <a:r>
              <a:rPr kumimoji="0" lang="en-US" b="1" u="none" strike="noStrike"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It </a:t>
            </a: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can</a:t>
            </a:r>
            <a:r>
              <a:rPr kumimoji="0" lang="en-US" b="1" u="none" strike="noStrike"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attack the central nervous system and cause irreversible paralysis and even death.</a:t>
            </a:r>
          </a:p>
          <a:p>
            <a:pPr marL="342900" marR="0" lvl="0" indent="-228600" fontAlgn="base">
              <a:lnSpc>
                <a:spcPct val="90000"/>
              </a:lnSpc>
              <a:spcBef>
                <a:spcPts val="0"/>
              </a:spcBef>
              <a:spcAft>
                <a:spcPts val="800"/>
              </a:spcAft>
              <a:buClr>
                <a:schemeClr val="bg1"/>
              </a:buClr>
              <a:buSzPct val="100000"/>
              <a:buFont typeface="Arial" panose="020B0604020202020204" pitchFamily="34" charset="0"/>
              <a:buChar char="•"/>
              <a:tabLst>
                <a:tab pos="457200" algn="l"/>
              </a:tabLst>
              <a:defRPr/>
            </a:pP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It most commonly affects children under age five in areas with poor sanitation.</a:t>
            </a:r>
            <a:endParaRPr kumimoji="0" lang="en-US" b="1" u="none" strike="noStrike"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indent="-228600" fontAlgn="base">
              <a:lnSpc>
                <a:spcPct val="90000"/>
              </a:lnSpc>
              <a:buClr>
                <a:schemeClr val="bg1"/>
              </a:buClr>
              <a:buSzPct val="100000"/>
              <a:buFont typeface="Arial" panose="020B0604020202020204" pitchFamily="34" charset="0"/>
              <a:buChar char="•"/>
              <a:tabLst>
                <a:tab pos="457200" algn="l"/>
              </a:tabLst>
              <a:defRPr/>
            </a:pPr>
            <a:r>
              <a:rPr kumimoji="0" lang="en-US" b="1" u="none" strike="noStrike"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There is no cure, but </a:t>
            </a: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polio</a:t>
            </a:r>
            <a:r>
              <a:rPr kumimoji="0" lang="en-US" b="1" u="none" strike="noStrike"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is completely preventable with a vaccine.</a:t>
            </a:r>
          </a:p>
        </p:txBody>
      </p:sp>
      <p:sp>
        <p:nvSpPr>
          <p:cNvPr id="7" name="Slide Number Placeholder 6">
            <a:extLst>
              <a:ext uri="{FF2B5EF4-FFF2-40B4-BE49-F238E27FC236}">
                <a16:creationId xmlns:a16="http://schemas.microsoft.com/office/drawing/2014/main" id="{3A18C53A-FFCD-6EDF-F13A-D09024C9DCB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97A94E25-127B-4C48-AF96-44BA7B823777}" type="slidenum">
              <a:rPr lang="en-US">
                <a:solidFill>
                  <a:prstClr val="black">
                    <a:tint val="75000"/>
                  </a:prstClr>
                </a:solidFill>
                <a:latin typeface="Calibri" panose="020F0502020204030204"/>
              </a:rPr>
              <a:pPr>
                <a:spcAft>
                  <a:spcPts val="600"/>
                </a:spcAft>
                <a:defRPr/>
              </a:pPr>
              <a:t>3</a:t>
            </a:fld>
            <a:endParaRPr lang="en-US">
              <a:solidFill>
                <a:prstClr val="black">
                  <a:tint val="75000"/>
                </a:prstClr>
              </a:solidFill>
              <a:latin typeface="Calibri" panose="020F0502020204030204"/>
            </a:endParaRPr>
          </a:p>
        </p:txBody>
      </p:sp>
      <p:sp>
        <p:nvSpPr>
          <p:cNvPr id="5" name="Title 2">
            <a:extLst>
              <a:ext uri="{FF2B5EF4-FFF2-40B4-BE49-F238E27FC236}">
                <a16:creationId xmlns:a16="http://schemas.microsoft.com/office/drawing/2014/main" id="{C71E19C3-64E0-D6D3-48E3-C992B0A3060B}"/>
              </a:ext>
            </a:extLst>
          </p:cNvPr>
          <p:cNvSpPr txBox="1">
            <a:spLocks/>
          </p:cNvSpPr>
          <p:nvPr/>
        </p:nvSpPr>
        <p:spPr>
          <a:xfrm>
            <a:off x="8649875" y="1530127"/>
            <a:ext cx="4207738" cy="21686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cap="all" baseline="0">
                <a:solidFill>
                  <a:schemeClr val="bg1"/>
                </a:solidFill>
                <a:latin typeface="+mj-lt"/>
                <a:ea typeface="+mj-ea"/>
                <a:cs typeface="+mj-cs"/>
              </a:defRPr>
            </a:lvl1pPr>
          </a:lstStyle>
          <a:p>
            <a:pPr>
              <a:lnSpc>
                <a:spcPts val="3760"/>
              </a:lnSpc>
            </a:pPr>
            <a:r>
              <a:rPr lang="en-US" sz="4800">
                <a:latin typeface="Open Sans Extrabold" panose="020B0606030504020204" pitchFamily="34" charset="0"/>
                <a:ea typeface="Open Sans Extrabold" panose="020B0606030504020204" pitchFamily="34" charset="0"/>
                <a:cs typeface="Open Sans Extrabold" panose="020B0606030504020204" pitchFamily="34" charset="0"/>
              </a:rPr>
              <a:t>WHAT IS</a:t>
            </a:r>
            <a:br>
              <a:rPr lang="en-US" sz="4800">
                <a:solidFill>
                  <a:srgbClr val="A05CBF"/>
                </a:solidFill>
                <a:latin typeface="Open Sans Extrabold" panose="020B0606030504020204" pitchFamily="34" charset="0"/>
                <a:ea typeface="Open Sans Extrabold" panose="020B0606030504020204" pitchFamily="34" charset="0"/>
                <a:cs typeface="Open Sans Extrabold" panose="020B0606030504020204" pitchFamily="34" charset="0"/>
              </a:rPr>
            </a:br>
            <a:r>
              <a:rPr lang="en-US" sz="4800">
                <a:solidFill>
                  <a:srgbClr val="F7A81B"/>
                </a:solidFill>
                <a:latin typeface="Open Sans Extrabold" panose="020B0606030504020204" pitchFamily="34" charset="0"/>
                <a:ea typeface="Open Sans Extrabold" panose="020B0606030504020204" pitchFamily="34" charset="0"/>
                <a:cs typeface="Open Sans Extrabold" panose="020B0606030504020204" pitchFamily="34" charset="0"/>
              </a:rPr>
              <a:t>POLIO?</a:t>
            </a:r>
            <a:endParaRPr lang="en-US" sz="4800" dirty="0">
              <a:solidFill>
                <a:srgbClr val="F7A81B"/>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custDataLst>
      <p:tags r:id="rId1"/>
    </p:custDataLst>
    <p:extLst>
      <p:ext uri="{BB962C8B-B14F-4D97-AF65-F5344CB8AC3E}">
        <p14:creationId xmlns:p14="http://schemas.microsoft.com/office/powerpoint/2010/main" val="77756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ight Triangle 29">
            <a:extLst>
              <a:ext uri="{FF2B5EF4-FFF2-40B4-BE49-F238E27FC236}">
                <a16:creationId xmlns:a16="http://schemas.microsoft.com/office/drawing/2014/main" id="{C01DDC19-1619-B971-7A36-C4BB9DA1E978}"/>
              </a:ext>
            </a:extLst>
          </p:cNvPr>
          <p:cNvSpPr/>
          <p:nvPr/>
        </p:nvSpPr>
        <p:spPr>
          <a:xfrm>
            <a:off x="1445522" y="-797668"/>
            <a:ext cx="5744170" cy="7795368"/>
          </a:xfrm>
          <a:prstGeom prst="rtTriangle">
            <a:avLst/>
          </a:prstGeom>
          <a:solidFill>
            <a:srgbClr val="A05CBF">
              <a:alpha val="6788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38DC989-DB83-6990-EECC-AA3869ABB762}"/>
              </a:ext>
            </a:extLst>
          </p:cNvPr>
          <p:cNvSpPr/>
          <p:nvPr/>
        </p:nvSpPr>
        <p:spPr>
          <a:xfrm>
            <a:off x="0" y="0"/>
            <a:ext cx="8772715" cy="6997700"/>
          </a:xfrm>
          <a:prstGeom prst="rect">
            <a:avLst/>
          </a:prstGeom>
          <a:gradFill>
            <a:gsLst>
              <a:gs pos="92000">
                <a:srgbClr val="901F93">
                  <a:shade val="100000"/>
                  <a:satMod val="115000"/>
                  <a:alpha val="0"/>
                </a:srgbClr>
              </a:gs>
              <a:gs pos="21000">
                <a:srgbClr val="FF7600"/>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D83E456-5BA1-2CE0-4005-A435BF5D6950}"/>
              </a:ext>
            </a:extLst>
          </p:cNvPr>
          <p:cNvSpPr txBox="1"/>
          <p:nvPr/>
        </p:nvSpPr>
        <p:spPr>
          <a:xfrm>
            <a:off x="450421" y="2025650"/>
            <a:ext cx="5744170" cy="3846967"/>
          </a:xfrm>
          <a:prstGeom prst="rect">
            <a:avLst/>
          </a:prstGeom>
        </p:spPr>
        <p:txBody>
          <a:bodyPr vert="horz" lIns="91440" tIns="45720" rIns="91440" bIns="45720" rtlCol="0" anchor="ctr">
            <a:normAutofit/>
          </a:bodyPr>
          <a:lstStyle/>
          <a:p>
            <a:pPr>
              <a:lnSpc>
                <a:spcPts val="4600"/>
              </a:lnSpc>
              <a:spcBef>
                <a:spcPct val="0"/>
              </a:spcBef>
              <a:spcAft>
                <a:spcPts val="600"/>
              </a:spcAft>
            </a:pPr>
            <a:r>
              <a:rPr lang="en-US" sz="6600" b="1" kern="1200"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OUR</a:t>
            </a:r>
            <a:r>
              <a:rPr lang="en-US" sz="6600" b="1" kern="1200" dirty="0">
                <a:solidFill>
                  <a:srgbClr val="FF7600"/>
                </a:solidFill>
                <a:latin typeface="Open Sans Extrabold" panose="020B0606030504020204" pitchFamily="34" charset="0"/>
                <a:ea typeface="Open Sans Extrabold" panose="020B0606030504020204" pitchFamily="34" charset="0"/>
                <a:cs typeface="Open Sans Extrabold" panose="020B0606030504020204" pitchFamily="34" charset="0"/>
              </a:rPr>
              <a:t> </a:t>
            </a:r>
          </a:p>
          <a:p>
            <a:pPr>
              <a:lnSpc>
                <a:spcPts val="4600"/>
              </a:lnSpc>
              <a:spcBef>
                <a:spcPct val="0"/>
              </a:spcBef>
              <a:spcAft>
                <a:spcPts val="600"/>
              </a:spcAft>
            </a:pPr>
            <a:r>
              <a:rPr lang="en-US" sz="6000" b="1" kern="1200" dirty="0">
                <a:solidFill>
                  <a:srgbClr val="006271"/>
                </a:solidFill>
                <a:latin typeface="Open Sans Extrabold" panose="020B0606030504020204" pitchFamily="34" charset="0"/>
                <a:ea typeface="Open Sans Extrabold" panose="020B0606030504020204" pitchFamily="34" charset="0"/>
                <a:cs typeface="Open Sans Extrabold" panose="020B0606030504020204" pitchFamily="34" charset="0"/>
              </a:rPr>
              <a:t>PARTNERS</a:t>
            </a:r>
          </a:p>
        </p:txBody>
      </p:sp>
      <p:pic>
        <p:nvPicPr>
          <p:cNvPr id="2" name="Google Shape;72;p3" descr="A close up of a sign&#10;&#10;Description generated with very high confidence">
            <a:extLst>
              <a:ext uri="{FF2B5EF4-FFF2-40B4-BE49-F238E27FC236}">
                <a16:creationId xmlns:a16="http://schemas.microsoft.com/office/drawing/2014/main" id="{BF79ADBE-B1B7-1D6C-30C9-BCAF3C96FA8E}"/>
              </a:ext>
            </a:extLst>
          </p:cNvPr>
          <p:cNvPicPr preferRelativeResize="0"/>
          <p:nvPr/>
        </p:nvPicPr>
        <p:blipFill rotWithShape="1">
          <a:blip r:embed="rId4" cstate="email">
            <a:extLst>
              <a:ext uri="{28A0092B-C50C-407E-A947-70E740481C1C}">
                <a14:useLocalDpi xmlns:a14="http://schemas.microsoft.com/office/drawing/2010/main"/>
              </a:ext>
            </a:extLst>
          </a:blip>
          <a:stretch/>
        </p:blipFill>
        <p:spPr>
          <a:xfrm>
            <a:off x="9727097" y="5799504"/>
            <a:ext cx="1710249" cy="582212"/>
          </a:xfrm>
          <a:prstGeom prst="rect">
            <a:avLst/>
          </a:prstGeom>
          <a:solidFill>
            <a:schemeClr val="bg1"/>
          </a:solidFill>
        </p:spPr>
      </p:pic>
      <p:pic>
        <p:nvPicPr>
          <p:cNvPr id="3" name="Google Shape;67;p3" descr="A logo of a vaccine&#10;&#10;Description automatically generated">
            <a:extLst>
              <a:ext uri="{FF2B5EF4-FFF2-40B4-BE49-F238E27FC236}">
                <a16:creationId xmlns:a16="http://schemas.microsoft.com/office/drawing/2014/main" id="{1BC4F539-818E-8E3F-2F8F-3B3EA0303DAC}"/>
              </a:ext>
            </a:extLst>
          </p:cNvPr>
          <p:cNvPicPr preferRelativeResize="0"/>
          <p:nvPr/>
        </p:nvPicPr>
        <p:blipFill rotWithShape="1">
          <a:blip r:embed="rId5" cstate="email">
            <a:extLst>
              <a:ext uri="{28A0092B-C50C-407E-A947-70E740481C1C}">
                <a14:useLocalDpi xmlns:a14="http://schemas.microsoft.com/office/drawing/2010/main"/>
              </a:ext>
            </a:extLst>
          </a:blip>
          <a:stretch/>
        </p:blipFill>
        <p:spPr>
          <a:xfrm>
            <a:off x="9668898" y="2891387"/>
            <a:ext cx="1826649" cy="1059240"/>
          </a:xfrm>
          <a:prstGeom prst="rect">
            <a:avLst/>
          </a:prstGeom>
          <a:solidFill>
            <a:schemeClr val="bg1"/>
          </a:solidFill>
        </p:spPr>
      </p:pic>
      <p:pic>
        <p:nvPicPr>
          <p:cNvPr id="5" name="Google Shape;71;p3" descr="A blue letters on a white background&#10;&#10;Description automatically generated">
            <a:extLst>
              <a:ext uri="{FF2B5EF4-FFF2-40B4-BE49-F238E27FC236}">
                <a16:creationId xmlns:a16="http://schemas.microsoft.com/office/drawing/2014/main" id="{90E0072C-2BF7-582A-D7A2-FE713263BC8D}"/>
              </a:ext>
            </a:extLst>
          </p:cNvPr>
          <p:cNvPicPr preferRelativeResize="0"/>
          <p:nvPr/>
        </p:nvPicPr>
        <p:blipFill rotWithShape="1">
          <a:blip r:embed="rId6" cstate="email">
            <a:extLst>
              <a:ext uri="{28A0092B-C50C-407E-A947-70E740481C1C}">
                <a14:useLocalDpi xmlns:a14="http://schemas.microsoft.com/office/drawing/2010/main"/>
              </a:ext>
            </a:extLst>
          </a:blip>
          <a:stretch/>
        </p:blipFill>
        <p:spPr>
          <a:xfrm>
            <a:off x="9855287" y="4963310"/>
            <a:ext cx="1672777" cy="405723"/>
          </a:xfrm>
          <a:prstGeom prst="rect">
            <a:avLst/>
          </a:prstGeom>
          <a:solidFill>
            <a:schemeClr val="bg1"/>
          </a:solidFill>
        </p:spPr>
      </p:pic>
      <p:pic>
        <p:nvPicPr>
          <p:cNvPr id="6" name="Google Shape;69;p3" descr="A blue and white logo&#10;&#10;Description automatically generated">
            <a:extLst>
              <a:ext uri="{FF2B5EF4-FFF2-40B4-BE49-F238E27FC236}">
                <a16:creationId xmlns:a16="http://schemas.microsoft.com/office/drawing/2014/main" id="{53AB881B-243A-41E4-578B-D961D2BFB9D3}"/>
              </a:ext>
            </a:extLst>
          </p:cNvPr>
          <p:cNvPicPr preferRelativeResize="0"/>
          <p:nvPr/>
        </p:nvPicPr>
        <p:blipFill rotWithShape="1">
          <a:blip r:embed="rId7" cstate="email">
            <a:extLst>
              <a:ext uri="{28A0092B-C50C-407E-A947-70E740481C1C}">
                <a14:useLocalDpi xmlns:a14="http://schemas.microsoft.com/office/drawing/2010/main"/>
              </a:ext>
            </a:extLst>
          </a:blip>
          <a:stretch/>
        </p:blipFill>
        <p:spPr>
          <a:xfrm>
            <a:off x="10092892" y="1823634"/>
            <a:ext cx="978662" cy="839161"/>
          </a:xfrm>
          <a:prstGeom prst="rect">
            <a:avLst/>
          </a:prstGeom>
          <a:solidFill>
            <a:schemeClr val="bg1"/>
          </a:solidFill>
        </p:spPr>
      </p:pic>
      <p:sp>
        <p:nvSpPr>
          <p:cNvPr id="7" name="TextBox 6">
            <a:extLst>
              <a:ext uri="{FF2B5EF4-FFF2-40B4-BE49-F238E27FC236}">
                <a16:creationId xmlns:a16="http://schemas.microsoft.com/office/drawing/2014/main" id="{22F8B937-F0F5-210A-C524-20EC78EC2191}"/>
              </a:ext>
            </a:extLst>
          </p:cNvPr>
          <p:cNvSpPr txBox="1"/>
          <p:nvPr/>
        </p:nvSpPr>
        <p:spPr>
          <a:xfrm>
            <a:off x="9220728" y="280499"/>
            <a:ext cx="2593074" cy="503984"/>
          </a:xfrm>
          <a:prstGeom prst="rect">
            <a:avLst/>
          </a:prstGeom>
          <a:noFill/>
        </p:spPr>
        <p:txBody>
          <a:bodyPr wrap="square" rtlCol="0">
            <a:spAutoFit/>
          </a:bodyPr>
          <a:lstStyle/>
          <a:p>
            <a:pPr algn="ctr">
              <a:lnSpc>
                <a:spcPts val="1560"/>
              </a:lnSpc>
            </a:pPr>
            <a:r>
              <a:rPr lang="en-US" sz="1800" b="1" kern="1200" dirty="0">
                <a:solidFill>
                  <a:srgbClr val="A05CBF"/>
                </a:solidFill>
                <a:latin typeface="+mn-lt"/>
                <a:ea typeface="+mn-ea"/>
                <a:cs typeface="+mn-cs"/>
              </a:rPr>
              <a:t>NATIONAL </a:t>
            </a:r>
            <a:br>
              <a:rPr lang="en-US" sz="1800" b="1" kern="1200" dirty="0">
                <a:solidFill>
                  <a:srgbClr val="A05CBF"/>
                </a:solidFill>
                <a:latin typeface="+mn-lt"/>
                <a:ea typeface="+mn-ea"/>
                <a:cs typeface="+mn-cs"/>
              </a:rPr>
            </a:br>
            <a:r>
              <a:rPr lang="en-US" sz="1800" b="1" kern="1200" dirty="0">
                <a:solidFill>
                  <a:srgbClr val="A05CBF"/>
                </a:solidFill>
                <a:latin typeface="+mn-lt"/>
                <a:ea typeface="+mn-ea"/>
                <a:cs typeface="+mn-cs"/>
              </a:rPr>
              <a:t>GOVERNMENTS</a:t>
            </a:r>
            <a:endParaRPr lang="en-US" dirty="0"/>
          </a:p>
        </p:txBody>
      </p:sp>
      <p:pic>
        <p:nvPicPr>
          <p:cNvPr id="8" name="Picture 7" descr="A blue and yellow logo&#10;&#10;Description automatically generated">
            <a:extLst>
              <a:ext uri="{FF2B5EF4-FFF2-40B4-BE49-F238E27FC236}">
                <a16:creationId xmlns:a16="http://schemas.microsoft.com/office/drawing/2014/main" id="{14A7253B-1954-8877-8EF3-6A54762D0D9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93688" y="4058686"/>
            <a:ext cx="1672777" cy="623346"/>
          </a:xfrm>
          <a:prstGeom prst="rect">
            <a:avLst/>
          </a:prstGeom>
        </p:spPr>
      </p:pic>
      <p:pic>
        <p:nvPicPr>
          <p:cNvPr id="11" name="Picture 10" descr="A black letter on a white background&#10;&#10;AI-generated content may be incorrect.">
            <a:extLst>
              <a:ext uri="{FF2B5EF4-FFF2-40B4-BE49-F238E27FC236}">
                <a16:creationId xmlns:a16="http://schemas.microsoft.com/office/drawing/2014/main" id="{7222639E-B938-F488-A30B-4DE28946770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05259" y="1169547"/>
            <a:ext cx="2307771" cy="312665"/>
          </a:xfrm>
          <a:prstGeom prst="rect">
            <a:avLst/>
          </a:prstGeom>
        </p:spPr>
      </p:pic>
    </p:spTree>
    <p:custDataLst>
      <p:tags r:id="rId1"/>
    </p:custDataLst>
    <p:extLst>
      <p:ext uri="{BB962C8B-B14F-4D97-AF65-F5344CB8AC3E}">
        <p14:creationId xmlns:p14="http://schemas.microsoft.com/office/powerpoint/2010/main" val="23011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ADEDBDF-2E79-4515-52D5-292465B24C12}"/>
              </a:ext>
            </a:extLst>
          </p:cNvPr>
          <p:cNvSpPr/>
          <p:nvPr/>
        </p:nvSpPr>
        <p:spPr>
          <a:xfrm>
            <a:off x="0" y="2572718"/>
            <a:ext cx="12192000" cy="4292703"/>
          </a:xfrm>
          <a:prstGeom prst="rect">
            <a:avLst/>
          </a:prstGeom>
          <a:solidFill>
            <a:srgbClr val="901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908515" y="2827653"/>
            <a:ext cx="4264858" cy="2792282"/>
            <a:chOff x="376158" y="1399803"/>
            <a:chExt cx="3323810" cy="1725487"/>
          </a:xfrm>
        </p:grpSpPr>
        <p:sp>
          <p:nvSpPr>
            <p:cNvPr id="17" name="Freeform 6"/>
            <p:cNvSpPr>
              <a:spLocks/>
            </p:cNvSpPr>
            <p:nvPr/>
          </p:nvSpPr>
          <p:spPr bwMode="auto">
            <a:xfrm>
              <a:off x="376158" y="1609641"/>
              <a:ext cx="10836" cy="8019"/>
            </a:xfrm>
            <a:custGeom>
              <a:avLst/>
              <a:gdLst>
                <a:gd name="T0" fmla="*/ 0 w 18"/>
                <a:gd name="T1" fmla="*/ 0 h 17"/>
                <a:gd name="T2" fmla="*/ 0 w 18"/>
                <a:gd name="T3" fmla="*/ 0 h 17"/>
                <a:gd name="T4" fmla="*/ 0 w 18"/>
                <a:gd name="T5" fmla="*/ 0 h 17"/>
                <a:gd name="T6" fmla="*/ 0 w 18"/>
                <a:gd name="T7" fmla="*/ 0 h 17"/>
                <a:gd name="T8" fmla="*/ 0 60000 65536"/>
                <a:gd name="T9" fmla="*/ 0 60000 65536"/>
                <a:gd name="T10" fmla="*/ 0 60000 65536"/>
                <a:gd name="T11" fmla="*/ 0 60000 65536"/>
                <a:gd name="T12" fmla="*/ 0 w 18"/>
                <a:gd name="T13" fmla="*/ 0 h 17"/>
                <a:gd name="T14" fmla="*/ 18 w 18"/>
                <a:gd name="T15" fmla="*/ 17 h 17"/>
              </a:gdLst>
              <a:ahLst/>
              <a:cxnLst>
                <a:cxn ang="T8">
                  <a:pos x="T0" y="T1"/>
                </a:cxn>
                <a:cxn ang="T9">
                  <a:pos x="T2" y="T3"/>
                </a:cxn>
                <a:cxn ang="T10">
                  <a:pos x="T4" y="T5"/>
                </a:cxn>
                <a:cxn ang="T11">
                  <a:pos x="T6" y="T7"/>
                </a:cxn>
              </a:cxnLst>
              <a:rect l="T12" t="T13" r="T14" b="T15"/>
              <a:pathLst>
                <a:path w="18" h="17">
                  <a:moveTo>
                    <a:pt x="17" y="0"/>
                  </a:moveTo>
                  <a:lnTo>
                    <a:pt x="17" y="16"/>
                  </a:lnTo>
                  <a:lnTo>
                    <a:pt x="0" y="16"/>
                  </a:lnTo>
                  <a:lnTo>
                    <a:pt x="17" y="0"/>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9" name="Freeform 7"/>
            <p:cNvSpPr>
              <a:spLocks/>
            </p:cNvSpPr>
            <p:nvPr/>
          </p:nvSpPr>
          <p:spPr bwMode="auto">
            <a:xfrm>
              <a:off x="636212" y="1679142"/>
              <a:ext cx="17608" cy="24058"/>
            </a:xfrm>
            <a:custGeom>
              <a:avLst/>
              <a:gdLst>
                <a:gd name="T0" fmla="*/ 0 w 31"/>
                <a:gd name="T1" fmla="*/ 0 h 47"/>
                <a:gd name="T2" fmla="*/ 0 w 31"/>
                <a:gd name="T3" fmla="*/ 0 h 47"/>
                <a:gd name="T4" fmla="*/ 0 w 31"/>
                <a:gd name="T5" fmla="*/ 0 h 47"/>
                <a:gd name="T6" fmla="*/ 0 w 31"/>
                <a:gd name="T7" fmla="*/ 0 h 47"/>
                <a:gd name="T8" fmla="*/ 0 w 31"/>
                <a:gd name="T9" fmla="*/ 0 h 47"/>
                <a:gd name="T10" fmla="*/ 0 60000 65536"/>
                <a:gd name="T11" fmla="*/ 0 60000 65536"/>
                <a:gd name="T12" fmla="*/ 0 60000 65536"/>
                <a:gd name="T13" fmla="*/ 0 60000 65536"/>
                <a:gd name="T14" fmla="*/ 0 60000 65536"/>
                <a:gd name="T15" fmla="*/ 0 w 31"/>
                <a:gd name="T16" fmla="*/ 0 h 47"/>
                <a:gd name="T17" fmla="*/ 31 w 31"/>
                <a:gd name="T18" fmla="*/ 47 h 47"/>
              </a:gdLst>
              <a:ahLst/>
              <a:cxnLst>
                <a:cxn ang="T10">
                  <a:pos x="T0" y="T1"/>
                </a:cxn>
                <a:cxn ang="T11">
                  <a:pos x="T2" y="T3"/>
                </a:cxn>
                <a:cxn ang="T12">
                  <a:pos x="T4" y="T5"/>
                </a:cxn>
                <a:cxn ang="T13">
                  <a:pos x="T6" y="T7"/>
                </a:cxn>
                <a:cxn ang="T14">
                  <a:pos x="T8" y="T9"/>
                </a:cxn>
              </a:cxnLst>
              <a:rect l="T15" t="T16" r="T17" b="T18"/>
              <a:pathLst>
                <a:path w="31" h="47">
                  <a:moveTo>
                    <a:pt x="0" y="15"/>
                  </a:moveTo>
                  <a:lnTo>
                    <a:pt x="15" y="46"/>
                  </a:lnTo>
                  <a:lnTo>
                    <a:pt x="30" y="46"/>
                  </a:lnTo>
                  <a:lnTo>
                    <a:pt x="30" y="0"/>
                  </a:lnTo>
                  <a:lnTo>
                    <a:pt x="0" y="15"/>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0" name="Freeform 8"/>
            <p:cNvSpPr>
              <a:spLocks/>
            </p:cNvSpPr>
            <p:nvPr/>
          </p:nvSpPr>
          <p:spPr bwMode="auto">
            <a:xfrm>
              <a:off x="636212" y="1719239"/>
              <a:ext cx="10836" cy="16039"/>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16" y="0"/>
                  </a:moveTo>
                  <a:lnTo>
                    <a:pt x="0" y="16"/>
                  </a:lnTo>
                  <a:lnTo>
                    <a:pt x="16" y="31"/>
                  </a:lnTo>
                  <a:lnTo>
                    <a:pt x="16" y="0"/>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1" name="Freeform 9"/>
            <p:cNvSpPr>
              <a:spLocks/>
            </p:cNvSpPr>
            <p:nvPr/>
          </p:nvSpPr>
          <p:spPr bwMode="auto">
            <a:xfrm>
              <a:off x="636212" y="1740623"/>
              <a:ext cx="10836" cy="17375"/>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0" y="0"/>
                  </a:moveTo>
                  <a:lnTo>
                    <a:pt x="16" y="0"/>
                  </a:lnTo>
                  <a:lnTo>
                    <a:pt x="16" y="31"/>
                  </a:lnTo>
                  <a:lnTo>
                    <a:pt x="0" y="0"/>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2" name="Freeform 10"/>
            <p:cNvSpPr>
              <a:spLocks/>
            </p:cNvSpPr>
            <p:nvPr/>
          </p:nvSpPr>
          <p:spPr bwMode="auto">
            <a:xfrm>
              <a:off x="1149547" y="2563939"/>
              <a:ext cx="128672" cy="143011"/>
            </a:xfrm>
            <a:custGeom>
              <a:avLst/>
              <a:gdLst>
                <a:gd name="T0" fmla="*/ 0 w 224"/>
                <a:gd name="T1" fmla="*/ 0 h 279"/>
                <a:gd name="T2" fmla="*/ 0 w 224"/>
                <a:gd name="T3" fmla="*/ 0 h 279"/>
                <a:gd name="T4" fmla="*/ 0 w 224"/>
                <a:gd name="T5" fmla="*/ 0 h 279"/>
                <a:gd name="T6" fmla="*/ 0 w 224"/>
                <a:gd name="T7" fmla="*/ 0 h 279"/>
                <a:gd name="T8" fmla="*/ 0 w 224"/>
                <a:gd name="T9" fmla="*/ 0 h 279"/>
                <a:gd name="T10" fmla="*/ 0 w 224"/>
                <a:gd name="T11" fmla="*/ 0 h 279"/>
                <a:gd name="T12" fmla="*/ 0 w 224"/>
                <a:gd name="T13" fmla="*/ 0 h 279"/>
                <a:gd name="T14" fmla="*/ 0 w 224"/>
                <a:gd name="T15" fmla="*/ 0 h 279"/>
                <a:gd name="T16" fmla="*/ 0 w 224"/>
                <a:gd name="T17" fmla="*/ 0 h 279"/>
                <a:gd name="T18" fmla="*/ 0 w 224"/>
                <a:gd name="T19" fmla="*/ 0 h 279"/>
                <a:gd name="T20" fmla="*/ 0 w 224"/>
                <a:gd name="T21" fmla="*/ 0 h 279"/>
                <a:gd name="T22" fmla="*/ 0 w 224"/>
                <a:gd name="T23" fmla="*/ 0 h 279"/>
                <a:gd name="T24" fmla="*/ 0 w 224"/>
                <a:gd name="T25" fmla="*/ 0 h 279"/>
                <a:gd name="T26" fmla="*/ 0 w 224"/>
                <a:gd name="T27" fmla="*/ 0 h 279"/>
                <a:gd name="T28" fmla="*/ 0 w 224"/>
                <a:gd name="T29" fmla="*/ 0 h 279"/>
                <a:gd name="T30" fmla="*/ 0 w 224"/>
                <a:gd name="T31" fmla="*/ 0 h 279"/>
                <a:gd name="T32" fmla="*/ 0 w 224"/>
                <a:gd name="T33" fmla="*/ 0 h 279"/>
                <a:gd name="T34" fmla="*/ 0 w 224"/>
                <a:gd name="T35" fmla="*/ 0 h 279"/>
                <a:gd name="T36" fmla="*/ 0 w 224"/>
                <a:gd name="T37" fmla="*/ 0 h 279"/>
                <a:gd name="T38" fmla="*/ 0 w 224"/>
                <a:gd name="T39" fmla="*/ 0 h 279"/>
                <a:gd name="T40" fmla="*/ 0 w 224"/>
                <a:gd name="T41" fmla="*/ 0 h 279"/>
                <a:gd name="T42" fmla="*/ 0 w 224"/>
                <a:gd name="T43" fmla="*/ 0 h 279"/>
                <a:gd name="T44" fmla="*/ 0 w 224"/>
                <a:gd name="T45" fmla="*/ 0 h 279"/>
                <a:gd name="T46" fmla="*/ 0 w 224"/>
                <a:gd name="T47" fmla="*/ 0 h 279"/>
                <a:gd name="T48" fmla="*/ 0 w 224"/>
                <a:gd name="T49" fmla="*/ 0 h 279"/>
                <a:gd name="T50" fmla="*/ 0 w 224"/>
                <a:gd name="T51" fmla="*/ 0 h 279"/>
                <a:gd name="T52" fmla="*/ 0 w 224"/>
                <a:gd name="T53" fmla="*/ 0 h 279"/>
                <a:gd name="T54" fmla="*/ 0 w 224"/>
                <a:gd name="T55" fmla="*/ 0 h 279"/>
                <a:gd name="T56" fmla="*/ 0 w 224"/>
                <a:gd name="T57" fmla="*/ 0 h 279"/>
                <a:gd name="T58" fmla="*/ 0 w 224"/>
                <a:gd name="T59" fmla="*/ 0 h 279"/>
                <a:gd name="T60" fmla="*/ 0 w 224"/>
                <a:gd name="T61" fmla="*/ 0 h 279"/>
                <a:gd name="T62" fmla="*/ 0 w 224"/>
                <a:gd name="T63" fmla="*/ 0 h 279"/>
                <a:gd name="T64" fmla="*/ 0 w 224"/>
                <a:gd name="T65" fmla="*/ 0 h 2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79"/>
                <a:gd name="T101" fmla="*/ 224 w 224"/>
                <a:gd name="T102" fmla="*/ 279 h 2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79">
                  <a:moveTo>
                    <a:pt x="74" y="0"/>
                  </a:moveTo>
                  <a:lnTo>
                    <a:pt x="59" y="0"/>
                  </a:lnTo>
                  <a:lnTo>
                    <a:pt x="45" y="15"/>
                  </a:lnTo>
                  <a:lnTo>
                    <a:pt x="30" y="31"/>
                  </a:lnTo>
                  <a:lnTo>
                    <a:pt x="15" y="15"/>
                  </a:lnTo>
                  <a:lnTo>
                    <a:pt x="0" y="15"/>
                  </a:lnTo>
                  <a:lnTo>
                    <a:pt x="15" y="46"/>
                  </a:lnTo>
                  <a:lnTo>
                    <a:pt x="15" y="77"/>
                  </a:lnTo>
                  <a:lnTo>
                    <a:pt x="15" y="93"/>
                  </a:lnTo>
                  <a:lnTo>
                    <a:pt x="15" y="108"/>
                  </a:lnTo>
                  <a:lnTo>
                    <a:pt x="15" y="124"/>
                  </a:lnTo>
                  <a:lnTo>
                    <a:pt x="30" y="124"/>
                  </a:lnTo>
                  <a:lnTo>
                    <a:pt x="30" y="139"/>
                  </a:lnTo>
                  <a:lnTo>
                    <a:pt x="15" y="154"/>
                  </a:lnTo>
                  <a:lnTo>
                    <a:pt x="30" y="201"/>
                  </a:lnTo>
                  <a:lnTo>
                    <a:pt x="59" y="263"/>
                  </a:lnTo>
                  <a:lnTo>
                    <a:pt x="59" y="278"/>
                  </a:lnTo>
                  <a:lnTo>
                    <a:pt x="74" y="232"/>
                  </a:lnTo>
                  <a:lnTo>
                    <a:pt x="89" y="247"/>
                  </a:lnTo>
                  <a:lnTo>
                    <a:pt x="104" y="247"/>
                  </a:lnTo>
                  <a:lnTo>
                    <a:pt x="104" y="263"/>
                  </a:lnTo>
                  <a:lnTo>
                    <a:pt x="134" y="247"/>
                  </a:lnTo>
                  <a:lnTo>
                    <a:pt x="149" y="201"/>
                  </a:lnTo>
                  <a:lnTo>
                    <a:pt x="208" y="185"/>
                  </a:lnTo>
                  <a:lnTo>
                    <a:pt x="223" y="201"/>
                  </a:lnTo>
                  <a:lnTo>
                    <a:pt x="223" y="154"/>
                  </a:lnTo>
                  <a:lnTo>
                    <a:pt x="193" y="124"/>
                  </a:lnTo>
                  <a:lnTo>
                    <a:pt x="178" y="124"/>
                  </a:lnTo>
                  <a:lnTo>
                    <a:pt x="149" y="77"/>
                  </a:lnTo>
                  <a:lnTo>
                    <a:pt x="119" y="46"/>
                  </a:lnTo>
                  <a:lnTo>
                    <a:pt x="104" y="46"/>
                  </a:lnTo>
                  <a:lnTo>
                    <a:pt x="74" y="31"/>
                  </a:lnTo>
                  <a:lnTo>
                    <a:pt x="74"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3" name="Freeform 11"/>
            <p:cNvSpPr>
              <a:spLocks/>
            </p:cNvSpPr>
            <p:nvPr/>
          </p:nvSpPr>
          <p:spPr bwMode="auto">
            <a:xfrm>
              <a:off x="1019520" y="2463697"/>
              <a:ext cx="146280" cy="187117"/>
            </a:xfrm>
            <a:custGeom>
              <a:avLst/>
              <a:gdLst>
                <a:gd name="T0" fmla="*/ 0 w 253"/>
                <a:gd name="T1" fmla="*/ 0 h 370"/>
                <a:gd name="T2" fmla="*/ 0 w 253"/>
                <a:gd name="T3" fmla="*/ 0 h 370"/>
                <a:gd name="T4" fmla="*/ 0 w 253"/>
                <a:gd name="T5" fmla="*/ 0 h 370"/>
                <a:gd name="T6" fmla="*/ 0 w 253"/>
                <a:gd name="T7" fmla="*/ 0 h 370"/>
                <a:gd name="T8" fmla="*/ 0 w 253"/>
                <a:gd name="T9" fmla="*/ 0 h 370"/>
                <a:gd name="T10" fmla="*/ 0 w 253"/>
                <a:gd name="T11" fmla="*/ 0 h 370"/>
                <a:gd name="T12" fmla="*/ 0 w 253"/>
                <a:gd name="T13" fmla="*/ 0 h 370"/>
                <a:gd name="T14" fmla="*/ 0 w 253"/>
                <a:gd name="T15" fmla="*/ 0 h 370"/>
                <a:gd name="T16" fmla="*/ 0 w 253"/>
                <a:gd name="T17" fmla="*/ 0 h 370"/>
                <a:gd name="T18" fmla="*/ 0 w 253"/>
                <a:gd name="T19" fmla="*/ 0 h 370"/>
                <a:gd name="T20" fmla="*/ 0 w 253"/>
                <a:gd name="T21" fmla="*/ 0 h 370"/>
                <a:gd name="T22" fmla="*/ 0 w 253"/>
                <a:gd name="T23" fmla="*/ 0 h 370"/>
                <a:gd name="T24" fmla="*/ 0 w 253"/>
                <a:gd name="T25" fmla="*/ 0 h 370"/>
                <a:gd name="T26" fmla="*/ 0 w 253"/>
                <a:gd name="T27" fmla="*/ 0 h 370"/>
                <a:gd name="T28" fmla="*/ 0 w 253"/>
                <a:gd name="T29" fmla="*/ 0 h 370"/>
                <a:gd name="T30" fmla="*/ 0 w 253"/>
                <a:gd name="T31" fmla="*/ 0 h 370"/>
                <a:gd name="T32" fmla="*/ 0 w 253"/>
                <a:gd name="T33" fmla="*/ 0 h 370"/>
                <a:gd name="T34" fmla="*/ 0 w 253"/>
                <a:gd name="T35" fmla="*/ 0 h 370"/>
                <a:gd name="T36" fmla="*/ 0 w 253"/>
                <a:gd name="T37" fmla="*/ 0 h 370"/>
                <a:gd name="T38" fmla="*/ 0 w 253"/>
                <a:gd name="T39" fmla="*/ 0 h 370"/>
                <a:gd name="T40" fmla="*/ 0 w 253"/>
                <a:gd name="T41" fmla="*/ 0 h 370"/>
                <a:gd name="T42" fmla="*/ 0 w 253"/>
                <a:gd name="T43" fmla="*/ 0 h 370"/>
                <a:gd name="T44" fmla="*/ 0 w 253"/>
                <a:gd name="T45" fmla="*/ 0 h 370"/>
                <a:gd name="T46" fmla="*/ 0 w 253"/>
                <a:gd name="T47" fmla="*/ 0 h 370"/>
                <a:gd name="T48" fmla="*/ 0 w 253"/>
                <a:gd name="T49" fmla="*/ 0 h 370"/>
                <a:gd name="T50" fmla="*/ 0 w 253"/>
                <a:gd name="T51" fmla="*/ 0 h 370"/>
                <a:gd name="T52" fmla="*/ 0 w 253"/>
                <a:gd name="T53" fmla="*/ 0 h 370"/>
                <a:gd name="T54" fmla="*/ 0 w 253"/>
                <a:gd name="T55" fmla="*/ 0 h 370"/>
                <a:gd name="T56" fmla="*/ 0 w 253"/>
                <a:gd name="T57" fmla="*/ 0 h 370"/>
                <a:gd name="T58" fmla="*/ 0 w 253"/>
                <a:gd name="T59" fmla="*/ 0 h 370"/>
                <a:gd name="T60" fmla="*/ 0 w 253"/>
                <a:gd name="T61" fmla="*/ 0 h 370"/>
                <a:gd name="T62" fmla="*/ 0 w 253"/>
                <a:gd name="T63" fmla="*/ 0 h 370"/>
                <a:gd name="T64" fmla="*/ 0 w 253"/>
                <a:gd name="T65" fmla="*/ 0 h 370"/>
                <a:gd name="T66" fmla="*/ 0 w 253"/>
                <a:gd name="T67" fmla="*/ 0 h 370"/>
                <a:gd name="T68" fmla="*/ 0 w 253"/>
                <a:gd name="T69" fmla="*/ 0 h 370"/>
                <a:gd name="T70" fmla="*/ 0 w 253"/>
                <a:gd name="T71" fmla="*/ 0 h 370"/>
                <a:gd name="T72" fmla="*/ 0 w 253"/>
                <a:gd name="T73" fmla="*/ 0 h 370"/>
                <a:gd name="T74" fmla="*/ 0 w 253"/>
                <a:gd name="T75" fmla="*/ 0 h 370"/>
                <a:gd name="T76" fmla="*/ 0 w 253"/>
                <a:gd name="T77" fmla="*/ 0 h 370"/>
                <a:gd name="T78" fmla="*/ 0 w 253"/>
                <a:gd name="T79" fmla="*/ 0 h 370"/>
                <a:gd name="T80" fmla="*/ 0 w 253"/>
                <a:gd name="T81" fmla="*/ 0 h 370"/>
                <a:gd name="T82" fmla="*/ 0 w 253"/>
                <a:gd name="T83" fmla="*/ 0 h 370"/>
                <a:gd name="T84" fmla="*/ 0 w 253"/>
                <a:gd name="T85" fmla="*/ 0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3"/>
                <a:gd name="T130" fmla="*/ 0 h 370"/>
                <a:gd name="T131" fmla="*/ 253 w 253"/>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3" h="370">
                  <a:moveTo>
                    <a:pt x="119" y="0"/>
                  </a:moveTo>
                  <a:lnTo>
                    <a:pt x="133" y="15"/>
                  </a:lnTo>
                  <a:lnTo>
                    <a:pt x="119" y="31"/>
                  </a:lnTo>
                  <a:lnTo>
                    <a:pt x="59" y="77"/>
                  </a:lnTo>
                  <a:lnTo>
                    <a:pt x="44" y="92"/>
                  </a:lnTo>
                  <a:lnTo>
                    <a:pt x="30" y="77"/>
                  </a:lnTo>
                  <a:lnTo>
                    <a:pt x="15" y="92"/>
                  </a:lnTo>
                  <a:lnTo>
                    <a:pt x="15" y="62"/>
                  </a:lnTo>
                  <a:lnTo>
                    <a:pt x="0" y="77"/>
                  </a:lnTo>
                  <a:lnTo>
                    <a:pt x="15" y="123"/>
                  </a:lnTo>
                  <a:lnTo>
                    <a:pt x="30" y="138"/>
                  </a:lnTo>
                  <a:lnTo>
                    <a:pt x="59" y="200"/>
                  </a:lnTo>
                  <a:lnTo>
                    <a:pt x="104" y="277"/>
                  </a:lnTo>
                  <a:lnTo>
                    <a:pt x="148" y="338"/>
                  </a:lnTo>
                  <a:lnTo>
                    <a:pt x="178" y="338"/>
                  </a:lnTo>
                  <a:lnTo>
                    <a:pt x="193" y="354"/>
                  </a:lnTo>
                  <a:lnTo>
                    <a:pt x="193" y="369"/>
                  </a:lnTo>
                  <a:lnTo>
                    <a:pt x="208" y="369"/>
                  </a:lnTo>
                  <a:lnTo>
                    <a:pt x="222" y="354"/>
                  </a:lnTo>
                  <a:lnTo>
                    <a:pt x="237" y="354"/>
                  </a:lnTo>
                  <a:lnTo>
                    <a:pt x="237" y="338"/>
                  </a:lnTo>
                  <a:lnTo>
                    <a:pt x="252" y="338"/>
                  </a:lnTo>
                  <a:lnTo>
                    <a:pt x="237" y="338"/>
                  </a:lnTo>
                  <a:lnTo>
                    <a:pt x="237" y="323"/>
                  </a:lnTo>
                  <a:lnTo>
                    <a:pt x="237" y="308"/>
                  </a:lnTo>
                  <a:lnTo>
                    <a:pt x="237" y="292"/>
                  </a:lnTo>
                  <a:lnTo>
                    <a:pt x="237" y="277"/>
                  </a:lnTo>
                  <a:lnTo>
                    <a:pt x="237" y="246"/>
                  </a:lnTo>
                  <a:lnTo>
                    <a:pt x="222" y="215"/>
                  </a:lnTo>
                  <a:lnTo>
                    <a:pt x="193" y="215"/>
                  </a:lnTo>
                  <a:lnTo>
                    <a:pt x="193" y="200"/>
                  </a:lnTo>
                  <a:lnTo>
                    <a:pt x="178" y="200"/>
                  </a:lnTo>
                  <a:lnTo>
                    <a:pt x="148" y="169"/>
                  </a:lnTo>
                  <a:lnTo>
                    <a:pt x="148" y="138"/>
                  </a:lnTo>
                  <a:lnTo>
                    <a:pt x="163" y="108"/>
                  </a:lnTo>
                  <a:lnTo>
                    <a:pt x="193" y="77"/>
                  </a:lnTo>
                  <a:lnTo>
                    <a:pt x="222" y="77"/>
                  </a:lnTo>
                  <a:lnTo>
                    <a:pt x="208" y="46"/>
                  </a:lnTo>
                  <a:lnTo>
                    <a:pt x="178" y="31"/>
                  </a:lnTo>
                  <a:lnTo>
                    <a:pt x="163" y="31"/>
                  </a:lnTo>
                  <a:lnTo>
                    <a:pt x="148" y="31"/>
                  </a:lnTo>
                  <a:lnTo>
                    <a:pt x="133" y="0"/>
                  </a:lnTo>
                  <a:lnTo>
                    <a:pt x="119"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4" name="Freeform 12"/>
            <p:cNvSpPr>
              <a:spLocks/>
            </p:cNvSpPr>
            <p:nvPr/>
          </p:nvSpPr>
          <p:spPr bwMode="auto">
            <a:xfrm>
              <a:off x="1026292" y="2448995"/>
              <a:ext cx="70431" cy="61481"/>
            </a:xfrm>
            <a:custGeom>
              <a:avLst/>
              <a:gdLst>
                <a:gd name="T0" fmla="*/ 0 w 120"/>
                <a:gd name="T1" fmla="*/ 0 h 124"/>
                <a:gd name="T2" fmla="*/ 0 w 120"/>
                <a:gd name="T3" fmla="*/ 0 h 124"/>
                <a:gd name="T4" fmla="*/ 0 w 120"/>
                <a:gd name="T5" fmla="*/ 0 h 124"/>
                <a:gd name="T6" fmla="*/ 0 w 120"/>
                <a:gd name="T7" fmla="*/ 0 h 124"/>
                <a:gd name="T8" fmla="*/ 0 w 120"/>
                <a:gd name="T9" fmla="*/ 0 h 124"/>
                <a:gd name="T10" fmla="*/ 0 w 120"/>
                <a:gd name="T11" fmla="*/ 0 h 124"/>
                <a:gd name="T12" fmla="*/ 0 w 120"/>
                <a:gd name="T13" fmla="*/ 0 h 124"/>
                <a:gd name="T14" fmla="*/ 0 w 120"/>
                <a:gd name="T15" fmla="*/ 0 h 124"/>
                <a:gd name="T16" fmla="*/ 0 w 120"/>
                <a:gd name="T17" fmla="*/ 0 h 124"/>
                <a:gd name="T18" fmla="*/ 0 w 120"/>
                <a:gd name="T19" fmla="*/ 0 h 124"/>
                <a:gd name="T20" fmla="*/ 0 w 120"/>
                <a:gd name="T21" fmla="*/ 0 h 124"/>
                <a:gd name="T22" fmla="*/ 0 w 120"/>
                <a:gd name="T23" fmla="*/ 0 h 124"/>
                <a:gd name="T24" fmla="*/ 0 w 120"/>
                <a:gd name="T25" fmla="*/ 0 h 124"/>
                <a:gd name="T26" fmla="*/ 0 w 120"/>
                <a:gd name="T27" fmla="*/ 0 h 124"/>
                <a:gd name="T28" fmla="*/ 0 w 120"/>
                <a:gd name="T29" fmla="*/ 0 h 124"/>
                <a:gd name="T30" fmla="*/ 0 w 120"/>
                <a:gd name="T31" fmla="*/ 0 h 124"/>
                <a:gd name="T32" fmla="*/ 0 w 120"/>
                <a:gd name="T33" fmla="*/ 0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
                <a:gd name="T52" fmla="*/ 0 h 124"/>
                <a:gd name="T53" fmla="*/ 120 w 120"/>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 h="124">
                  <a:moveTo>
                    <a:pt x="0" y="15"/>
                  </a:moveTo>
                  <a:lnTo>
                    <a:pt x="0" y="46"/>
                  </a:lnTo>
                  <a:lnTo>
                    <a:pt x="0" y="77"/>
                  </a:lnTo>
                  <a:lnTo>
                    <a:pt x="15" y="77"/>
                  </a:lnTo>
                  <a:lnTo>
                    <a:pt x="15" y="92"/>
                  </a:lnTo>
                  <a:lnTo>
                    <a:pt x="0" y="92"/>
                  </a:lnTo>
                  <a:lnTo>
                    <a:pt x="0" y="123"/>
                  </a:lnTo>
                  <a:lnTo>
                    <a:pt x="15" y="108"/>
                  </a:lnTo>
                  <a:lnTo>
                    <a:pt x="30" y="123"/>
                  </a:lnTo>
                  <a:lnTo>
                    <a:pt x="45" y="108"/>
                  </a:lnTo>
                  <a:lnTo>
                    <a:pt x="104" y="62"/>
                  </a:lnTo>
                  <a:lnTo>
                    <a:pt x="119" y="46"/>
                  </a:lnTo>
                  <a:lnTo>
                    <a:pt x="104" y="31"/>
                  </a:lnTo>
                  <a:lnTo>
                    <a:pt x="89" y="15"/>
                  </a:lnTo>
                  <a:lnTo>
                    <a:pt x="30" y="0"/>
                  </a:lnTo>
                  <a:lnTo>
                    <a:pt x="15" y="0"/>
                  </a:lnTo>
                  <a:lnTo>
                    <a:pt x="0" y="15"/>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5" name="Freeform 13"/>
            <p:cNvSpPr>
              <a:spLocks/>
            </p:cNvSpPr>
            <p:nvPr/>
          </p:nvSpPr>
          <p:spPr bwMode="auto">
            <a:xfrm>
              <a:off x="653819" y="1858240"/>
              <a:ext cx="572931" cy="327455"/>
            </a:xfrm>
            <a:custGeom>
              <a:avLst/>
              <a:gdLst>
                <a:gd name="T0" fmla="*/ 0 w 985"/>
                <a:gd name="T1" fmla="*/ 0 h 647"/>
                <a:gd name="T2" fmla="*/ 0 w 985"/>
                <a:gd name="T3" fmla="*/ 0 h 647"/>
                <a:gd name="T4" fmla="*/ 0 w 985"/>
                <a:gd name="T5" fmla="*/ 0 h 647"/>
                <a:gd name="T6" fmla="*/ 0 w 985"/>
                <a:gd name="T7" fmla="*/ 0 h 647"/>
                <a:gd name="T8" fmla="*/ 0 w 985"/>
                <a:gd name="T9" fmla="*/ 0 h 647"/>
                <a:gd name="T10" fmla="*/ 0 w 985"/>
                <a:gd name="T11" fmla="*/ 0 h 647"/>
                <a:gd name="T12" fmla="*/ 0 w 985"/>
                <a:gd name="T13" fmla="*/ 0 h 647"/>
                <a:gd name="T14" fmla="*/ 0 w 985"/>
                <a:gd name="T15" fmla="*/ 0 h 647"/>
                <a:gd name="T16" fmla="*/ 0 w 985"/>
                <a:gd name="T17" fmla="*/ 0 h 647"/>
                <a:gd name="T18" fmla="*/ 0 w 985"/>
                <a:gd name="T19" fmla="*/ 0 h 647"/>
                <a:gd name="T20" fmla="*/ 0 w 985"/>
                <a:gd name="T21" fmla="*/ 0 h 647"/>
                <a:gd name="T22" fmla="*/ 0 w 985"/>
                <a:gd name="T23" fmla="*/ 0 h 647"/>
                <a:gd name="T24" fmla="*/ 0 w 985"/>
                <a:gd name="T25" fmla="*/ 0 h 647"/>
                <a:gd name="T26" fmla="*/ 0 w 985"/>
                <a:gd name="T27" fmla="*/ 0 h 647"/>
                <a:gd name="T28" fmla="*/ 0 w 985"/>
                <a:gd name="T29" fmla="*/ 0 h 647"/>
                <a:gd name="T30" fmla="*/ 0 w 985"/>
                <a:gd name="T31" fmla="*/ 0 h 647"/>
                <a:gd name="T32" fmla="*/ 0 w 985"/>
                <a:gd name="T33" fmla="*/ 0 h 647"/>
                <a:gd name="T34" fmla="*/ 0 w 985"/>
                <a:gd name="T35" fmla="*/ 0 h 647"/>
                <a:gd name="T36" fmla="*/ 0 w 985"/>
                <a:gd name="T37" fmla="*/ 0 h 647"/>
                <a:gd name="T38" fmla="*/ 0 w 985"/>
                <a:gd name="T39" fmla="*/ 0 h 647"/>
                <a:gd name="T40" fmla="*/ 0 w 985"/>
                <a:gd name="T41" fmla="*/ 0 h 647"/>
                <a:gd name="T42" fmla="*/ 0 w 985"/>
                <a:gd name="T43" fmla="*/ 0 h 647"/>
                <a:gd name="T44" fmla="*/ 0 w 985"/>
                <a:gd name="T45" fmla="*/ 0 h 647"/>
                <a:gd name="T46" fmla="*/ 0 w 985"/>
                <a:gd name="T47" fmla="*/ 0 h 647"/>
                <a:gd name="T48" fmla="*/ 0 w 985"/>
                <a:gd name="T49" fmla="*/ 0 h 647"/>
                <a:gd name="T50" fmla="*/ 0 w 985"/>
                <a:gd name="T51" fmla="*/ 0 h 647"/>
                <a:gd name="T52" fmla="*/ 0 w 985"/>
                <a:gd name="T53" fmla="*/ 0 h 647"/>
                <a:gd name="T54" fmla="*/ 0 w 985"/>
                <a:gd name="T55" fmla="*/ 0 h 647"/>
                <a:gd name="T56" fmla="*/ 0 w 985"/>
                <a:gd name="T57" fmla="*/ 0 h 647"/>
                <a:gd name="T58" fmla="*/ 0 w 985"/>
                <a:gd name="T59" fmla="*/ 0 h 647"/>
                <a:gd name="T60" fmla="*/ 0 w 985"/>
                <a:gd name="T61" fmla="*/ 0 h 647"/>
                <a:gd name="T62" fmla="*/ 0 w 985"/>
                <a:gd name="T63" fmla="*/ 0 h 647"/>
                <a:gd name="T64" fmla="*/ 0 w 985"/>
                <a:gd name="T65" fmla="*/ 0 h 647"/>
                <a:gd name="T66" fmla="*/ 0 w 985"/>
                <a:gd name="T67" fmla="*/ 0 h 647"/>
                <a:gd name="T68" fmla="*/ 0 w 985"/>
                <a:gd name="T69" fmla="*/ 0 h 647"/>
                <a:gd name="T70" fmla="*/ 0 w 985"/>
                <a:gd name="T71" fmla="*/ 0 h 647"/>
                <a:gd name="T72" fmla="*/ 0 w 985"/>
                <a:gd name="T73" fmla="*/ 0 h 647"/>
                <a:gd name="T74" fmla="*/ 0 w 985"/>
                <a:gd name="T75" fmla="*/ 0 h 647"/>
                <a:gd name="T76" fmla="*/ 0 w 985"/>
                <a:gd name="T77" fmla="*/ 0 h 647"/>
                <a:gd name="T78" fmla="*/ 0 w 985"/>
                <a:gd name="T79" fmla="*/ 0 h 647"/>
                <a:gd name="T80" fmla="*/ 0 w 985"/>
                <a:gd name="T81" fmla="*/ 0 h 647"/>
                <a:gd name="T82" fmla="*/ 0 w 985"/>
                <a:gd name="T83" fmla="*/ 0 h 647"/>
                <a:gd name="T84" fmla="*/ 0 w 985"/>
                <a:gd name="T85" fmla="*/ 0 h 647"/>
                <a:gd name="T86" fmla="*/ 0 w 985"/>
                <a:gd name="T87" fmla="*/ 0 h 647"/>
                <a:gd name="T88" fmla="*/ 0 w 985"/>
                <a:gd name="T89" fmla="*/ 0 h 647"/>
                <a:gd name="T90" fmla="*/ 0 w 985"/>
                <a:gd name="T91" fmla="*/ 0 h 647"/>
                <a:gd name="T92" fmla="*/ 0 w 985"/>
                <a:gd name="T93" fmla="*/ 0 h 647"/>
                <a:gd name="T94" fmla="*/ 0 w 985"/>
                <a:gd name="T95" fmla="*/ 0 h 647"/>
                <a:gd name="T96" fmla="*/ 0 w 985"/>
                <a:gd name="T97" fmla="*/ 0 h 647"/>
                <a:gd name="T98" fmla="*/ 0 w 985"/>
                <a:gd name="T99" fmla="*/ 0 h 647"/>
                <a:gd name="T100" fmla="*/ 0 w 985"/>
                <a:gd name="T101" fmla="*/ 0 h 647"/>
                <a:gd name="T102" fmla="*/ 0 w 985"/>
                <a:gd name="T103" fmla="*/ 0 h 647"/>
                <a:gd name="T104" fmla="*/ 0 w 985"/>
                <a:gd name="T105" fmla="*/ 0 h 647"/>
                <a:gd name="T106" fmla="*/ 0 w 985"/>
                <a:gd name="T107" fmla="*/ 0 h 647"/>
                <a:gd name="T108" fmla="*/ 0 w 985"/>
                <a:gd name="T109" fmla="*/ 0 h 647"/>
                <a:gd name="T110" fmla="*/ 0 w 985"/>
                <a:gd name="T111" fmla="*/ 0 h 647"/>
                <a:gd name="T112" fmla="*/ 0 w 985"/>
                <a:gd name="T113" fmla="*/ 0 h 6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85"/>
                <a:gd name="T172" fmla="*/ 0 h 647"/>
                <a:gd name="T173" fmla="*/ 985 w 985"/>
                <a:gd name="T174" fmla="*/ 647 h 64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85" h="647">
                  <a:moveTo>
                    <a:pt x="60" y="431"/>
                  </a:moveTo>
                  <a:lnTo>
                    <a:pt x="104" y="446"/>
                  </a:lnTo>
                  <a:lnTo>
                    <a:pt x="179" y="461"/>
                  </a:lnTo>
                  <a:lnTo>
                    <a:pt x="224" y="477"/>
                  </a:lnTo>
                  <a:lnTo>
                    <a:pt x="224" y="461"/>
                  </a:lnTo>
                  <a:lnTo>
                    <a:pt x="253" y="461"/>
                  </a:lnTo>
                  <a:lnTo>
                    <a:pt x="283" y="538"/>
                  </a:lnTo>
                  <a:lnTo>
                    <a:pt x="298" y="523"/>
                  </a:lnTo>
                  <a:lnTo>
                    <a:pt x="328" y="523"/>
                  </a:lnTo>
                  <a:lnTo>
                    <a:pt x="343" y="554"/>
                  </a:lnTo>
                  <a:lnTo>
                    <a:pt x="358" y="584"/>
                  </a:lnTo>
                  <a:lnTo>
                    <a:pt x="358" y="615"/>
                  </a:lnTo>
                  <a:lnTo>
                    <a:pt x="388" y="615"/>
                  </a:lnTo>
                  <a:lnTo>
                    <a:pt x="388" y="584"/>
                  </a:lnTo>
                  <a:lnTo>
                    <a:pt x="432" y="569"/>
                  </a:lnTo>
                  <a:lnTo>
                    <a:pt x="432" y="554"/>
                  </a:lnTo>
                  <a:lnTo>
                    <a:pt x="462" y="538"/>
                  </a:lnTo>
                  <a:lnTo>
                    <a:pt x="492" y="554"/>
                  </a:lnTo>
                  <a:lnTo>
                    <a:pt x="507" y="569"/>
                  </a:lnTo>
                  <a:lnTo>
                    <a:pt x="537" y="554"/>
                  </a:lnTo>
                  <a:lnTo>
                    <a:pt x="537" y="569"/>
                  </a:lnTo>
                  <a:lnTo>
                    <a:pt x="537" y="538"/>
                  </a:lnTo>
                  <a:lnTo>
                    <a:pt x="552" y="538"/>
                  </a:lnTo>
                  <a:lnTo>
                    <a:pt x="567" y="538"/>
                  </a:lnTo>
                  <a:lnTo>
                    <a:pt x="611" y="538"/>
                  </a:lnTo>
                  <a:lnTo>
                    <a:pt x="611" y="554"/>
                  </a:lnTo>
                  <a:lnTo>
                    <a:pt x="626" y="538"/>
                  </a:lnTo>
                  <a:lnTo>
                    <a:pt x="656" y="569"/>
                  </a:lnTo>
                  <a:lnTo>
                    <a:pt x="641" y="600"/>
                  </a:lnTo>
                  <a:lnTo>
                    <a:pt x="671" y="646"/>
                  </a:lnTo>
                  <a:lnTo>
                    <a:pt x="686" y="646"/>
                  </a:lnTo>
                  <a:lnTo>
                    <a:pt x="686" y="631"/>
                  </a:lnTo>
                  <a:lnTo>
                    <a:pt x="686" y="600"/>
                  </a:lnTo>
                  <a:lnTo>
                    <a:pt x="671" y="569"/>
                  </a:lnTo>
                  <a:lnTo>
                    <a:pt x="686" y="523"/>
                  </a:lnTo>
                  <a:lnTo>
                    <a:pt x="701" y="508"/>
                  </a:lnTo>
                  <a:lnTo>
                    <a:pt x="716" y="492"/>
                  </a:lnTo>
                  <a:lnTo>
                    <a:pt x="745" y="477"/>
                  </a:lnTo>
                  <a:lnTo>
                    <a:pt x="760" y="461"/>
                  </a:lnTo>
                  <a:lnTo>
                    <a:pt x="775" y="446"/>
                  </a:lnTo>
                  <a:lnTo>
                    <a:pt x="790" y="446"/>
                  </a:lnTo>
                  <a:lnTo>
                    <a:pt x="790" y="415"/>
                  </a:lnTo>
                  <a:lnTo>
                    <a:pt x="790" y="400"/>
                  </a:lnTo>
                  <a:lnTo>
                    <a:pt x="790" y="385"/>
                  </a:lnTo>
                  <a:lnTo>
                    <a:pt x="790" y="354"/>
                  </a:lnTo>
                  <a:lnTo>
                    <a:pt x="790" y="400"/>
                  </a:lnTo>
                  <a:lnTo>
                    <a:pt x="820" y="369"/>
                  </a:lnTo>
                  <a:lnTo>
                    <a:pt x="820" y="354"/>
                  </a:lnTo>
                  <a:lnTo>
                    <a:pt x="820" y="369"/>
                  </a:lnTo>
                  <a:lnTo>
                    <a:pt x="835" y="338"/>
                  </a:lnTo>
                  <a:lnTo>
                    <a:pt x="835" y="323"/>
                  </a:lnTo>
                  <a:lnTo>
                    <a:pt x="850" y="308"/>
                  </a:lnTo>
                  <a:lnTo>
                    <a:pt x="865" y="308"/>
                  </a:lnTo>
                  <a:lnTo>
                    <a:pt x="895" y="292"/>
                  </a:lnTo>
                  <a:lnTo>
                    <a:pt x="909" y="308"/>
                  </a:lnTo>
                  <a:lnTo>
                    <a:pt x="909" y="292"/>
                  </a:lnTo>
                  <a:lnTo>
                    <a:pt x="909" y="261"/>
                  </a:lnTo>
                  <a:lnTo>
                    <a:pt x="939" y="246"/>
                  </a:lnTo>
                  <a:lnTo>
                    <a:pt x="984" y="231"/>
                  </a:lnTo>
                  <a:lnTo>
                    <a:pt x="969" y="200"/>
                  </a:lnTo>
                  <a:lnTo>
                    <a:pt x="969" y="185"/>
                  </a:lnTo>
                  <a:lnTo>
                    <a:pt x="954" y="169"/>
                  </a:lnTo>
                  <a:lnTo>
                    <a:pt x="954" y="185"/>
                  </a:lnTo>
                  <a:lnTo>
                    <a:pt x="939" y="200"/>
                  </a:lnTo>
                  <a:lnTo>
                    <a:pt x="909" y="231"/>
                  </a:lnTo>
                  <a:lnTo>
                    <a:pt x="895" y="215"/>
                  </a:lnTo>
                  <a:lnTo>
                    <a:pt x="880" y="231"/>
                  </a:lnTo>
                  <a:lnTo>
                    <a:pt x="865" y="215"/>
                  </a:lnTo>
                  <a:lnTo>
                    <a:pt x="835" y="231"/>
                  </a:lnTo>
                  <a:lnTo>
                    <a:pt x="805" y="261"/>
                  </a:lnTo>
                  <a:lnTo>
                    <a:pt x="805" y="246"/>
                  </a:lnTo>
                  <a:lnTo>
                    <a:pt x="775" y="246"/>
                  </a:lnTo>
                  <a:lnTo>
                    <a:pt x="775" y="261"/>
                  </a:lnTo>
                  <a:lnTo>
                    <a:pt x="760" y="277"/>
                  </a:lnTo>
                  <a:lnTo>
                    <a:pt x="731" y="292"/>
                  </a:lnTo>
                  <a:lnTo>
                    <a:pt x="701" y="292"/>
                  </a:lnTo>
                  <a:lnTo>
                    <a:pt x="701" y="277"/>
                  </a:lnTo>
                  <a:lnTo>
                    <a:pt x="716" y="246"/>
                  </a:lnTo>
                  <a:lnTo>
                    <a:pt x="716" y="231"/>
                  </a:lnTo>
                  <a:lnTo>
                    <a:pt x="701" y="231"/>
                  </a:lnTo>
                  <a:lnTo>
                    <a:pt x="716" y="200"/>
                  </a:lnTo>
                  <a:lnTo>
                    <a:pt x="716" y="185"/>
                  </a:lnTo>
                  <a:lnTo>
                    <a:pt x="701" y="185"/>
                  </a:lnTo>
                  <a:lnTo>
                    <a:pt x="671" y="200"/>
                  </a:lnTo>
                  <a:lnTo>
                    <a:pt x="656" y="215"/>
                  </a:lnTo>
                  <a:lnTo>
                    <a:pt x="656" y="231"/>
                  </a:lnTo>
                  <a:lnTo>
                    <a:pt x="626" y="277"/>
                  </a:lnTo>
                  <a:lnTo>
                    <a:pt x="626" y="261"/>
                  </a:lnTo>
                  <a:lnTo>
                    <a:pt x="626" y="231"/>
                  </a:lnTo>
                  <a:lnTo>
                    <a:pt x="656" y="200"/>
                  </a:lnTo>
                  <a:lnTo>
                    <a:pt x="641" y="200"/>
                  </a:lnTo>
                  <a:lnTo>
                    <a:pt x="671" y="169"/>
                  </a:lnTo>
                  <a:lnTo>
                    <a:pt x="716" y="169"/>
                  </a:lnTo>
                  <a:lnTo>
                    <a:pt x="716" y="154"/>
                  </a:lnTo>
                  <a:lnTo>
                    <a:pt x="656" y="138"/>
                  </a:lnTo>
                  <a:lnTo>
                    <a:pt x="626" y="138"/>
                  </a:lnTo>
                  <a:lnTo>
                    <a:pt x="581" y="138"/>
                  </a:lnTo>
                  <a:lnTo>
                    <a:pt x="626" y="108"/>
                  </a:lnTo>
                  <a:lnTo>
                    <a:pt x="537" y="77"/>
                  </a:lnTo>
                  <a:lnTo>
                    <a:pt x="507" y="77"/>
                  </a:lnTo>
                  <a:lnTo>
                    <a:pt x="373" y="46"/>
                  </a:lnTo>
                  <a:lnTo>
                    <a:pt x="224" y="31"/>
                  </a:lnTo>
                  <a:lnTo>
                    <a:pt x="119" y="0"/>
                  </a:lnTo>
                  <a:lnTo>
                    <a:pt x="104" y="31"/>
                  </a:lnTo>
                  <a:lnTo>
                    <a:pt x="104" y="46"/>
                  </a:lnTo>
                  <a:lnTo>
                    <a:pt x="104" y="31"/>
                  </a:lnTo>
                  <a:lnTo>
                    <a:pt x="75" y="15"/>
                  </a:lnTo>
                  <a:lnTo>
                    <a:pt x="60" y="77"/>
                  </a:lnTo>
                  <a:lnTo>
                    <a:pt x="30" y="154"/>
                  </a:lnTo>
                  <a:lnTo>
                    <a:pt x="15" y="215"/>
                  </a:lnTo>
                  <a:lnTo>
                    <a:pt x="0" y="231"/>
                  </a:lnTo>
                  <a:lnTo>
                    <a:pt x="15" y="338"/>
                  </a:lnTo>
                  <a:lnTo>
                    <a:pt x="30" y="385"/>
                  </a:lnTo>
                  <a:lnTo>
                    <a:pt x="60" y="400"/>
                  </a:lnTo>
                  <a:lnTo>
                    <a:pt x="60" y="431"/>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6" name="Freeform 14"/>
            <p:cNvSpPr>
              <a:spLocks/>
            </p:cNvSpPr>
            <p:nvPr/>
          </p:nvSpPr>
          <p:spPr bwMode="auto">
            <a:xfrm>
              <a:off x="410019" y="1446582"/>
              <a:ext cx="365700" cy="303397"/>
            </a:xfrm>
            <a:custGeom>
              <a:avLst/>
              <a:gdLst>
                <a:gd name="T0" fmla="*/ 0 w 627"/>
                <a:gd name="T1" fmla="*/ 0 h 600"/>
                <a:gd name="T2" fmla="*/ 0 w 627"/>
                <a:gd name="T3" fmla="*/ 0 h 600"/>
                <a:gd name="T4" fmla="*/ 0 w 627"/>
                <a:gd name="T5" fmla="*/ 0 h 600"/>
                <a:gd name="T6" fmla="*/ 0 w 627"/>
                <a:gd name="T7" fmla="*/ 0 h 600"/>
                <a:gd name="T8" fmla="*/ 0 w 627"/>
                <a:gd name="T9" fmla="*/ 0 h 600"/>
                <a:gd name="T10" fmla="*/ 0 w 627"/>
                <a:gd name="T11" fmla="*/ 0 h 600"/>
                <a:gd name="T12" fmla="*/ 0 w 627"/>
                <a:gd name="T13" fmla="*/ 0 h 600"/>
                <a:gd name="T14" fmla="*/ 0 w 627"/>
                <a:gd name="T15" fmla="*/ 0 h 600"/>
                <a:gd name="T16" fmla="*/ 0 w 627"/>
                <a:gd name="T17" fmla="*/ 0 h 600"/>
                <a:gd name="T18" fmla="*/ 0 w 627"/>
                <a:gd name="T19" fmla="*/ 0 h 600"/>
                <a:gd name="T20" fmla="*/ 0 w 627"/>
                <a:gd name="T21" fmla="*/ 0 h 600"/>
                <a:gd name="T22" fmla="*/ 0 w 627"/>
                <a:gd name="T23" fmla="*/ 0 h 600"/>
                <a:gd name="T24" fmla="*/ 0 w 627"/>
                <a:gd name="T25" fmla="*/ 0 h 600"/>
                <a:gd name="T26" fmla="*/ 0 w 627"/>
                <a:gd name="T27" fmla="*/ 0 h 600"/>
                <a:gd name="T28" fmla="*/ 0 w 627"/>
                <a:gd name="T29" fmla="*/ 0 h 600"/>
                <a:gd name="T30" fmla="*/ 0 w 627"/>
                <a:gd name="T31" fmla="*/ 0 h 600"/>
                <a:gd name="T32" fmla="*/ 0 w 627"/>
                <a:gd name="T33" fmla="*/ 0 h 600"/>
                <a:gd name="T34" fmla="*/ 0 w 627"/>
                <a:gd name="T35" fmla="*/ 0 h 600"/>
                <a:gd name="T36" fmla="*/ 0 w 627"/>
                <a:gd name="T37" fmla="*/ 0 h 600"/>
                <a:gd name="T38" fmla="*/ 0 w 627"/>
                <a:gd name="T39" fmla="*/ 0 h 600"/>
                <a:gd name="T40" fmla="*/ 0 w 627"/>
                <a:gd name="T41" fmla="*/ 0 h 600"/>
                <a:gd name="T42" fmla="*/ 0 w 627"/>
                <a:gd name="T43" fmla="*/ 0 h 600"/>
                <a:gd name="T44" fmla="*/ 0 w 627"/>
                <a:gd name="T45" fmla="*/ 0 h 600"/>
                <a:gd name="T46" fmla="*/ 0 w 627"/>
                <a:gd name="T47" fmla="*/ 0 h 600"/>
                <a:gd name="T48" fmla="*/ 0 w 627"/>
                <a:gd name="T49" fmla="*/ 0 h 600"/>
                <a:gd name="T50" fmla="*/ 0 w 627"/>
                <a:gd name="T51" fmla="*/ 0 h 600"/>
                <a:gd name="T52" fmla="*/ 0 w 627"/>
                <a:gd name="T53" fmla="*/ 0 h 600"/>
                <a:gd name="T54" fmla="*/ 0 w 627"/>
                <a:gd name="T55" fmla="*/ 0 h 600"/>
                <a:gd name="T56" fmla="*/ 0 w 627"/>
                <a:gd name="T57" fmla="*/ 0 h 600"/>
                <a:gd name="T58" fmla="*/ 0 w 627"/>
                <a:gd name="T59" fmla="*/ 0 h 600"/>
                <a:gd name="T60" fmla="*/ 0 w 627"/>
                <a:gd name="T61" fmla="*/ 0 h 600"/>
                <a:gd name="T62" fmla="*/ 0 w 627"/>
                <a:gd name="T63" fmla="*/ 0 h 600"/>
                <a:gd name="T64" fmla="*/ 0 w 627"/>
                <a:gd name="T65" fmla="*/ 0 h 600"/>
                <a:gd name="T66" fmla="*/ 0 w 627"/>
                <a:gd name="T67" fmla="*/ 0 h 600"/>
                <a:gd name="T68" fmla="*/ 0 w 627"/>
                <a:gd name="T69" fmla="*/ 0 h 600"/>
                <a:gd name="T70" fmla="*/ 0 w 627"/>
                <a:gd name="T71" fmla="*/ 0 h 600"/>
                <a:gd name="T72" fmla="*/ 0 w 627"/>
                <a:gd name="T73" fmla="*/ 0 h 600"/>
                <a:gd name="T74" fmla="*/ 0 w 627"/>
                <a:gd name="T75" fmla="*/ 0 h 600"/>
                <a:gd name="T76" fmla="*/ 0 w 627"/>
                <a:gd name="T77" fmla="*/ 0 h 600"/>
                <a:gd name="T78" fmla="*/ 0 w 627"/>
                <a:gd name="T79" fmla="*/ 0 h 600"/>
                <a:gd name="T80" fmla="*/ 0 w 627"/>
                <a:gd name="T81" fmla="*/ 0 h 600"/>
                <a:gd name="T82" fmla="*/ 0 w 627"/>
                <a:gd name="T83" fmla="*/ 0 h 600"/>
                <a:gd name="T84" fmla="*/ 0 w 627"/>
                <a:gd name="T85" fmla="*/ 0 h 600"/>
                <a:gd name="T86" fmla="*/ 0 w 627"/>
                <a:gd name="T87" fmla="*/ 0 h 600"/>
                <a:gd name="T88" fmla="*/ 0 w 627"/>
                <a:gd name="T89" fmla="*/ 0 h 600"/>
                <a:gd name="T90" fmla="*/ 0 w 627"/>
                <a:gd name="T91" fmla="*/ 0 h 600"/>
                <a:gd name="T92" fmla="*/ 0 w 627"/>
                <a:gd name="T93" fmla="*/ 0 h 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27"/>
                <a:gd name="T142" fmla="*/ 0 h 600"/>
                <a:gd name="T143" fmla="*/ 627 w 627"/>
                <a:gd name="T144" fmla="*/ 600 h 6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27" h="600">
                  <a:moveTo>
                    <a:pt x="507" y="599"/>
                  </a:moveTo>
                  <a:lnTo>
                    <a:pt x="507" y="584"/>
                  </a:lnTo>
                  <a:lnTo>
                    <a:pt x="492" y="553"/>
                  </a:lnTo>
                  <a:lnTo>
                    <a:pt x="492" y="491"/>
                  </a:lnTo>
                  <a:lnTo>
                    <a:pt x="477" y="461"/>
                  </a:lnTo>
                  <a:lnTo>
                    <a:pt x="447" y="461"/>
                  </a:lnTo>
                  <a:lnTo>
                    <a:pt x="432" y="415"/>
                  </a:lnTo>
                  <a:lnTo>
                    <a:pt x="417" y="415"/>
                  </a:lnTo>
                  <a:lnTo>
                    <a:pt x="417" y="399"/>
                  </a:lnTo>
                  <a:lnTo>
                    <a:pt x="626" y="92"/>
                  </a:lnTo>
                  <a:lnTo>
                    <a:pt x="581" y="61"/>
                  </a:lnTo>
                  <a:lnTo>
                    <a:pt x="537" y="31"/>
                  </a:lnTo>
                  <a:lnTo>
                    <a:pt x="507" y="46"/>
                  </a:lnTo>
                  <a:lnTo>
                    <a:pt x="477" y="46"/>
                  </a:lnTo>
                  <a:lnTo>
                    <a:pt x="447" y="46"/>
                  </a:lnTo>
                  <a:lnTo>
                    <a:pt x="402" y="0"/>
                  </a:lnTo>
                  <a:lnTo>
                    <a:pt x="388" y="0"/>
                  </a:lnTo>
                  <a:lnTo>
                    <a:pt x="388" y="92"/>
                  </a:lnTo>
                  <a:lnTo>
                    <a:pt x="358" y="108"/>
                  </a:lnTo>
                  <a:lnTo>
                    <a:pt x="343" y="108"/>
                  </a:lnTo>
                  <a:lnTo>
                    <a:pt x="313" y="61"/>
                  </a:lnTo>
                  <a:lnTo>
                    <a:pt x="253" y="77"/>
                  </a:lnTo>
                  <a:lnTo>
                    <a:pt x="283" y="108"/>
                  </a:lnTo>
                  <a:lnTo>
                    <a:pt x="313" y="138"/>
                  </a:lnTo>
                  <a:lnTo>
                    <a:pt x="268" y="169"/>
                  </a:lnTo>
                  <a:lnTo>
                    <a:pt x="209" y="138"/>
                  </a:lnTo>
                  <a:lnTo>
                    <a:pt x="134" y="154"/>
                  </a:lnTo>
                  <a:lnTo>
                    <a:pt x="134" y="215"/>
                  </a:lnTo>
                  <a:lnTo>
                    <a:pt x="164" y="246"/>
                  </a:lnTo>
                  <a:lnTo>
                    <a:pt x="119" y="261"/>
                  </a:lnTo>
                  <a:lnTo>
                    <a:pt x="75" y="276"/>
                  </a:lnTo>
                  <a:lnTo>
                    <a:pt x="0" y="323"/>
                  </a:lnTo>
                  <a:lnTo>
                    <a:pt x="45" y="323"/>
                  </a:lnTo>
                  <a:lnTo>
                    <a:pt x="119" y="323"/>
                  </a:lnTo>
                  <a:lnTo>
                    <a:pt x="224" y="292"/>
                  </a:lnTo>
                  <a:lnTo>
                    <a:pt x="224" y="261"/>
                  </a:lnTo>
                  <a:lnTo>
                    <a:pt x="328" y="261"/>
                  </a:lnTo>
                  <a:lnTo>
                    <a:pt x="328" y="292"/>
                  </a:lnTo>
                  <a:lnTo>
                    <a:pt x="253" y="292"/>
                  </a:lnTo>
                  <a:lnTo>
                    <a:pt x="253" y="307"/>
                  </a:lnTo>
                  <a:lnTo>
                    <a:pt x="313" y="323"/>
                  </a:lnTo>
                  <a:lnTo>
                    <a:pt x="343" y="323"/>
                  </a:lnTo>
                  <a:lnTo>
                    <a:pt x="388" y="369"/>
                  </a:lnTo>
                  <a:lnTo>
                    <a:pt x="402" y="415"/>
                  </a:lnTo>
                  <a:lnTo>
                    <a:pt x="432" y="461"/>
                  </a:lnTo>
                  <a:lnTo>
                    <a:pt x="462" y="599"/>
                  </a:lnTo>
                  <a:lnTo>
                    <a:pt x="507" y="599"/>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7" name="Freeform 15"/>
            <p:cNvSpPr>
              <a:spLocks/>
            </p:cNvSpPr>
            <p:nvPr/>
          </p:nvSpPr>
          <p:spPr bwMode="auto">
            <a:xfrm>
              <a:off x="819062" y="1593603"/>
              <a:ext cx="52823" cy="32077"/>
            </a:xfrm>
            <a:custGeom>
              <a:avLst/>
              <a:gdLst>
                <a:gd name="T0" fmla="*/ 0 w 90"/>
                <a:gd name="T1" fmla="*/ 0 h 62"/>
                <a:gd name="T2" fmla="*/ 0 w 90"/>
                <a:gd name="T3" fmla="*/ 0 h 62"/>
                <a:gd name="T4" fmla="*/ 0 w 90"/>
                <a:gd name="T5" fmla="*/ 0 h 62"/>
                <a:gd name="T6" fmla="*/ 0 w 90"/>
                <a:gd name="T7" fmla="*/ 0 h 62"/>
                <a:gd name="T8" fmla="*/ 0 w 90"/>
                <a:gd name="T9" fmla="*/ 0 h 62"/>
                <a:gd name="T10" fmla="*/ 0 w 90"/>
                <a:gd name="T11" fmla="*/ 0 h 62"/>
                <a:gd name="T12" fmla="*/ 0 w 90"/>
                <a:gd name="T13" fmla="*/ 0 h 62"/>
                <a:gd name="T14" fmla="*/ 0 w 90"/>
                <a:gd name="T15" fmla="*/ 0 h 62"/>
                <a:gd name="T16" fmla="*/ 0 w 90"/>
                <a:gd name="T17" fmla="*/ 0 h 62"/>
                <a:gd name="T18" fmla="*/ 0 w 90"/>
                <a:gd name="T19" fmla="*/ 0 h 62"/>
                <a:gd name="T20" fmla="*/ 0 w 90"/>
                <a:gd name="T21" fmla="*/ 0 h 62"/>
                <a:gd name="T22" fmla="*/ 0 w 90"/>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0"/>
                <a:gd name="T37" fmla="*/ 0 h 62"/>
                <a:gd name="T38" fmla="*/ 90 w 90"/>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0" h="62">
                  <a:moveTo>
                    <a:pt x="15" y="0"/>
                  </a:moveTo>
                  <a:lnTo>
                    <a:pt x="89" y="0"/>
                  </a:lnTo>
                  <a:lnTo>
                    <a:pt x="74" y="15"/>
                  </a:lnTo>
                  <a:lnTo>
                    <a:pt x="89" y="46"/>
                  </a:lnTo>
                  <a:lnTo>
                    <a:pt x="74" y="61"/>
                  </a:lnTo>
                  <a:lnTo>
                    <a:pt x="59" y="46"/>
                  </a:lnTo>
                  <a:lnTo>
                    <a:pt x="45" y="61"/>
                  </a:lnTo>
                  <a:lnTo>
                    <a:pt x="30" y="46"/>
                  </a:lnTo>
                  <a:lnTo>
                    <a:pt x="15" y="61"/>
                  </a:lnTo>
                  <a:lnTo>
                    <a:pt x="0" y="46"/>
                  </a:lnTo>
                  <a:lnTo>
                    <a:pt x="30" y="31"/>
                  </a:lnTo>
                  <a:lnTo>
                    <a:pt x="15" y="0"/>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8" name="Freeform 16"/>
            <p:cNvSpPr>
              <a:spLocks/>
            </p:cNvSpPr>
            <p:nvPr/>
          </p:nvSpPr>
          <p:spPr bwMode="auto">
            <a:xfrm>
              <a:off x="835315" y="1656421"/>
              <a:ext cx="44697" cy="32077"/>
            </a:xfrm>
            <a:custGeom>
              <a:avLst/>
              <a:gdLst>
                <a:gd name="T0" fmla="*/ 0 w 77"/>
                <a:gd name="T1" fmla="*/ 0 h 63"/>
                <a:gd name="T2" fmla="*/ 0 w 77"/>
                <a:gd name="T3" fmla="*/ 0 h 63"/>
                <a:gd name="T4" fmla="*/ 0 w 77"/>
                <a:gd name="T5" fmla="*/ 0 h 63"/>
                <a:gd name="T6" fmla="*/ 0 w 77"/>
                <a:gd name="T7" fmla="*/ 0 h 63"/>
                <a:gd name="T8" fmla="*/ 0 w 77"/>
                <a:gd name="T9" fmla="*/ 0 h 63"/>
                <a:gd name="T10" fmla="*/ 0 w 77"/>
                <a:gd name="T11" fmla="*/ 0 h 63"/>
                <a:gd name="T12" fmla="*/ 0 w 77"/>
                <a:gd name="T13" fmla="*/ 0 h 63"/>
                <a:gd name="T14" fmla="*/ 0 w 77"/>
                <a:gd name="T15" fmla="*/ 0 h 63"/>
                <a:gd name="T16" fmla="*/ 0 w 77"/>
                <a:gd name="T17" fmla="*/ 0 h 63"/>
                <a:gd name="T18" fmla="*/ 0 w 77"/>
                <a:gd name="T19" fmla="*/ 0 h 63"/>
                <a:gd name="T20" fmla="*/ 0 w 77"/>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
                <a:gd name="T34" fmla="*/ 0 h 63"/>
                <a:gd name="T35" fmla="*/ 77 w 77"/>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 h="63">
                  <a:moveTo>
                    <a:pt x="30" y="0"/>
                  </a:moveTo>
                  <a:lnTo>
                    <a:pt x="46" y="16"/>
                  </a:lnTo>
                  <a:lnTo>
                    <a:pt x="46" y="31"/>
                  </a:lnTo>
                  <a:lnTo>
                    <a:pt x="61" y="16"/>
                  </a:lnTo>
                  <a:lnTo>
                    <a:pt x="76" y="47"/>
                  </a:lnTo>
                  <a:lnTo>
                    <a:pt x="46" y="47"/>
                  </a:lnTo>
                  <a:lnTo>
                    <a:pt x="30" y="62"/>
                  </a:lnTo>
                  <a:lnTo>
                    <a:pt x="0" y="47"/>
                  </a:lnTo>
                  <a:lnTo>
                    <a:pt x="15" y="31"/>
                  </a:lnTo>
                  <a:lnTo>
                    <a:pt x="30" y="31"/>
                  </a:lnTo>
                  <a:lnTo>
                    <a:pt x="30" y="0"/>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9" name="Freeform 17"/>
            <p:cNvSpPr>
              <a:spLocks/>
            </p:cNvSpPr>
            <p:nvPr/>
          </p:nvSpPr>
          <p:spPr bwMode="auto">
            <a:xfrm>
              <a:off x="896265" y="1826163"/>
              <a:ext cx="9481" cy="25394"/>
            </a:xfrm>
            <a:custGeom>
              <a:avLst/>
              <a:gdLst>
                <a:gd name="T0" fmla="*/ 0 w 17"/>
                <a:gd name="T1" fmla="*/ 0 h 47"/>
                <a:gd name="T2" fmla="*/ 0 w 17"/>
                <a:gd name="T3" fmla="*/ 0 h 47"/>
                <a:gd name="T4" fmla="*/ 0 w 17"/>
                <a:gd name="T5" fmla="*/ 0 h 47"/>
                <a:gd name="T6" fmla="*/ 0 w 17"/>
                <a:gd name="T7" fmla="*/ 0 h 47"/>
                <a:gd name="T8" fmla="*/ 0 60000 65536"/>
                <a:gd name="T9" fmla="*/ 0 60000 65536"/>
                <a:gd name="T10" fmla="*/ 0 60000 65536"/>
                <a:gd name="T11" fmla="*/ 0 60000 65536"/>
                <a:gd name="T12" fmla="*/ 0 w 17"/>
                <a:gd name="T13" fmla="*/ 0 h 47"/>
                <a:gd name="T14" fmla="*/ 17 w 17"/>
                <a:gd name="T15" fmla="*/ 47 h 47"/>
              </a:gdLst>
              <a:ahLst/>
              <a:cxnLst>
                <a:cxn ang="T8">
                  <a:pos x="T0" y="T1"/>
                </a:cxn>
                <a:cxn ang="T9">
                  <a:pos x="T2" y="T3"/>
                </a:cxn>
                <a:cxn ang="T10">
                  <a:pos x="T4" y="T5"/>
                </a:cxn>
                <a:cxn ang="T11">
                  <a:pos x="T6" y="T7"/>
                </a:cxn>
              </a:cxnLst>
              <a:rect l="T12" t="T13" r="T14" b="T15"/>
              <a:pathLst>
                <a:path w="17" h="47">
                  <a:moveTo>
                    <a:pt x="0" y="0"/>
                  </a:moveTo>
                  <a:lnTo>
                    <a:pt x="16" y="0"/>
                  </a:lnTo>
                  <a:lnTo>
                    <a:pt x="16" y="46"/>
                  </a:lnTo>
                  <a:lnTo>
                    <a:pt x="0" y="0"/>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0" name="Freeform 18"/>
            <p:cNvSpPr>
              <a:spLocks/>
            </p:cNvSpPr>
            <p:nvPr/>
          </p:nvSpPr>
          <p:spPr bwMode="auto">
            <a:xfrm>
              <a:off x="973469" y="2347417"/>
              <a:ext cx="36570" cy="32077"/>
            </a:xfrm>
            <a:custGeom>
              <a:avLst/>
              <a:gdLst>
                <a:gd name="T0" fmla="*/ 0 w 61"/>
                <a:gd name="T1" fmla="*/ 0 h 62"/>
                <a:gd name="T2" fmla="*/ 0 w 61"/>
                <a:gd name="T3" fmla="*/ 0 h 62"/>
                <a:gd name="T4" fmla="*/ 0 w 61"/>
                <a:gd name="T5" fmla="*/ 0 h 62"/>
                <a:gd name="T6" fmla="*/ 0 w 61"/>
                <a:gd name="T7" fmla="*/ 0 h 62"/>
                <a:gd name="T8" fmla="*/ 0 w 61"/>
                <a:gd name="T9" fmla="*/ 0 h 62"/>
                <a:gd name="T10" fmla="*/ 0 w 61"/>
                <a:gd name="T11" fmla="*/ 0 h 62"/>
                <a:gd name="T12" fmla="*/ 0 w 61"/>
                <a:gd name="T13" fmla="*/ 0 h 62"/>
                <a:gd name="T14" fmla="*/ 0 w 61"/>
                <a:gd name="T15" fmla="*/ 0 h 62"/>
                <a:gd name="T16" fmla="*/ 0 w 61"/>
                <a:gd name="T17" fmla="*/ 0 h 62"/>
                <a:gd name="T18" fmla="*/ 0 w 61"/>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62"/>
                <a:gd name="T32" fmla="*/ 61 w 61"/>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62">
                  <a:moveTo>
                    <a:pt x="60" y="31"/>
                  </a:moveTo>
                  <a:lnTo>
                    <a:pt x="45" y="0"/>
                  </a:lnTo>
                  <a:lnTo>
                    <a:pt x="15" y="0"/>
                  </a:lnTo>
                  <a:lnTo>
                    <a:pt x="0" y="0"/>
                  </a:lnTo>
                  <a:lnTo>
                    <a:pt x="0" y="15"/>
                  </a:lnTo>
                  <a:lnTo>
                    <a:pt x="15" y="31"/>
                  </a:lnTo>
                  <a:lnTo>
                    <a:pt x="30" y="31"/>
                  </a:lnTo>
                  <a:lnTo>
                    <a:pt x="30" y="46"/>
                  </a:lnTo>
                  <a:lnTo>
                    <a:pt x="45" y="61"/>
                  </a:lnTo>
                  <a:lnTo>
                    <a:pt x="60" y="31"/>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1" name="Freeform 19"/>
            <p:cNvSpPr>
              <a:spLocks/>
            </p:cNvSpPr>
            <p:nvPr/>
          </p:nvSpPr>
          <p:spPr bwMode="auto">
            <a:xfrm>
              <a:off x="957215" y="2308658"/>
              <a:ext cx="44697" cy="40097"/>
            </a:xfrm>
            <a:custGeom>
              <a:avLst/>
              <a:gdLst>
                <a:gd name="T0" fmla="*/ 0 w 76"/>
                <a:gd name="T1" fmla="*/ 0 h 78"/>
                <a:gd name="T2" fmla="*/ 0 w 76"/>
                <a:gd name="T3" fmla="*/ 0 h 78"/>
                <a:gd name="T4" fmla="*/ 0 w 76"/>
                <a:gd name="T5" fmla="*/ 0 h 78"/>
                <a:gd name="T6" fmla="*/ 0 w 76"/>
                <a:gd name="T7" fmla="*/ 0 h 78"/>
                <a:gd name="T8" fmla="*/ 0 w 76"/>
                <a:gd name="T9" fmla="*/ 0 h 78"/>
                <a:gd name="T10" fmla="*/ 0 w 76"/>
                <a:gd name="T11" fmla="*/ 0 h 78"/>
                <a:gd name="T12" fmla="*/ 0 w 76"/>
                <a:gd name="T13" fmla="*/ 0 h 78"/>
                <a:gd name="T14" fmla="*/ 0 w 76"/>
                <a:gd name="T15" fmla="*/ 0 h 78"/>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78"/>
                <a:gd name="T26" fmla="*/ 76 w 76"/>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78">
                  <a:moveTo>
                    <a:pt x="30" y="77"/>
                  </a:moveTo>
                  <a:lnTo>
                    <a:pt x="45" y="77"/>
                  </a:lnTo>
                  <a:lnTo>
                    <a:pt x="75" y="77"/>
                  </a:lnTo>
                  <a:lnTo>
                    <a:pt x="75" y="0"/>
                  </a:lnTo>
                  <a:lnTo>
                    <a:pt x="30" y="15"/>
                  </a:lnTo>
                  <a:lnTo>
                    <a:pt x="15" y="31"/>
                  </a:lnTo>
                  <a:lnTo>
                    <a:pt x="0" y="31"/>
                  </a:lnTo>
                  <a:lnTo>
                    <a:pt x="30" y="77"/>
                  </a:lnTo>
                </a:path>
              </a:pathLst>
            </a:custGeom>
            <a:solidFill>
              <a:srgbClr val="C0C0C0"/>
            </a:solidFill>
            <a:ln w="3175">
              <a:solidFill>
                <a:schemeClr val="bg1"/>
              </a:solidFill>
              <a:round/>
              <a:headEnd/>
              <a:tailEnd/>
            </a:ln>
          </p:spPr>
          <p:txBody>
            <a:bodyPr wrap="none" lIns="67866" tIns="33338" rIns="67866" bIns="33338" anchor="ctr"/>
            <a:lstStyle/>
            <a:p>
              <a:pPr defTabSz="685800">
                <a:defRPr/>
              </a:pPr>
              <a:endParaRPr lang="en-GB" sz="1350" dirty="0">
                <a:solidFill>
                  <a:prstClr val="black"/>
                </a:solidFill>
                <a:latin typeface="Calibri" panose="020F0502020204030204"/>
              </a:endParaRPr>
            </a:p>
          </p:txBody>
        </p:sp>
        <p:sp>
          <p:nvSpPr>
            <p:cNvPr id="32" name="Freeform 20"/>
            <p:cNvSpPr>
              <a:spLocks/>
            </p:cNvSpPr>
            <p:nvPr/>
          </p:nvSpPr>
          <p:spPr bwMode="auto">
            <a:xfrm>
              <a:off x="939607" y="2292619"/>
              <a:ext cx="62305" cy="32077"/>
            </a:xfrm>
            <a:custGeom>
              <a:avLst/>
              <a:gdLst>
                <a:gd name="T0" fmla="*/ 0 w 106"/>
                <a:gd name="T1" fmla="*/ 0 h 63"/>
                <a:gd name="T2" fmla="*/ 0 w 106"/>
                <a:gd name="T3" fmla="*/ 0 h 63"/>
                <a:gd name="T4" fmla="*/ 0 w 106"/>
                <a:gd name="T5" fmla="*/ 0 h 63"/>
                <a:gd name="T6" fmla="*/ 0 w 106"/>
                <a:gd name="T7" fmla="*/ 0 h 63"/>
                <a:gd name="T8" fmla="*/ 0 w 106"/>
                <a:gd name="T9" fmla="*/ 0 h 63"/>
                <a:gd name="T10" fmla="*/ 0 w 106"/>
                <a:gd name="T11" fmla="*/ 0 h 63"/>
                <a:gd name="T12" fmla="*/ 0 w 106"/>
                <a:gd name="T13" fmla="*/ 0 h 63"/>
                <a:gd name="T14" fmla="*/ 0 w 106"/>
                <a:gd name="T15" fmla="*/ 0 h 63"/>
                <a:gd name="T16" fmla="*/ 0 w 106"/>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63"/>
                <a:gd name="T29" fmla="*/ 106 w 106"/>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63">
                  <a:moveTo>
                    <a:pt x="105" y="31"/>
                  </a:moveTo>
                  <a:lnTo>
                    <a:pt x="90" y="16"/>
                  </a:lnTo>
                  <a:lnTo>
                    <a:pt x="30" y="0"/>
                  </a:lnTo>
                  <a:lnTo>
                    <a:pt x="0" y="31"/>
                  </a:lnTo>
                  <a:lnTo>
                    <a:pt x="30" y="47"/>
                  </a:lnTo>
                  <a:lnTo>
                    <a:pt x="30" y="62"/>
                  </a:lnTo>
                  <a:lnTo>
                    <a:pt x="45" y="62"/>
                  </a:lnTo>
                  <a:lnTo>
                    <a:pt x="60" y="47"/>
                  </a:lnTo>
                  <a:lnTo>
                    <a:pt x="105" y="31"/>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3" name="Freeform 21"/>
            <p:cNvSpPr>
              <a:spLocks/>
            </p:cNvSpPr>
            <p:nvPr/>
          </p:nvSpPr>
          <p:spPr bwMode="auto">
            <a:xfrm>
              <a:off x="931481" y="2308658"/>
              <a:ext cx="25734" cy="16039"/>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60000 65536"/>
                <a:gd name="T13" fmla="*/ 0 60000 65536"/>
                <a:gd name="T14" fmla="*/ 0 60000 65536"/>
                <a:gd name="T15" fmla="*/ 0 60000 65536"/>
                <a:gd name="T16" fmla="*/ 0 60000 65536"/>
                <a:gd name="T17" fmla="*/ 0 60000 65536"/>
                <a:gd name="T18" fmla="*/ 0 w 46"/>
                <a:gd name="T19" fmla="*/ 0 h 32"/>
                <a:gd name="T20" fmla="*/ 46 w 4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6" h="32">
                  <a:moveTo>
                    <a:pt x="45" y="31"/>
                  </a:moveTo>
                  <a:lnTo>
                    <a:pt x="45" y="16"/>
                  </a:lnTo>
                  <a:lnTo>
                    <a:pt x="15" y="0"/>
                  </a:lnTo>
                  <a:lnTo>
                    <a:pt x="0" y="16"/>
                  </a:lnTo>
                  <a:lnTo>
                    <a:pt x="30" y="31"/>
                  </a:lnTo>
                  <a:lnTo>
                    <a:pt x="45" y="31"/>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4" name="Freeform 22"/>
            <p:cNvSpPr>
              <a:spLocks/>
            </p:cNvSpPr>
            <p:nvPr/>
          </p:nvSpPr>
          <p:spPr bwMode="auto">
            <a:xfrm>
              <a:off x="913873" y="2269898"/>
              <a:ext cx="43342" cy="46779"/>
            </a:xfrm>
            <a:custGeom>
              <a:avLst/>
              <a:gdLst>
                <a:gd name="T0" fmla="*/ 0 w 75"/>
                <a:gd name="T1" fmla="*/ 0 h 93"/>
                <a:gd name="T2" fmla="*/ 0 w 75"/>
                <a:gd name="T3" fmla="*/ 0 h 93"/>
                <a:gd name="T4" fmla="*/ 0 w 75"/>
                <a:gd name="T5" fmla="*/ 0 h 93"/>
                <a:gd name="T6" fmla="*/ 0 w 75"/>
                <a:gd name="T7" fmla="*/ 0 h 93"/>
                <a:gd name="T8" fmla="*/ 0 w 75"/>
                <a:gd name="T9" fmla="*/ 0 h 93"/>
                <a:gd name="T10" fmla="*/ 0 w 75"/>
                <a:gd name="T11" fmla="*/ 0 h 93"/>
                <a:gd name="T12" fmla="*/ 0 w 75"/>
                <a:gd name="T13" fmla="*/ 0 h 93"/>
                <a:gd name="T14" fmla="*/ 0 w 75"/>
                <a:gd name="T15" fmla="*/ 0 h 93"/>
                <a:gd name="T16" fmla="*/ 0 w 75"/>
                <a:gd name="T17" fmla="*/ 0 h 93"/>
                <a:gd name="T18" fmla="*/ 0 w 75"/>
                <a:gd name="T19" fmla="*/ 0 h 93"/>
                <a:gd name="T20" fmla="*/ 0 w 75"/>
                <a:gd name="T21" fmla="*/ 0 h 93"/>
                <a:gd name="T22" fmla="*/ 0 w 75"/>
                <a:gd name="T23" fmla="*/ 0 h 93"/>
                <a:gd name="T24" fmla="*/ 0 w 75"/>
                <a:gd name="T25" fmla="*/ 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
                <a:gd name="T40" fmla="*/ 0 h 93"/>
                <a:gd name="T41" fmla="*/ 75 w 75"/>
                <a:gd name="T42" fmla="*/ 93 h 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 h="93">
                  <a:moveTo>
                    <a:pt x="30" y="92"/>
                  </a:moveTo>
                  <a:lnTo>
                    <a:pt x="44" y="77"/>
                  </a:lnTo>
                  <a:lnTo>
                    <a:pt x="74" y="46"/>
                  </a:lnTo>
                  <a:lnTo>
                    <a:pt x="74" y="31"/>
                  </a:lnTo>
                  <a:lnTo>
                    <a:pt x="59" y="31"/>
                  </a:lnTo>
                  <a:lnTo>
                    <a:pt x="59" y="0"/>
                  </a:lnTo>
                  <a:lnTo>
                    <a:pt x="30" y="0"/>
                  </a:lnTo>
                  <a:lnTo>
                    <a:pt x="15" y="15"/>
                  </a:lnTo>
                  <a:lnTo>
                    <a:pt x="30" y="31"/>
                  </a:lnTo>
                  <a:lnTo>
                    <a:pt x="15" y="31"/>
                  </a:lnTo>
                  <a:lnTo>
                    <a:pt x="0" y="61"/>
                  </a:lnTo>
                  <a:lnTo>
                    <a:pt x="0" y="77"/>
                  </a:lnTo>
                  <a:lnTo>
                    <a:pt x="30" y="92"/>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5" name="Freeform 23"/>
            <p:cNvSpPr>
              <a:spLocks/>
            </p:cNvSpPr>
            <p:nvPr/>
          </p:nvSpPr>
          <p:spPr bwMode="auto">
            <a:xfrm>
              <a:off x="949089" y="2269898"/>
              <a:ext cx="9481" cy="16039"/>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0"/>
                  </a:moveTo>
                  <a:lnTo>
                    <a:pt x="0" y="31"/>
                  </a:lnTo>
                  <a:lnTo>
                    <a:pt x="16" y="31"/>
                  </a:lnTo>
                  <a:lnTo>
                    <a:pt x="16" y="0"/>
                  </a:lnTo>
                  <a:lnTo>
                    <a:pt x="0" y="0"/>
                  </a:lnTo>
                </a:path>
              </a:pathLst>
            </a:custGeom>
            <a:solidFill>
              <a:srgbClr val="FFFF00"/>
            </a:solidFill>
            <a:ln w="3175">
              <a:solidFill>
                <a:schemeClr val="bg1"/>
              </a:solidFill>
              <a:round/>
              <a:headEnd/>
              <a:tailEnd/>
            </a:ln>
          </p:spPr>
          <p:txBody>
            <a:bodyPr wrap="none" lIns="67866" tIns="33338" rIns="67866" bIns="33338" anchor="ctr"/>
            <a:lstStyle/>
            <a:p>
              <a:pPr defTabSz="685800">
                <a:defRPr/>
              </a:pPr>
              <a:endParaRPr lang="en-GB" sz="1350" dirty="0">
                <a:solidFill>
                  <a:prstClr val="black"/>
                </a:solidFill>
                <a:latin typeface="Calibri" panose="020F0502020204030204"/>
              </a:endParaRPr>
            </a:p>
          </p:txBody>
        </p:sp>
        <p:sp>
          <p:nvSpPr>
            <p:cNvPr id="36" name="Freeform 24"/>
            <p:cNvSpPr>
              <a:spLocks/>
            </p:cNvSpPr>
            <p:nvPr/>
          </p:nvSpPr>
          <p:spPr bwMode="auto">
            <a:xfrm>
              <a:off x="687681" y="2076098"/>
              <a:ext cx="287143" cy="233896"/>
            </a:xfrm>
            <a:custGeom>
              <a:avLst/>
              <a:gdLst>
                <a:gd name="T0" fmla="*/ 0 w 492"/>
                <a:gd name="T1" fmla="*/ 0 h 462"/>
                <a:gd name="T2" fmla="*/ 0 w 492"/>
                <a:gd name="T3" fmla="*/ 0 h 462"/>
                <a:gd name="T4" fmla="*/ 0 w 492"/>
                <a:gd name="T5" fmla="*/ 0 h 462"/>
                <a:gd name="T6" fmla="*/ 0 w 492"/>
                <a:gd name="T7" fmla="*/ 0 h 462"/>
                <a:gd name="T8" fmla="*/ 0 w 492"/>
                <a:gd name="T9" fmla="*/ 0 h 462"/>
                <a:gd name="T10" fmla="*/ 0 w 492"/>
                <a:gd name="T11" fmla="*/ 0 h 462"/>
                <a:gd name="T12" fmla="*/ 0 w 492"/>
                <a:gd name="T13" fmla="*/ 0 h 462"/>
                <a:gd name="T14" fmla="*/ 0 w 492"/>
                <a:gd name="T15" fmla="*/ 0 h 462"/>
                <a:gd name="T16" fmla="*/ 0 w 492"/>
                <a:gd name="T17" fmla="*/ 0 h 462"/>
                <a:gd name="T18" fmla="*/ 0 w 492"/>
                <a:gd name="T19" fmla="*/ 0 h 462"/>
                <a:gd name="T20" fmla="*/ 0 w 492"/>
                <a:gd name="T21" fmla="*/ 0 h 462"/>
                <a:gd name="T22" fmla="*/ 0 w 492"/>
                <a:gd name="T23" fmla="*/ 0 h 462"/>
                <a:gd name="T24" fmla="*/ 0 w 492"/>
                <a:gd name="T25" fmla="*/ 0 h 462"/>
                <a:gd name="T26" fmla="*/ 0 w 492"/>
                <a:gd name="T27" fmla="*/ 0 h 462"/>
                <a:gd name="T28" fmla="*/ 0 w 492"/>
                <a:gd name="T29" fmla="*/ 0 h 462"/>
                <a:gd name="T30" fmla="*/ 0 w 492"/>
                <a:gd name="T31" fmla="*/ 0 h 462"/>
                <a:gd name="T32" fmla="*/ 0 w 492"/>
                <a:gd name="T33" fmla="*/ 0 h 462"/>
                <a:gd name="T34" fmla="*/ 0 w 492"/>
                <a:gd name="T35" fmla="*/ 0 h 462"/>
                <a:gd name="T36" fmla="*/ 0 w 492"/>
                <a:gd name="T37" fmla="*/ 0 h 462"/>
                <a:gd name="T38" fmla="*/ 0 w 492"/>
                <a:gd name="T39" fmla="*/ 0 h 462"/>
                <a:gd name="T40" fmla="*/ 0 w 492"/>
                <a:gd name="T41" fmla="*/ 0 h 462"/>
                <a:gd name="T42" fmla="*/ 0 w 492"/>
                <a:gd name="T43" fmla="*/ 0 h 462"/>
                <a:gd name="T44" fmla="*/ 0 w 492"/>
                <a:gd name="T45" fmla="*/ 0 h 462"/>
                <a:gd name="T46" fmla="*/ 0 w 492"/>
                <a:gd name="T47" fmla="*/ 0 h 462"/>
                <a:gd name="T48" fmla="*/ 0 w 492"/>
                <a:gd name="T49" fmla="*/ 0 h 462"/>
                <a:gd name="T50" fmla="*/ 0 w 492"/>
                <a:gd name="T51" fmla="*/ 0 h 462"/>
                <a:gd name="T52" fmla="*/ 0 w 492"/>
                <a:gd name="T53" fmla="*/ 0 h 462"/>
                <a:gd name="T54" fmla="*/ 0 w 492"/>
                <a:gd name="T55" fmla="*/ 0 h 462"/>
                <a:gd name="T56" fmla="*/ 0 w 492"/>
                <a:gd name="T57" fmla="*/ 0 h 462"/>
                <a:gd name="T58" fmla="*/ 0 w 492"/>
                <a:gd name="T59" fmla="*/ 0 h 462"/>
                <a:gd name="T60" fmla="*/ 0 w 492"/>
                <a:gd name="T61" fmla="*/ 0 h 462"/>
                <a:gd name="T62" fmla="*/ 0 w 492"/>
                <a:gd name="T63" fmla="*/ 0 h 462"/>
                <a:gd name="T64" fmla="*/ 0 w 492"/>
                <a:gd name="T65" fmla="*/ 0 h 462"/>
                <a:gd name="T66" fmla="*/ 0 w 492"/>
                <a:gd name="T67" fmla="*/ 0 h 462"/>
                <a:gd name="T68" fmla="*/ 0 w 492"/>
                <a:gd name="T69" fmla="*/ 0 h 462"/>
                <a:gd name="T70" fmla="*/ 0 w 492"/>
                <a:gd name="T71" fmla="*/ 0 h 462"/>
                <a:gd name="T72" fmla="*/ 0 w 492"/>
                <a:gd name="T73" fmla="*/ 0 h 462"/>
                <a:gd name="T74" fmla="*/ 0 w 492"/>
                <a:gd name="T75" fmla="*/ 0 h 462"/>
                <a:gd name="T76" fmla="*/ 0 w 492"/>
                <a:gd name="T77" fmla="*/ 0 h 462"/>
                <a:gd name="T78" fmla="*/ 0 w 492"/>
                <a:gd name="T79" fmla="*/ 0 h 462"/>
                <a:gd name="T80" fmla="*/ 0 w 492"/>
                <a:gd name="T81" fmla="*/ 0 h 462"/>
                <a:gd name="T82" fmla="*/ 0 w 492"/>
                <a:gd name="T83" fmla="*/ 0 h 462"/>
                <a:gd name="T84" fmla="*/ 0 w 492"/>
                <a:gd name="T85" fmla="*/ 0 h 462"/>
                <a:gd name="T86" fmla="*/ 0 w 492"/>
                <a:gd name="T87" fmla="*/ 0 h 462"/>
                <a:gd name="T88" fmla="*/ 0 w 492"/>
                <a:gd name="T89" fmla="*/ 0 h 462"/>
                <a:gd name="T90" fmla="*/ 0 w 492"/>
                <a:gd name="T91" fmla="*/ 0 h 462"/>
                <a:gd name="T92" fmla="*/ 0 w 492"/>
                <a:gd name="T93" fmla="*/ 0 h 462"/>
                <a:gd name="T94" fmla="*/ 0 w 492"/>
                <a:gd name="T95" fmla="*/ 0 h 462"/>
                <a:gd name="T96" fmla="*/ 0 w 492"/>
                <a:gd name="T97" fmla="*/ 0 h 462"/>
                <a:gd name="T98" fmla="*/ 0 w 492"/>
                <a:gd name="T99" fmla="*/ 0 h 462"/>
                <a:gd name="T100" fmla="*/ 0 w 492"/>
                <a:gd name="T101" fmla="*/ 0 h 462"/>
                <a:gd name="T102" fmla="*/ 0 w 492"/>
                <a:gd name="T103" fmla="*/ 0 h 462"/>
                <a:gd name="T104" fmla="*/ 0 w 492"/>
                <a:gd name="T105" fmla="*/ 0 h 462"/>
                <a:gd name="T106" fmla="*/ 0 w 492"/>
                <a:gd name="T107" fmla="*/ 0 h 462"/>
                <a:gd name="T108" fmla="*/ 0 w 492"/>
                <a:gd name="T109" fmla="*/ 0 h 462"/>
                <a:gd name="T110" fmla="*/ 0 w 492"/>
                <a:gd name="T111" fmla="*/ 0 h 462"/>
                <a:gd name="T112" fmla="*/ 0 w 492"/>
                <a:gd name="T113" fmla="*/ 0 h 462"/>
                <a:gd name="T114" fmla="*/ 0 w 492"/>
                <a:gd name="T115" fmla="*/ 0 h 462"/>
                <a:gd name="T116" fmla="*/ 0 w 492"/>
                <a:gd name="T117" fmla="*/ 0 h 4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92"/>
                <a:gd name="T178" fmla="*/ 0 h 462"/>
                <a:gd name="T179" fmla="*/ 492 w 492"/>
                <a:gd name="T180" fmla="*/ 462 h 4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92" h="462">
                  <a:moveTo>
                    <a:pt x="387" y="461"/>
                  </a:moveTo>
                  <a:lnTo>
                    <a:pt x="387" y="446"/>
                  </a:lnTo>
                  <a:lnTo>
                    <a:pt x="402" y="415"/>
                  </a:lnTo>
                  <a:lnTo>
                    <a:pt x="417" y="415"/>
                  </a:lnTo>
                  <a:lnTo>
                    <a:pt x="402" y="400"/>
                  </a:lnTo>
                  <a:lnTo>
                    <a:pt x="417" y="384"/>
                  </a:lnTo>
                  <a:lnTo>
                    <a:pt x="446" y="384"/>
                  </a:lnTo>
                  <a:lnTo>
                    <a:pt x="461" y="384"/>
                  </a:lnTo>
                  <a:lnTo>
                    <a:pt x="476" y="338"/>
                  </a:lnTo>
                  <a:lnTo>
                    <a:pt x="491" y="307"/>
                  </a:lnTo>
                  <a:lnTo>
                    <a:pt x="431" y="307"/>
                  </a:lnTo>
                  <a:lnTo>
                    <a:pt x="402" y="369"/>
                  </a:lnTo>
                  <a:lnTo>
                    <a:pt x="372" y="369"/>
                  </a:lnTo>
                  <a:lnTo>
                    <a:pt x="357" y="384"/>
                  </a:lnTo>
                  <a:lnTo>
                    <a:pt x="327" y="353"/>
                  </a:lnTo>
                  <a:lnTo>
                    <a:pt x="312" y="292"/>
                  </a:lnTo>
                  <a:lnTo>
                    <a:pt x="298" y="277"/>
                  </a:lnTo>
                  <a:lnTo>
                    <a:pt x="298" y="215"/>
                  </a:lnTo>
                  <a:lnTo>
                    <a:pt x="327" y="200"/>
                  </a:lnTo>
                  <a:lnTo>
                    <a:pt x="327" y="184"/>
                  </a:lnTo>
                  <a:lnTo>
                    <a:pt x="298" y="184"/>
                  </a:lnTo>
                  <a:lnTo>
                    <a:pt x="298" y="154"/>
                  </a:lnTo>
                  <a:lnTo>
                    <a:pt x="283" y="123"/>
                  </a:lnTo>
                  <a:lnTo>
                    <a:pt x="268" y="92"/>
                  </a:lnTo>
                  <a:lnTo>
                    <a:pt x="238" y="92"/>
                  </a:lnTo>
                  <a:lnTo>
                    <a:pt x="223" y="108"/>
                  </a:lnTo>
                  <a:lnTo>
                    <a:pt x="193" y="31"/>
                  </a:lnTo>
                  <a:lnTo>
                    <a:pt x="164" y="31"/>
                  </a:lnTo>
                  <a:lnTo>
                    <a:pt x="164" y="46"/>
                  </a:lnTo>
                  <a:lnTo>
                    <a:pt x="119" y="31"/>
                  </a:lnTo>
                  <a:lnTo>
                    <a:pt x="45" y="15"/>
                  </a:lnTo>
                  <a:lnTo>
                    <a:pt x="0" y="0"/>
                  </a:lnTo>
                  <a:lnTo>
                    <a:pt x="15" y="77"/>
                  </a:lnTo>
                  <a:lnTo>
                    <a:pt x="30" y="92"/>
                  </a:lnTo>
                  <a:lnTo>
                    <a:pt x="45" y="123"/>
                  </a:lnTo>
                  <a:lnTo>
                    <a:pt x="30" y="123"/>
                  </a:lnTo>
                  <a:lnTo>
                    <a:pt x="45" y="154"/>
                  </a:lnTo>
                  <a:lnTo>
                    <a:pt x="60" y="169"/>
                  </a:lnTo>
                  <a:lnTo>
                    <a:pt x="60" y="200"/>
                  </a:lnTo>
                  <a:lnTo>
                    <a:pt x="89" y="246"/>
                  </a:lnTo>
                  <a:lnTo>
                    <a:pt x="104" y="246"/>
                  </a:lnTo>
                  <a:lnTo>
                    <a:pt x="89" y="215"/>
                  </a:lnTo>
                  <a:lnTo>
                    <a:pt x="74" y="108"/>
                  </a:lnTo>
                  <a:lnTo>
                    <a:pt x="45" y="77"/>
                  </a:lnTo>
                  <a:lnTo>
                    <a:pt x="45" y="31"/>
                  </a:lnTo>
                  <a:lnTo>
                    <a:pt x="74" y="61"/>
                  </a:lnTo>
                  <a:lnTo>
                    <a:pt x="89" y="123"/>
                  </a:lnTo>
                  <a:lnTo>
                    <a:pt x="89" y="154"/>
                  </a:lnTo>
                  <a:lnTo>
                    <a:pt x="104" y="169"/>
                  </a:lnTo>
                  <a:lnTo>
                    <a:pt x="134" y="215"/>
                  </a:lnTo>
                  <a:lnTo>
                    <a:pt x="149" y="215"/>
                  </a:lnTo>
                  <a:lnTo>
                    <a:pt x="164" y="292"/>
                  </a:lnTo>
                  <a:lnTo>
                    <a:pt x="164" y="323"/>
                  </a:lnTo>
                  <a:lnTo>
                    <a:pt x="193" y="353"/>
                  </a:lnTo>
                  <a:lnTo>
                    <a:pt x="238" y="400"/>
                  </a:lnTo>
                  <a:lnTo>
                    <a:pt x="312" y="430"/>
                  </a:lnTo>
                  <a:lnTo>
                    <a:pt x="342" y="430"/>
                  </a:lnTo>
                  <a:lnTo>
                    <a:pt x="357" y="430"/>
                  </a:lnTo>
                  <a:lnTo>
                    <a:pt x="387" y="461"/>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7" name="Freeform 25"/>
            <p:cNvSpPr>
              <a:spLocks/>
            </p:cNvSpPr>
            <p:nvPr/>
          </p:nvSpPr>
          <p:spPr bwMode="auto">
            <a:xfrm>
              <a:off x="999203" y="2215099"/>
              <a:ext cx="105647" cy="38760"/>
            </a:xfrm>
            <a:custGeom>
              <a:avLst/>
              <a:gdLst>
                <a:gd name="T0" fmla="*/ 0 w 180"/>
                <a:gd name="T1" fmla="*/ 0 h 78"/>
                <a:gd name="T2" fmla="*/ 0 w 180"/>
                <a:gd name="T3" fmla="*/ 0 h 78"/>
                <a:gd name="T4" fmla="*/ 0 w 180"/>
                <a:gd name="T5" fmla="*/ 0 h 78"/>
                <a:gd name="T6" fmla="*/ 0 w 180"/>
                <a:gd name="T7" fmla="*/ 0 h 78"/>
                <a:gd name="T8" fmla="*/ 0 w 180"/>
                <a:gd name="T9" fmla="*/ 0 h 78"/>
                <a:gd name="T10" fmla="*/ 0 w 180"/>
                <a:gd name="T11" fmla="*/ 0 h 78"/>
                <a:gd name="T12" fmla="*/ 0 w 180"/>
                <a:gd name="T13" fmla="*/ 0 h 78"/>
                <a:gd name="T14" fmla="*/ 0 w 180"/>
                <a:gd name="T15" fmla="*/ 0 h 78"/>
                <a:gd name="T16" fmla="*/ 0 w 180"/>
                <a:gd name="T17" fmla="*/ 0 h 78"/>
                <a:gd name="T18" fmla="*/ 0 w 180"/>
                <a:gd name="T19" fmla="*/ 0 h 78"/>
                <a:gd name="T20" fmla="*/ 0 w 180"/>
                <a:gd name="T21" fmla="*/ 0 h 78"/>
                <a:gd name="T22" fmla="*/ 0 w 180"/>
                <a:gd name="T23" fmla="*/ 0 h 78"/>
                <a:gd name="T24" fmla="*/ 0 w 180"/>
                <a:gd name="T25" fmla="*/ 0 h 78"/>
                <a:gd name="T26" fmla="*/ 0 w 180"/>
                <a:gd name="T27" fmla="*/ 0 h 78"/>
                <a:gd name="T28" fmla="*/ 0 w 180"/>
                <a:gd name="T29" fmla="*/ 0 h 78"/>
                <a:gd name="T30" fmla="*/ 0 w 180"/>
                <a:gd name="T31" fmla="*/ 0 h 78"/>
                <a:gd name="T32" fmla="*/ 0 w 180"/>
                <a:gd name="T33" fmla="*/ 0 h 78"/>
                <a:gd name="T34" fmla="*/ 0 w 180"/>
                <a:gd name="T35" fmla="*/ 0 h 78"/>
                <a:gd name="T36" fmla="*/ 0 w 180"/>
                <a:gd name="T37" fmla="*/ 0 h 78"/>
                <a:gd name="T38" fmla="*/ 0 w 180"/>
                <a:gd name="T39" fmla="*/ 0 h 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0"/>
                <a:gd name="T61" fmla="*/ 0 h 78"/>
                <a:gd name="T62" fmla="*/ 180 w 180"/>
                <a:gd name="T63" fmla="*/ 78 h 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0" h="78">
                  <a:moveTo>
                    <a:pt x="0" y="31"/>
                  </a:moveTo>
                  <a:lnTo>
                    <a:pt x="15" y="31"/>
                  </a:lnTo>
                  <a:lnTo>
                    <a:pt x="15" y="15"/>
                  </a:lnTo>
                  <a:lnTo>
                    <a:pt x="45" y="15"/>
                  </a:lnTo>
                  <a:lnTo>
                    <a:pt x="75" y="31"/>
                  </a:lnTo>
                  <a:lnTo>
                    <a:pt x="90" y="31"/>
                  </a:lnTo>
                  <a:lnTo>
                    <a:pt x="104" y="46"/>
                  </a:lnTo>
                  <a:lnTo>
                    <a:pt x="119" y="62"/>
                  </a:lnTo>
                  <a:lnTo>
                    <a:pt x="119" y="77"/>
                  </a:lnTo>
                  <a:lnTo>
                    <a:pt x="179" y="77"/>
                  </a:lnTo>
                  <a:lnTo>
                    <a:pt x="179" y="62"/>
                  </a:lnTo>
                  <a:lnTo>
                    <a:pt x="164" y="62"/>
                  </a:lnTo>
                  <a:lnTo>
                    <a:pt x="149" y="62"/>
                  </a:lnTo>
                  <a:lnTo>
                    <a:pt x="149" y="46"/>
                  </a:lnTo>
                  <a:lnTo>
                    <a:pt x="134" y="46"/>
                  </a:lnTo>
                  <a:lnTo>
                    <a:pt x="104" y="15"/>
                  </a:lnTo>
                  <a:lnTo>
                    <a:pt x="90" y="15"/>
                  </a:lnTo>
                  <a:lnTo>
                    <a:pt x="45" y="0"/>
                  </a:lnTo>
                  <a:lnTo>
                    <a:pt x="15" y="0"/>
                  </a:lnTo>
                  <a:lnTo>
                    <a:pt x="0" y="31"/>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8" name="Freeform 26"/>
            <p:cNvSpPr>
              <a:spLocks/>
            </p:cNvSpPr>
            <p:nvPr/>
          </p:nvSpPr>
          <p:spPr bwMode="auto">
            <a:xfrm>
              <a:off x="1010039" y="2231138"/>
              <a:ext cx="9481" cy="9356"/>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9" name="Freeform 27"/>
            <p:cNvSpPr>
              <a:spLocks/>
            </p:cNvSpPr>
            <p:nvPr/>
          </p:nvSpPr>
          <p:spPr bwMode="auto">
            <a:xfrm>
              <a:off x="1061508" y="2269898"/>
              <a:ext cx="17608" cy="8019"/>
            </a:xfrm>
            <a:custGeom>
              <a:avLst/>
              <a:gdLst>
                <a:gd name="T0" fmla="*/ 0 w 30"/>
                <a:gd name="T1" fmla="*/ 0 h 17"/>
                <a:gd name="T2" fmla="*/ 0 w 30"/>
                <a:gd name="T3" fmla="*/ 0 h 17"/>
                <a:gd name="T4" fmla="*/ 0 w 30"/>
                <a:gd name="T5" fmla="*/ 0 h 17"/>
                <a:gd name="T6" fmla="*/ 0 w 30"/>
                <a:gd name="T7" fmla="*/ 0 h 17"/>
                <a:gd name="T8" fmla="*/ 0 w 30"/>
                <a:gd name="T9" fmla="*/ 0 h 17"/>
                <a:gd name="T10" fmla="*/ 0 w 30"/>
                <a:gd name="T11" fmla="*/ 0 h 17"/>
                <a:gd name="T12" fmla="*/ 0 60000 65536"/>
                <a:gd name="T13" fmla="*/ 0 60000 65536"/>
                <a:gd name="T14" fmla="*/ 0 60000 65536"/>
                <a:gd name="T15" fmla="*/ 0 60000 65536"/>
                <a:gd name="T16" fmla="*/ 0 60000 65536"/>
                <a:gd name="T17" fmla="*/ 0 60000 65536"/>
                <a:gd name="T18" fmla="*/ 0 w 30"/>
                <a:gd name="T19" fmla="*/ 0 h 17"/>
                <a:gd name="T20" fmla="*/ 30 w 30"/>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0" h="17">
                  <a:moveTo>
                    <a:pt x="0" y="16"/>
                  </a:moveTo>
                  <a:lnTo>
                    <a:pt x="15" y="16"/>
                  </a:lnTo>
                  <a:lnTo>
                    <a:pt x="29" y="16"/>
                  </a:lnTo>
                  <a:lnTo>
                    <a:pt x="29" y="0"/>
                  </a:lnTo>
                  <a:lnTo>
                    <a:pt x="0" y="0"/>
                  </a:lnTo>
                  <a:lnTo>
                    <a:pt x="0" y="16"/>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40" name="Freeform 28"/>
            <p:cNvSpPr>
              <a:spLocks/>
            </p:cNvSpPr>
            <p:nvPr/>
          </p:nvSpPr>
          <p:spPr bwMode="auto">
            <a:xfrm>
              <a:off x="1096723" y="2253859"/>
              <a:ext cx="35216" cy="32077"/>
            </a:xfrm>
            <a:custGeom>
              <a:avLst/>
              <a:gdLst>
                <a:gd name="T0" fmla="*/ 0 w 61"/>
                <a:gd name="T1" fmla="*/ 0 h 63"/>
                <a:gd name="T2" fmla="*/ 0 w 61"/>
                <a:gd name="T3" fmla="*/ 0 h 63"/>
                <a:gd name="T4" fmla="*/ 0 w 61"/>
                <a:gd name="T5" fmla="*/ 0 h 63"/>
                <a:gd name="T6" fmla="*/ 0 w 61"/>
                <a:gd name="T7" fmla="*/ 0 h 63"/>
                <a:gd name="T8" fmla="*/ 0 w 61"/>
                <a:gd name="T9" fmla="*/ 0 h 63"/>
                <a:gd name="T10" fmla="*/ 0 w 61"/>
                <a:gd name="T11" fmla="*/ 0 h 63"/>
                <a:gd name="T12" fmla="*/ 0 w 61"/>
                <a:gd name="T13" fmla="*/ 0 h 63"/>
                <a:gd name="T14" fmla="*/ 0 w 61"/>
                <a:gd name="T15" fmla="*/ 0 h 63"/>
                <a:gd name="T16" fmla="*/ 0 w 61"/>
                <a:gd name="T17" fmla="*/ 0 h 63"/>
                <a:gd name="T18" fmla="*/ 0 w 61"/>
                <a:gd name="T19" fmla="*/ 0 h 63"/>
                <a:gd name="T20" fmla="*/ 0 w 61"/>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63"/>
                <a:gd name="T35" fmla="*/ 61 w 61"/>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63">
                  <a:moveTo>
                    <a:pt x="60" y="62"/>
                  </a:moveTo>
                  <a:lnTo>
                    <a:pt x="60" y="31"/>
                  </a:lnTo>
                  <a:lnTo>
                    <a:pt x="60" y="16"/>
                  </a:lnTo>
                  <a:lnTo>
                    <a:pt x="45" y="16"/>
                  </a:lnTo>
                  <a:lnTo>
                    <a:pt x="30" y="0"/>
                  </a:lnTo>
                  <a:lnTo>
                    <a:pt x="30" y="16"/>
                  </a:lnTo>
                  <a:lnTo>
                    <a:pt x="45" y="31"/>
                  </a:lnTo>
                  <a:lnTo>
                    <a:pt x="0" y="31"/>
                  </a:lnTo>
                  <a:lnTo>
                    <a:pt x="15" y="47"/>
                  </a:lnTo>
                  <a:lnTo>
                    <a:pt x="45" y="47"/>
                  </a:lnTo>
                  <a:lnTo>
                    <a:pt x="60" y="62"/>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41" name="Freeform 29"/>
            <p:cNvSpPr>
              <a:spLocks/>
            </p:cNvSpPr>
            <p:nvPr/>
          </p:nvSpPr>
          <p:spPr bwMode="auto">
            <a:xfrm>
              <a:off x="1061508" y="2199060"/>
              <a:ext cx="10836" cy="9356"/>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42" name="Line 30"/>
            <p:cNvSpPr>
              <a:spLocks noChangeShapeType="1"/>
            </p:cNvSpPr>
            <p:nvPr/>
          </p:nvSpPr>
          <p:spPr bwMode="auto">
            <a:xfrm>
              <a:off x="1114331" y="2239157"/>
              <a:ext cx="0" cy="8019"/>
            </a:xfrm>
            <a:prstGeom prst="line">
              <a:avLst/>
            </a:prstGeom>
            <a:noFill/>
            <a:ln w="3175" cap="rnd">
              <a:solidFill>
                <a:schemeClr val="bg1"/>
              </a:solidFill>
              <a:round/>
              <a:headEnd/>
              <a:tailEnd/>
            </a:ln>
            <a:extLst>
              <a:ext uri="{909E8E84-426E-40DD-AFC4-6F175D3DCCD1}">
                <a14:hiddenFill xmlns:a14="http://schemas.microsoft.com/office/drawing/2010/main">
                  <a:noFill/>
                </a14:hiddenFill>
              </a:ext>
            </a:extLst>
          </p:spPr>
          <p:txBody>
            <a:bodyPr/>
            <a:lstStyle/>
            <a:p>
              <a:pPr defTabSz="685800">
                <a:defRPr/>
              </a:pPr>
              <a:endParaRPr lang="en-GB" sz="1350" dirty="0">
                <a:solidFill>
                  <a:prstClr val="black"/>
                </a:solidFill>
                <a:latin typeface="Calibri" panose="020F0502020204030204"/>
              </a:endParaRPr>
            </a:p>
          </p:txBody>
        </p:sp>
        <p:sp>
          <p:nvSpPr>
            <p:cNvPr id="43" name="Freeform 31"/>
            <p:cNvSpPr>
              <a:spLocks/>
            </p:cNvSpPr>
            <p:nvPr/>
          </p:nvSpPr>
          <p:spPr bwMode="auto">
            <a:xfrm>
              <a:off x="653819" y="1493362"/>
              <a:ext cx="694831" cy="497197"/>
            </a:xfrm>
            <a:custGeom>
              <a:avLst/>
              <a:gdLst>
                <a:gd name="T0" fmla="*/ 0 w 1193"/>
                <a:gd name="T1" fmla="*/ 0 h 985"/>
                <a:gd name="T2" fmla="*/ 0 w 1193"/>
                <a:gd name="T3" fmla="*/ 0 h 985"/>
                <a:gd name="T4" fmla="*/ 0 w 1193"/>
                <a:gd name="T5" fmla="*/ 0 h 985"/>
                <a:gd name="T6" fmla="*/ 0 w 1193"/>
                <a:gd name="T7" fmla="*/ 0 h 985"/>
                <a:gd name="T8" fmla="*/ 0 w 1193"/>
                <a:gd name="T9" fmla="*/ 0 h 985"/>
                <a:gd name="T10" fmla="*/ 0 w 1193"/>
                <a:gd name="T11" fmla="*/ 0 h 985"/>
                <a:gd name="T12" fmla="*/ 0 w 1193"/>
                <a:gd name="T13" fmla="*/ 0 h 985"/>
                <a:gd name="T14" fmla="*/ 0 w 1193"/>
                <a:gd name="T15" fmla="*/ 0 h 985"/>
                <a:gd name="T16" fmla="*/ 0 w 1193"/>
                <a:gd name="T17" fmla="*/ 0 h 985"/>
                <a:gd name="T18" fmla="*/ 0 w 1193"/>
                <a:gd name="T19" fmla="*/ 0 h 985"/>
                <a:gd name="T20" fmla="*/ 0 w 1193"/>
                <a:gd name="T21" fmla="*/ 0 h 985"/>
                <a:gd name="T22" fmla="*/ 0 w 1193"/>
                <a:gd name="T23" fmla="*/ 0 h 985"/>
                <a:gd name="T24" fmla="*/ 0 w 1193"/>
                <a:gd name="T25" fmla="*/ 0 h 985"/>
                <a:gd name="T26" fmla="*/ 0 w 1193"/>
                <a:gd name="T27" fmla="*/ 0 h 985"/>
                <a:gd name="T28" fmla="*/ 0 w 1193"/>
                <a:gd name="T29" fmla="*/ 0 h 985"/>
                <a:gd name="T30" fmla="*/ 0 w 1193"/>
                <a:gd name="T31" fmla="*/ 0 h 985"/>
                <a:gd name="T32" fmla="*/ 0 w 1193"/>
                <a:gd name="T33" fmla="*/ 0 h 985"/>
                <a:gd name="T34" fmla="*/ 0 w 1193"/>
                <a:gd name="T35" fmla="*/ 0 h 985"/>
                <a:gd name="T36" fmla="*/ 0 w 1193"/>
                <a:gd name="T37" fmla="*/ 0 h 985"/>
                <a:gd name="T38" fmla="*/ 0 w 1193"/>
                <a:gd name="T39" fmla="*/ 0 h 985"/>
                <a:gd name="T40" fmla="*/ 0 w 1193"/>
                <a:gd name="T41" fmla="*/ 0 h 985"/>
                <a:gd name="T42" fmla="*/ 0 w 1193"/>
                <a:gd name="T43" fmla="*/ 0 h 985"/>
                <a:gd name="T44" fmla="*/ 0 w 1193"/>
                <a:gd name="T45" fmla="*/ 0 h 985"/>
                <a:gd name="T46" fmla="*/ 0 w 1193"/>
                <a:gd name="T47" fmla="*/ 0 h 985"/>
                <a:gd name="T48" fmla="*/ 0 w 1193"/>
                <a:gd name="T49" fmla="*/ 0 h 985"/>
                <a:gd name="T50" fmla="*/ 0 w 1193"/>
                <a:gd name="T51" fmla="*/ 0 h 985"/>
                <a:gd name="T52" fmla="*/ 0 w 1193"/>
                <a:gd name="T53" fmla="*/ 0 h 985"/>
                <a:gd name="T54" fmla="*/ 0 w 1193"/>
                <a:gd name="T55" fmla="*/ 0 h 985"/>
                <a:gd name="T56" fmla="*/ 0 w 1193"/>
                <a:gd name="T57" fmla="*/ 0 h 985"/>
                <a:gd name="T58" fmla="*/ 0 w 1193"/>
                <a:gd name="T59" fmla="*/ 0 h 985"/>
                <a:gd name="T60" fmla="*/ 0 w 1193"/>
                <a:gd name="T61" fmla="*/ 0 h 985"/>
                <a:gd name="T62" fmla="*/ 0 w 1193"/>
                <a:gd name="T63" fmla="*/ 0 h 985"/>
                <a:gd name="T64" fmla="*/ 0 w 1193"/>
                <a:gd name="T65" fmla="*/ 0 h 985"/>
                <a:gd name="T66" fmla="*/ 0 w 1193"/>
                <a:gd name="T67" fmla="*/ 0 h 985"/>
                <a:gd name="T68" fmla="*/ 0 w 1193"/>
                <a:gd name="T69" fmla="*/ 0 h 985"/>
                <a:gd name="T70" fmla="*/ 0 w 1193"/>
                <a:gd name="T71" fmla="*/ 0 h 985"/>
                <a:gd name="T72" fmla="*/ 0 w 1193"/>
                <a:gd name="T73" fmla="*/ 0 h 985"/>
                <a:gd name="T74" fmla="*/ 0 w 1193"/>
                <a:gd name="T75" fmla="*/ 0 h 985"/>
                <a:gd name="T76" fmla="*/ 0 w 1193"/>
                <a:gd name="T77" fmla="*/ 0 h 985"/>
                <a:gd name="T78" fmla="*/ 0 w 1193"/>
                <a:gd name="T79" fmla="*/ 0 h 985"/>
                <a:gd name="T80" fmla="*/ 0 w 1193"/>
                <a:gd name="T81" fmla="*/ 0 h 985"/>
                <a:gd name="T82" fmla="*/ 0 w 1193"/>
                <a:gd name="T83" fmla="*/ 0 h 985"/>
                <a:gd name="T84" fmla="*/ 0 w 1193"/>
                <a:gd name="T85" fmla="*/ 0 h 985"/>
                <a:gd name="T86" fmla="*/ 0 w 1193"/>
                <a:gd name="T87" fmla="*/ 0 h 985"/>
                <a:gd name="T88" fmla="*/ 0 w 1193"/>
                <a:gd name="T89" fmla="*/ 0 h 985"/>
                <a:gd name="T90" fmla="*/ 0 w 1193"/>
                <a:gd name="T91" fmla="*/ 0 h 985"/>
                <a:gd name="T92" fmla="*/ 0 w 1193"/>
                <a:gd name="T93" fmla="*/ 0 h 985"/>
                <a:gd name="T94" fmla="*/ 0 w 1193"/>
                <a:gd name="T95" fmla="*/ 0 h 985"/>
                <a:gd name="T96" fmla="*/ 0 w 1193"/>
                <a:gd name="T97" fmla="*/ 0 h 985"/>
                <a:gd name="T98" fmla="*/ 0 w 1193"/>
                <a:gd name="T99" fmla="*/ 0 h 985"/>
                <a:gd name="T100" fmla="*/ 0 w 1193"/>
                <a:gd name="T101" fmla="*/ 0 h 985"/>
                <a:gd name="T102" fmla="*/ 0 w 1193"/>
                <a:gd name="T103" fmla="*/ 0 h 985"/>
                <a:gd name="T104" fmla="*/ 0 w 1193"/>
                <a:gd name="T105" fmla="*/ 0 h 985"/>
                <a:gd name="T106" fmla="*/ 0 w 1193"/>
                <a:gd name="T107" fmla="*/ 0 h 985"/>
                <a:gd name="T108" fmla="*/ 0 w 1193"/>
                <a:gd name="T109" fmla="*/ 0 h 985"/>
                <a:gd name="T110" fmla="*/ 0 w 1193"/>
                <a:gd name="T111" fmla="*/ 0 h 985"/>
                <a:gd name="T112" fmla="*/ 0 w 1193"/>
                <a:gd name="T113" fmla="*/ 0 h 9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93"/>
                <a:gd name="T172" fmla="*/ 0 h 985"/>
                <a:gd name="T173" fmla="*/ 1193 w 1193"/>
                <a:gd name="T174" fmla="*/ 985 h 9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93" h="985">
                  <a:moveTo>
                    <a:pt x="765" y="939"/>
                  </a:moveTo>
                  <a:lnTo>
                    <a:pt x="765" y="954"/>
                  </a:lnTo>
                  <a:lnTo>
                    <a:pt x="765" y="969"/>
                  </a:lnTo>
                  <a:lnTo>
                    <a:pt x="751" y="969"/>
                  </a:lnTo>
                  <a:lnTo>
                    <a:pt x="736" y="969"/>
                  </a:lnTo>
                  <a:lnTo>
                    <a:pt x="692" y="984"/>
                  </a:lnTo>
                  <a:lnTo>
                    <a:pt x="706" y="954"/>
                  </a:lnTo>
                  <a:lnTo>
                    <a:pt x="721" y="954"/>
                  </a:lnTo>
                  <a:lnTo>
                    <a:pt x="736" y="939"/>
                  </a:lnTo>
                  <a:lnTo>
                    <a:pt x="736" y="908"/>
                  </a:lnTo>
                  <a:lnTo>
                    <a:pt x="736" y="923"/>
                  </a:lnTo>
                  <a:lnTo>
                    <a:pt x="765" y="923"/>
                  </a:lnTo>
                  <a:lnTo>
                    <a:pt x="751" y="893"/>
                  </a:lnTo>
                  <a:lnTo>
                    <a:pt x="736" y="878"/>
                  </a:lnTo>
                  <a:lnTo>
                    <a:pt x="706" y="878"/>
                  </a:lnTo>
                  <a:lnTo>
                    <a:pt x="706" y="833"/>
                  </a:lnTo>
                  <a:lnTo>
                    <a:pt x="692" y="833"/>
                  </a:lnTo>
                  <a:lnTo>
                    <a:pt x="692" y="802"/>
                  </a:lnTo>
                  <a:lnTo>
                    <a:pt x="648" y="802"/>
                  </a:lnTo>
                  <a:lnTo>
                    <a:pt x="633" y="802"/>
                  </a:lnTo>
                  <a:lnTo>
                    <a:pt x="618" y="817"/>
                  </a:lnTo>
                  <a:lnTo>
                    <a:pt x="530" y="787"/>
                  </a:lnTo>
                  <a:lnTo>
                    <a:pt x="500" y="787"/>
                  </a:lnTo>
                  <a:lnTo>
                    <a:pt x="368" y="757"/>
                  </a:lnTo>
                  <a:lnTo>
                    <a:pt x="221" y="742"/>
                  </a:lnTo>
                  <a:lnTo>
                    <a:pt x="118" y="712"/>
                  </a:lnTo>
                  <a:lnTo>
                    <a:pt x="103" y="696"/>
                  </a:lnTo>
                  <a:lnTo>
                    <a:pt x="59" y="651"/>
                  </a:lnTo>
                  <a:lnTo>
                    <a:pt x="74" y="606"/>
                  </a:lnTo>
                  <a:lnTo>
                    <a:pt x="59" y="545"/>
                  </a:lnTo>
                  <a:lnTo>
                    <a:pt x="88" y="500"/>
                  </a:lnTo>
                  <a:lnTo>
                    <a:pt x="88" y="484"/>
                  </a:lnTo>
                  <a:lnTo>
                    <a:pt x="74" y="454"/>
                  </a:lnTo>
                  <a:lnTo>
                    <a:pt x="74" y="394"/>
                  </a:lnTo>
                  <a:lnTo>
                    <a:pt x="59" y="363"/>
                  </a:lnTo>
                  <a:lnTo>
                    <a:pt x="29" y="363"/>
                  </a:lnTo>
                  <a:lnTo>
                    <a:pt x="15" y="318"/>
                  </a:lnTo>
                  <a:lnTo>
                    <a:pt x="0" y="318"/>
                  </a:lnTo>
                  <a:lnTo>
                    <a:pt x="0" y="303"/>
                  </a:lnTo>
                  <a:lnTo>
                    <a:pt x="206" y="0"/>
                  </a:lnTo>
                  <a:lnTo>
                    <a:pt x="280" y="45"/>
                  </a:lnTo>
                  <a:lnTo>
                    <a:pt x="338" y="45"/>
                  </a:lnTo>
                  <a:lnTo>
                    <a:pt x="353" y="45"/>
                  </a:lnTo>
                  <a:lnTo>
                    <a:pt x="368" y="61"/>
                  </a:lnTo>
                  <a:lnTo>
                    <a:pt x="397" y="45"/>
                  </a:lnTo>
                  <a:lnTo>
                    <a:pt x="412" y="76"/>
                  </a:lnTo>
                  <a:lnTo>
                    <a:pt x="427" y="91"/>
                  </a:lnTo>
                  <a:lnTo>
                    <a:pt x="456" y="91"/>
                  </a:lnTo>
                  <a:lnTo>
                    <a:pt x="530" y="167"/>
                  </a:lnTo>
                  <a:lnTo>
                    <a:pt x="515" y="167"/>
                  </a:lnTo>
                  <a:lnTo>
                    <a:pt x="559" y="197"/>
                  </a:lnTo>
                  <a:lnTo>
                    <a:pt x="574" y="242"/>
                  </a:lnTo>
                  <a:lnTo>
                    <a:pt x="589" y="212"/>
                  </a:lnTo>
                  <a:lnTo>
                    <a:pt x="633" y="197"/>
                  </a:lnTo>
                  <a:lnTo>
                    <a:pt x="603" y="182"/>
                  </a:lnTo>
                  <a:lnTo>
                    <a:pt x="648" y="182"/>
                  </a:lnTo>
                  <a:lnTo>
                    <a:pt x="648" y="197"/>
                  </a:lnTo>
                  <a:lnTo>
                    <a:pt x="692" y="242"/>
                  </a:lnTo>
                  <a:lnTo>
                    <a:pt x="692" y="227"/>
                  </a:lnTo>
                  <a:lnTo>
                    <a:pt x="706" y="242"/>
                  </a:lnTo>
                  <a:lnTo>
                    <a:pt x="736" y="227"/>
                  </a:lnTo>
                  <a:lnTo>
                    <a:pt x="736" y="288"/>
                  </a:lnTo>
                  <a:lnTo>
                    <a:pt x="751" y="288"/>
                  </a:lnTo>
                  <a:lnTo>
                    <a:pt x="751" y="257"/>
                  </a:lnTo>
                  <a:lnTo>
                    <a:pt x="795" y="242"/>
                  </a:lnTo>
                  <a:lnTo>
                    <a:pt x="795" y="167"/>
                  </a:lnTo>
                  <a:lnTo>
                    <a:pt x="839" y="121"/>
                  </a:lnTo>
                  <a:lnTo>
                    <a:pt x="854" y="151"/>
                  </a:lnTo>
                  <a:lnTo>
                    <a:pt x="854" y="167"/>
                  </a:lnTo>
                  <a:lnTo>
                    <a:pt x="854" y="197"/>
                  </a:lnTo>
                  <a:lnTo>
                    <a:pt x="839" y="197"/>
                  </a:lnTo>
                  <a:lnTo>
                    <a:pt x="854" y="227"/>
                  </a:lnTo>
                  <a:lnTo>
                    <a:pt x="868" y="227"/>
                  </a:lnTo>
                  <a:lnTo>
                    <a:pt x="868" y="242"/>
                  </a:lnTo>
                  <a:lnTo>
                    <a:pt x="854" y="272"/>
                  </a:lnTo>
                  <a:lnTo>
                    <a:pt x="868" y="288"/>
                  </a:lnTo>
                  <a:lnTo>
                    <a:pt x="912" y="257"/>
                  </a:lnTo>
                  <a:lnTo>
                    <a:pt x="927" y="227"/>
                  </a:lnTo>
                  <a:lnTo>
                    <a:pt x="957" y="257"/>
                  </a:lnTo>
                  <a:lnTo>
                    <a:pt x="927" y="318"/>
                  </a:lnTo>
                  <a:lnTo>
                    <a:pt x="898" y="318"/>
                  </a:lnTo>
                  <a:lnTo>
                    <a:pt x="854" y="318"/>
                  </a:lnTo>
                  <a:lnTo>
                    <a:pt x="868" y="333"/>
                  </a:lnTo>
                  <a:lnTo>
                    <a:pt x="824" y="348"/>
                  </a:lnTo>
                  <a:lnTo>
                    <a:pt x="809" y="378"/>
                  </a:lnTo>
                  <a:lnTo>
                    <a:pt x="765" y="378"/>
                  </a:lnTo>
                  <a:lnTo>
                    <a:pt x="751" y="409"/>
                  </a:lnTo>
                  <a:lnTo>
                    <a:pt x="736" y="409"/>
                  </a:lnTo>
                  <a:lnTo>
                    <a:pt x="706" y="424"/>
                  </a:lnTo>
                  <a:lnTo>
                    <a:pt x="662" y="469"/>
                  </a:lnTo>
                  <a:lnTo>
                    <a:pt x="648" y="515"/>
                  </a:lnTo>
                  <a:lnTo>
                    <a:pt x="662" y="530"/>
                  </a:lnTo>
                  <a:lnTo>
                    <a:pt x="662" y="575"/>
                  </a:lnTo>
                  <a:lnTo>
                    <a:pt x="692" y="575"/>
                  </a:lnTo>
                  <a:lnTo>
                    <a:pt x="751" y="636"/>
                  </a:lnTo>
                  <a:lnTo>
                    <a:pt x="765" y="636"/>
                  </a:lnTo>
                  <a:lnTo>
                    <a:pt x="795" y="666"/>
                  </a:lnTo>
                  <a:lnTo>
                    <a:pt x="780" y="681"/>
                  </a:lnTo>
                  <a:lnTo>
                    <a:pt x="795" y="696"/>
                  </a:lnTo>
                  <a:lnTo>
                    <a:pt x="765" y="712"/>
                  </a:lnTo>
                  <a:lnTo>
                    <a:pt x="795" y="757"/>
                  </a:lnTo>
                  <a:lnTo>
                    <a:pt x="809" y="757"/>
                  </a:lnTo>
                  <a:lnTo>
                    <a:pt x="824" y="757"/>
                  </a:lnTo>
                  <a:lnTo>
                    <a:pt x="839" y="727"/>
                  </a:lnTo>
                  <a:lnTo>
                    <a:pt x="854" y="696"/>
                  </a:lnTo>
                  <a:lnTo>
                    <a:pt x="839" y="681"/>
                  </a:lnTo>
                  <a:lnTo>
                    <a:pt x="883" y="651"/>
                  </a:lnTo>
                  <a:lnTo>
                    <a:pt x="898" y="590"/>
                  </a:lnTo>
                  <a:lnTo>
                    <a:pt x="868" y="575"/>
                  </a:lnTo>
                  <a:lnTo>
                    <a:pt x="883" y="560"/>
                  </a:lnTo>
                  <a:lnTo>
                    <a:pt x="898" y="560"/>
                  </a:lnTo>
                  <a:lnTo>
                    <a:pt x="927" y="454"/>
                  </a:lnTo>
                  <a:lnTo>
                    <a:pt x="957" y="454"/>
                  </a:lnTo>
                  <a:lnTo>
                    <a:pt x="1001" y="484"/>
                  </a:lnTo>
                  <a:lnTo>
                    <a:pt x="1015" y="530"/>
                  </a:lnTo>
                  <a:lnTo>
                    <a:pt x="1030" y="530"/>
                  </a:lnTo>
                  <a:lnTo>
                    <a:pt x="1015" y="590"/>
                  </a:lnTo>
                  <a:lnTo>
                    <a:pt x="1060" y="606"/>
                  </a:lnTo>
                  <a:lnTo>
                    <a:pt x="1104" y="575"/>
                  </a:lnTo>
                  <a:lnTo>
                    <a:pt x="1118" y="651"/>
                  </a:lnTo>
                  <a:lnTo>
                    <a:pt x="1118" y="666"/>
                  </a:lnTo>
                  <a:lnTo>
                    <a:pt x="1118" y="681"/>
                  </a:lnTo>
                  <a:lnTo>
                    <a:pt x="1163" y="712"/>
                  </a:lnTo>
                  <a:lnTo>
                    <a:pt x="1163" y="727"/>
                  </a:lnTo>
                  <a:lnTo>
                    <a:pt x="1192" y="742"/>
                  </a:lnTo>
                  <a:lnTo>
                    <a:pt x="1177" y="787"/>
                  </a:lnTo>
                  <a:lnTo>
                    <a:pt x="1163" y="802"/>
                  </a:lnTo>
                  <a:lnTo>
                    <a:pt x="1133" y="802"/>
                  </a:lnTo>
                  <a:lnTo>
                    <a:pt x="1118" y="833"/>
                  </a:lnTo>
                  <a:lnTo>
                    <a:pt x="1089" y="833"/>
                  </a:lnTo>
                  <a:lnTo>
                    <a:pt x="1074" y="833"/>
                  </a:lnTo>
                  <a:lnTo>
                    <a:pt x="1089" y="833"/>
                  </a:lnTo>
                  <a:lnTo>
                    <a:pt x="1074" y="833"/>
                  </a:lnTo>
                  <a:lnTo>
                    <a:pt x="1030" y="817"/>
                  </a:lnTo>
                  <a:lnTo>
                    <a:pt x="986" y="833"/>
                  </a:lnTo>
                  <a:lnTo>
                    <a:pt x="971" y="833"/>
                  </a:lnTo>
                  <a:lnTo>
                    <a:pt x="927" y="878"/>
                  </a:lnTo>
                  <a:lnTo>
                    <a:pt x="898" y="893"/>
                  </a:lnTo>
                  <a:lnTo>
                    <a:pt x="927" y="878"/>
                  </a:lnTo>
                  <a:lnTo>
                    <a:pt x="971" y="848"/>
                  </a:lnTo>
                  <a:lnTo>
                    <a:pt x="986" y="848"/>
                  </a:lnTo>
                  <a:lnTo>
                    <a:pt x="1015" y="833"/>
                  </a:lnTo>
                  <a:lnTo>
                    <a:pt x="1030" y="848"/>
                  </a:lnTo>
                  <a:lnTo>
                    <a:pt x="1015" y="863"/>
                  </a:lnTo>
                  <a:lnTo>
                    <a:pt x="1001" y="863"/>
                  </a:lnTo>
                  <a:lnTo>
                    <a:pt x="1001" y="878"/>
                  </a:lnTo>
                  <a:lnTo>
                    <a:pt x="1015" y="878"/>
                  </a:lnTo>
                  <a:lnTo>
                    <a:pt x="1001" y="893"/>
                  </a:lnTo>
                  <a:lnTo>
                    <a:pt x="1015" y="908"/>
                  </a:lnTo>
                  <a:lnTo>
                    <a:pt x="1015" y="923"/>
                  </a:lnTo>
                  <a:lnTo>
                    <a:pt x="1060" y="923"/>
                  </a:lnTo>
                  <a:lnTo>
                    <a:pt x="1060" y="939"/>
                  </a:lnTo>
                  <a:lnTo>
                    <a:pt x="1015" y="954"/>
                  </a:lnTo>
                  <a:lnTo>
                    <a:pt x="986" y="984"/>
                  </a:lnTo>
                  <a:lnTo>
                    <a:pt x="986" y="969"/>
                  </a:lnTo>
                  <a:lnTo>
                    <a:pt x="1015" y="939"/>
                  </a:lnTo>
                  <a:lnTo>
                    <a:pt x="1001" y="923"/>
                  </a:lnTo>
                  <a:lnTo>
                    <a:pt x="971" y="939"/>
                  </a:lnTo>
                  <a:lnTo>
                    <a:pt x="957" y="908"/>
                  </a:lnTo>
                  <a:lnTo>
                    <a:pt x="957" y="893"/>
                  </a:lnTo>
                  <a:lnTo>
                    <a:pt x="942" y="878"/>
                  </a:lnTo>
                  <a:lnTo>
                    <a:pt x="942" y="893"/>
                  </a:lnTo>
                  <a:lnTo>
                    <a:pt x="927" y="908"/>
                  </a:lnTo>
                  <a:lnTo>
                    <a:pt x="898" y="939"/>
                  </a:lnTo>
                  <a:lnTo>
                    <a:pt x="883" y="923"/>
                  </a:lnTo>
                  <a:lnTo>
                    <a:pt x="868" y="939"/>
                  </a:lnTo>
                  <a:lnTo>
                    <a:pt x="854" y="923"/>
                  </a:lnTo>
                  <a:lnTo>
                    <a:pt x="824" y="939"/>
                  </a:lnTo>
                  <a:lnTo>
                    <a:pt x="809" y="939"/>
                  </a:lnTo>
                  <a:lnTo>
                    <a:pt x="780" y="939"/>
                  </a:lnTo>
                  <a:lnTo>
                    <a:pt x="765" y="939"/>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44" name="Freeform 32"/>
            <p:cNvSpPr>
              <a:spLocks/>
            </p:cNvSpPr>
            <p:nvPr/>
          </p:nvSpPr>
          <p:spPr bwMode="auto">
            <a:xfrm>
              <a:off x="653819" y="1493362"/>
              <a:ext cx="702957" cy="505216"/>
            </a:xfrm>
            <a:custGeom>
              <a:avLst/>
              <a:gdLst>
                <a:gd name="T0" fmla="*/ 0 w 1208"/>
                <a:gd name="T1" fmla="*/ 0 h 1000"/>
                <a:gd name="T2" fmla="*/ 0 w 1208"/>
                <a:gd name="T3" fmla="*/ 0 h 1000"/>
                <a:gd name="T4" fmla="*/ 0 w 1208"/>
                <a:gd name="T5" fmla="*/ 0 h 1000"/>
                <a:gd name="T6" fmla="*/ 0 w 1208"/>
                <a:gd name="T7" fmla="*/ 0 h 1000"/>
                <a:gd name="T8" fmla="*/ 0 w 1208"/>
                <a:gd name="T9" fmla="*/ 0 h 1000"/>
                <a:gd name="T10" fmla="*/ 0 w 1208"/>
                <a:gd name="T11" fmla="*/ 0 h 1000"/>
                <a:gd name="T12" fmla="*/ 0 w 1208"/>
                <a:gd name="T13" fmla="*/ 0 h 1000"/>
                <a:gd name="T14" fmla="*/ 0 w 1208"/>
                <a:gd name="T15" fmla="*/ 0 h 1000"/>
                <a:gd name="T16" fmla="*/ 0 w 1208"/>
                <a:gd name="T17" fmla="*/ 0 h 1000"/>
                <a:gd name="T18" fmla="*/ 0 w 1208"/>
                <a:gd name="T19" fmla="*/ 0 h 1000"/>
                <a:gd name="T20" fmla="*/ 0 w 1208"/>
                <a:gd name="T21" fmla="*/ 0 h 1000"/>
                <a:gd name="T22" fmla="*/ 0 w 1208"/>
                <a:gd name="T23" fmla="*/ 0 h 1000"/>
                <a:gd name="T24" fmla="*/ 0 w 1208"/>
                <a:gd name="T25" fmla="*/ 0 h 1000"/>
                <a:gd name="T26" fmla="*/ 0 w 1208"/>
                <a:gd name="T27" fmla="*/ 0 h 1000"/>
                <a:gd name="T28" fmla="*/ 0 w 1208"/>
                <a:gd name="T29" fmla="*/ 0 h 1000"/>
                <a:gd name="T30" fmla="*/ 0 w 1208"/>
                <a:gd name="T31" fmla="*/ 0 h 1000"/>
                <a:gd name="T32" fmla="*/ 0 w 1208"/>
                <a:gd name="T33" fmla="*/ 0 h 1000"/>
                <a:gd name="T34" fmla="*/ 0 w 1208"/>
                <a:gd name="T35" fmla="*/ 0 h 1000"/>
                <a:gd name="T36" fmla="*/ 0 w 1208"/>
                <a:gd name="T37" fmla="*/ 0 h 1000"/>
                <a:gd name="T38" fmla="*/ 0 w 1208"/>
                <a:gd name="T39" fmla="*/ 0 h 1000"/>
                <a:gd name="T40" fmla="*/ 0 w 1208"/>
                <a:gd name="T41" fmla="*/ 0 h 1000"/>
                <a:gd name="T42" fmla="*/ 0 w 1208"/>
                <a:gd name="T43" fmla="*/ 0 h 1000"/>
                <a:gd name="T44" fmla="*/ 0 w 1208"/>
                <a:gd name="T45" fmla="*/ 0 h 1000"/>
                <a:gd name="T46" fmla="*/ 0 w 1208"/>
                <a:gd name="T47" fmla="*/ 0 h 1000"/>
                <a:gd name="T48" fmla="*/ 0 w 1208"/>
                <a:gd name="T49" fmla="*/ 0 h 1000"/>
                <a:gd name="T50" fmla="*/ 0 w 1208"/>
                <a:gd name="T51" fmla="*/ 0 h 1000"/>
                <a:gd name="T52" fmla="*/ 0 w 1208"/>
                <a:gd name="T53" fmla="*/ 0 h 1000"/>
                <a:gd name="T54" fmla="*/ 0 w 1208"/>
                <a:gd name="T55" fmla="*/ 0 h 1000"/>
                <a:gd name="T56" fmla="*/ 0 w 1208"/>
                <a:gd name="T57" fmla="*/ 0 h 1000"/>
                <a:gd name="T58" fmla="*/ 0 w 1208"/>
                <a:gd name="T59" fmla="*/ 0 h 1000"/>
                <a:gd name="T60" fmla="*/ 0 w 1208"/>
                <a:gd name="T61" fmla="*/ 0 h 1000"/>
                <a:gd name="T62" fmla="*/ 0 w 1208"/>
                <a:gd name="T63" fmla="*/ 0 h 1000"/>
                <a:gd name="T64" fmla="*/ 0 w 1208"/>
                <a:gd name="T65" fmla="*/ 0 h 1000"/>
                <a:gd name="T66" fmla="*/ 0 w 1208"/>
                <a:gd name="T67" fmla="*/ 0 h 1000"/>
                <a:gd name="T68" fmla="*/ 0 w 1208"/>
                <a:gd name="T69" fmla="*/ 0 h 1000"/>
                <a:gd name="T70" fmla="*/ 0 w 1208"/>
                <a:gd name="T71" fmla="*/ 0 h 1000"/>
                <a:gd name="T72" fmla="*/ 0 w 1208"/>
                <a:gd name="T73" fmla="*/ 0 h 1000"/>
                <a:gd name="T74" fmla="*/ 0 w 1208"/>
                <a:gd name="T75" fmla="*/ 0 h 1000"/>
                <a:gd name="T76" fmla="*/ 0 w 1208"/>
                <a:gd name="T77" fmla="*/ 0 h 1000"/>
                <a:gd name="T78" fmla="*/ 0 w 1208"/>
                <a:gd name="T79" fmla="*/ 0 h 1000"/>
                <a:gd name="T80" fmla="*/ 0 w 1208"/>
                <a:gd name="T81" fmla="*/ 0 h 1000"/>
                <a:gd name="T82" fmla="*/ 0 w 1208"/>
                <a:gd name="T83" fmla="*/ 0 h 1000"/>
                <a:gd name="T84" fmla="*/ 0 w 1208"/>
                <a:gd name="T85" fmla="*/ 0 h 1000"/>
                <a:gd name="T86" fmla="*/ 0 w 1208"/>
                <a:gd name="T87" fmla="*/ 0 h 1000"/>
                <a:gd name="T88" fmla="*/ 0 w 1208"/>
                <a:gd name="T89" fmla="*/ 0 h 1000"/>
                <a:gd name="T90" fmla="*/ 0 w 1208"/>
                <a:gd name="T91" fmla="*/ 0 h 1000"/>
                <a:gd name="T92" fmla="*/ 0 w 1208"/>
                <a:gd name="T93" fmla="*/ 0 h 1000"/>
                <a:gd name="T94" fmla="*/ 0 w 1208"/>
                <a:gd name="T95" fmla="*/ 0 h 1000"/>
                <a:gd name="T96" fmla="*/ 0 w 1208"/>
                <a:gd name="T97" fmla="*/ 0 h 1000"/>
                <a:gd name="T98" fmla="*/ 0 w 1208"/>
                <a:gd name="T99" fmla="*/ 0 h 1000"/>
                <a:gd name="T100" fmla="*/ 0 w 1208"/>
                <a:gd name="T101" fmla="*/ 0 h 1000"/>
                <a:gd name="T102" fmla="*/ 0 w 1208"/>
                <a:gd name="T103" fmla="*/ 0 h 1000"/>
                <a:gd name="T104" fmla="*/ 0 w 1208"/>
                <a:gd name="T105" fmla="*/ 0 h 1000"/>
                <a:gd name="T106" fmla="*/ 0 w 1208"/>
                <a:gd name="T107" fmla="*/ 0 h 1000"/>
                <a:gd name="T108" fmla="*/ 0 w 1208"/>
                <a:gd name="T109" fmla="*/ 0 h 1000"/>
                <a:gd name="T110" fmla="*/ 0 w 1208"/>
                <a:gd name="T111" fmla="*/ 0 h 1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8"/>
                <a:gd name="T169" fmla="*/ 0 h 1000"/>
                <a:gd name="T170" fmla="*/ 1208 w 1208"/>
                <a:gd name="T171" fmla="*/ 1000 h 1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8" h="1000">
                  <a:moveTo>
                    <a:pt x="775" y="953"/>
                  </a:moveTo>
                  <a:lnTo>
                    <a:pt x="775" y="968"/>
                  </a:lnTo>
                  <a:lnTo>
                    <a:pt x="775" y="984"/>
                  </a:lnTo>
                  <a:lnTo>
                    <a:pt x="760" y="984"/>
                  </a:lnTo>
                  <a:lnTo>
                    <a:pt x="745" y="984"/>
                  </a:lnTo>
                  <a:lnTo>
                    <a:pt x="700" y="999"/>
                  </a:lnTo>
                  <a:lnTo>
                    <a:pt x="715" y="968"/>
                  </a:lnTo>
                  <a:lnTo>
                    <a:pt x="730" y="968"/>
                  </a:lnTo>
                  <a:lnTo>
                    <a:pt x="745" y="953"/>
                  </a:lnTo>
                  <a:lnTo>
                    <a:pt x="745" y="922"/>
                  </a:lnTo>
                  <a:lnTo>
                    <a:pt x="745" y="938"/>
                  </a:lnTo>
                  <a:lnTo>
                    <a:pt x="775" y="938"/>
                  </a:lnTo>
                  <a:lnTo>
                    <a:pt x="760" y="907"/>
                  </a:lnTo>
                  <a:lnTo>
                    <a:pt x="745" y="891"/>
                  </a:lnTo>
                  <a:lnTo>
                    <a:pt x="715" y="891"/>
                  </a:lnTo>
                  <a:lnTo>
                    <a:pt x="715" y="845"/>
                  </a:lnTo>
                  <a:lnTo>
                    <a:pt x="700" y="845"/>
                  </a:lnTo>
                  <a:lnTo>
                    <a:pt x="700" y="815"/>
                  </a:lnTo>
                  <a:lnTo>
                    <a:pt x="656" y="815"/>
                  </a:lnTo>
                  <a:lnTo>
                    <a:pt x="641" y="815"/>
                  </a:lnTo>
                  <a:lnTo>
                    <a:pt x="626" y="830"/>
                  </a:lnTo>
                  <a:lnTo>
                    <a:pt x="536" y="799"/>
                  </a:lnTo>
                  <a:lnTo>
                    <a:pt x="507" y="799"/>
                  </a:lnTo>
                  <a:lnTo>
                    <a:pt x="373" y="768"/>
                  </a:lnTo>
                  <a:lnTo>
                    <a:pt x="224" y="753"/>
                  </a:lnTo>
                  <a:lnTo>
                    <a:pt x="119" y="722"/>
                  </a:lnTo>
                  <a:lnTo>
                    <a:pt x="104" y="707"/>
                  </a:lnTo>
                  <a:lnTo>
                    <a:pt x="60" y="661"/>
                  </a:lnTo>
                  <a:lnTo>
                    <a:pt x="75" y="615"/>
                  </a:lnTo>
                  <a:lnTo>
                    <a:pt x="60" y="553"/>
                  </a:lnTo>
                  <a:lnTo>
                    <a:pt x="89" y="507"/>
                  </a:lnTo>
                  <a:lnTo>
                    <a:pt x="89" y="492"/>
                  </a:lnTo>
                  <a:lnTo>
                    <a:pt x="75" y="461"/>
                  </a:lnTo>
                  <a:lnTo>
                    <a:pt x="75" y="400"/>
                  </a:lnTo>
                  <a:lnTo>
                    <a:pt x="60" y="369"/>
                  </a:lnTo>
                  <a:lnTo>
                    <a:pt x="30" y="369"/>
                  </a:lnTo>
                  <a:lnTo>
                    <a:pt x="15" y="323"/>
                  </a:lnTo>
                  <a:lnTo>
                    <a:pt x="0" y="323"/>
                  </a:lnTo>
                  <a:lnTo>
                    <a:pt x="0" y="307"/>
                  </a:lnTo>
                  <a:lnTo>
                    <a:pt x="209" y="0"/>
                  </a:lnTo>
                  <a:lnTo>
                    <a:pt x="283" y="46"/>
                  </a:lnTo>
                  <a:lnTo>
                    <a:pt x="343" y="46"/>
                  </a:lnTo>
                  <a:lnTo>
                    <a:pt x="358" y="46"/>
                  </a:lnTo>
                  <a:lnTo>
                    <a:pt x="373" y="61"/>
                  </a:lnTo>
                  <a:lnTo>
                    <a:pt x="402" y="46"/>
                  </a:lnTo>
                  <a:lnTo>
                    <a:pt x="417" y="77"/>
                  </a:lnTo>
                  <a:lnTo>
                    <a:pt x="432" y="92"/>
                  </a:lnTo>
                  <a:lnTo>
                    <a:pt x="462" y="92"/>
                  </a:lnTo>
                  <a:lnTo>
                    <a:pt x="536" y="169"/>
                  </a:lnTo>
                  <a:lnTo>
                    <a:pt x="522" y="169"/>
                  </a:lnTo>
                  <a:lnTo>
                    <a:pt x="566" y="200"/>
                  </a:lnTo>
                  <a:lnTo>
                    <a:pt x="581" y="246"/>
                  </a:lnTo>
                  <a:lnTo>
                    <a:pt x="596" y="215"/>
                  </a:lnTo>
                  <a:lnTo>
                    <a:pt x="641" y="200"/>
                  </a:lnTo>
                  <a:lnTo>
                    <a:pt x="611" y="184"/>
                  </a:lnTo>
                  <a:lnTo>
                    <a:pt x="656" y="184"/>
                  </a:lnTo>
                  <a:lnTo>
                    <a:pt x="656" y="200"/>
                  </a:lnTo>
                  <a:lnTo>
                    <a:pt x="700" y="246"/>
                  </a:lnTo>
                  <a:lnTo>
                    <a:pt x="700" y="231"/>
                  </a:lnTo>
                  <a:lnTo>
                    <a:pt x="715" y="246"/>
                  </a:lnTo>
                  <a:lnTo>
                    <a:pt x="745" y="231"/>
                  </a:lnTo>
                  <a:lnTo>
                    <a:pt x="745" y="292"/>
                  </a:lnTo>
                  <a:lnTo>
                    <a:pt x="760" y="292"/>
                  </a:lnTo>
                  <a:lnTo>
                    <a:pt x="760" y="261"/>
                  </a:lnTo>
                  <a:lnTo>
                    <a:pt x="805" y="246"/>
                  </a:lnTo>
                  <a:lnTo>
                    <a:pt x="805" y="169"/>
                  </a:lnTo>
                  <a:lnTo>
                    <a:pt x="849" y="123"/>
                  </a:lnTo>
                  <a:lnTo>
                    <a:pt x="864" y="154"/>
                  </a:lnTo>
                  <a:lnTo>
                    <a:pt x="864" y="169"/>
                  </a:lnTo>
                  <a:lnTo>
                    <a:pt x="864" y="200"/>
                  </a:lnTo>
                  <a:lnTo>
                    <a:pt x="849" y="200"/>
                  </a:lnTo>
                  <a:lnTo>
                    <a:pt x="864" y="231"/>
                  </a:lnTo>
                  <a:lnTo>
                    <a:pt x="879" y="231"/>
                  </a:lnTo>
                  <a:lnTo>
                    <a:pt x="879" y="246"/>
                  </a:lnTo>
                  <a:lnTo>
                    <a:pt x="864" y="277"/>
                  </a:lnTo>
                  <a:lnTo>
                    <a:pt x="879" y="292"/>
                  </a:lnTo>
                  <a:lnTo>
                    <a:pt x="924" y="261"/>
                  </a:lnTo>
                  <a:lnTo>
                    <a:pt x="939" y="231"/>
                  </a:lnTo>
                  <a:lnTo>
                    <a:pt x="969" y="261"/>
                  </a:lnTo>
                  <a:lnTo>
                    <a:pt x="939" y="323"/>
                  </a:lnTo>
                  <a:lnTo>
                    <a:pt x="909" y="323"/>
                  </a:lnTo>
                  <a:lnTo>
                    <a:pt x="864" y="323"/>
                  </a:lnTo>
                  <a:lnTo>
                    <a:pt x="879" y="338"/>
                  </a:lnTo>
                  <a:lnTo>
                    <a:pt x="834" y="353"/>
                  </a:lnTo>
                  <a:lnTo>
                    <a:pt x="820" y="384"/>
                  </a:lnTo>
                  <a:lnTo>
                    <a:pt x="775" y="384"/>
                  </a:lnTo>
                  <a:lnTo>
                    <a:pt x="760" y="415"/>
                  </a:lnTo>
                  <a:lnTo>
                    <a:pt x="745" y="415"/>
                  </a:lnTo>
                  <a:lnTo>
                    <a:pt x="715" y="430"/>
                  </a:lnTo>
                  <a:lnTo>
                    <a:pt x="671" y="476"/>
                  </a:lnTo>
                  <a:lnTo>
                    <a:pt x="656" y="523"/>
                  </a:lnTo>
                  <a:lnTo>
                    <a:pt x="671" y="538"/>
                  </a:lnTo>
                  <a:lnTo>
                    <a:pt x="671" y="584"/>
                  </a:lnTo>
                  <a:lnTo>
                    <a:pt x="700" y="584"/>
                  </a:lnTo>
                  <a:lnTo>
                    <a:pt x="760" y="646"/>
                  </a:lnTo>
                  <a:lnTo>
                    <a:pt x="775" y="646"/>
                  </a:lnTo>
                  <a:lnTo>
                    <a:pt x="805" y="676"/>
                  </a:lnTo>
                  <a:lnTo>
                    <a:pt x="790" y="692"/>
                  </a:lnTo>
                  <a:lnTo>
                    <a:pt x="805" y="707"/>
                  </a:lnTo>
                  <a:lnTo>
                    <a:pt x="775" y="722"/>
                  </a:lnTo>
                  <a:lnTo>
                    <a:pt x="805" y="768"/>
                  </a:lnTo>
                  <a:lnTo>
                    <a:pt x="820" y="768"/>
                  </a:lnTo>
                  <a:lnTo>
                    <a:pt x="834" y="768"/>
                  </a:lnTo>
                  <a:lnTo>
                    <a:pt x="849" y="738"/>
                  </a:lnTo>
                  <a:lnTo>
                    <a:pt x="864" y="707"/>
                  </a:lnTo>
                  <a:lnTo>
                    <a:pt x="849" y="692"/>
                  </a:lnTo>
                  <a:lnTo>
                    <a:pt x="894" y="661"/>
                  </a:lnTo>
                  <a:lnTo>
                    <a:pt x="909" y="599"/>
                  </a:lnTo>
                  <a:lnTo>
                    <a:pt x="879" y="584"/>
                  </a:lnTo>
                  <a:lnTo>
                    <a:pt x="894" y="569"/>
                  </a:lnTo>
                  <a:lnTo>
                    <a:pt x="909" y="569"/>
                  </a:lnTo>
                  <a:lnTo>
                    <a:pt x="939" y="461"/>
                  </a:lnTo>
                  <a:lnTo>
                    <a:pt x="969" y="461"/>
                  </a:lnTo>
                  <a:lnTo>
                    <a:pt x="1013" y="492"/>
                  </a:lnTo>
                  <a:lnTo>
                    <a:pt x="1028" y="538"/>
                  </a:lnTo>
                  <a:lnTo>
                    <a:pt x="1043" y="538"/>
                  </a:lnTo>
                  <a:lnTo>
                    <a:pt x="1028" y="599"/>
                  </a:lnTo>
                  <a:lnTo>
                    <a:pt x="1073" y="615"/>
                  </a:lnTo>
                  <a:lnTo>
                    <a:pt x="1118" y="584"/>
                  </a:lnTo>
                  <a:lnTo>
                    <a:pt x="1132" y="661"/>
                  </a:lnTo>
                  <a:lnTo>
                    <a:pt x="1132" y="676"/>
                  </a:lnTo>
                  <a:lnTo>
                    <a:pt x="1132" y="692"/>
                  </a:lnTo>
                  <a:lnTo>
                    <a:pt x="1177" y="722"/>
                  </a:lnTo>
                  <a:lnTo>
                    <a:pt x="1177" y="738"/>
                  </a:lnTo>
                  <a:lnTo>
                    <a:pt x="1207" y="753"/>
                  </a:lnTo>
                  <a:lnTo>
                    <a:pt x="1192" y="799"/>
                  </a:lnTo>
                  <a:lnTo>
                    <a:pt x="1177" y="815"/>
                  </a:lnTo>
                  <a:lnTo>
                    <a:pt x="1147" y="815"/>
                  </a:lnTo>
                  <a:lnTo>
                    <a:pt x="1132" y="845"/>
                  </a:lnTo>
                  <a:lnTo>
                    <a:pt x="1088" y="845"/>
                  </a:lnTo>
                  <a:lnTo>
                    <a:pt x="1043" y="830"/>
                  </a:lnTo>
                  <a:lnTo>
                    <a:pt x="998" y="845"/>
                  </a:lnTo>
                  <a:lnTo>
                    <a:pt x="983" y="845"/>
                  </a:lnTo>
                  <a:lnTo>
                    <a:pt x="939" y="891"/>
                  </a:lnTo>
                  <a:lnTo>
                    <a:pt x="909" y="907"/>
                  </a:lnTo>
                  <a:lnTo>
                    <a:pt x="939" y="891"/>
                  </a:lnTo>
                  <a:lnTo>
                    <a:pt x="983" y="861"/>
                  </a:lnTo>
                  <a:lnTo>
                    <a:pt x="998" y="861"/>
                  </a:lnTo>
                  <a:lnTo>
                    <a:pt x="1028" y="845"/>
                  </a:lnTo>
                  <a:lnTo>
                    <a:pt x="1043" y="861"/>
                  </a:lnTo>
                  <a:lnTo>
                    <a:pt x="1028" y="876"/>
                  </a:lnTo>
                  <a:lnTo>
                    <a:pt x="1013" y="876"/>
                  </a:lnTo>
                  <a:lnTo>
                    <a:pt x="1013" y="891"/>
                  </a:lnTo>
                  <a:lnTo>
                    <a:pt x="1028" y="891"/>
                  </a:lnTo>
                  <a:lnTo>
                    <a:pt x="1013" y="907"/>
                  </a:lnTo>
                  <a:lnTo>
                    <a:pt x="1028" y="922"/>
                  </a:lnTo>
                  <a:lnTo>
                    <a:pt x="1028" y="938"/>
                  </a:lnTo>
                  <a:lnTo>
                    <a:pt x="1073" y="938"/>
                  </a:lnTo>
                  <a:lnTo>
                    <a:pt x="1073" y="953"/>
                  </a:lnTo>
                  <a:lnTo>
                    <a:pt x="1028" y="968"/>
                  </a:lnTo>
                  <a:lnTo>
                    <a:pt x="998" y="999"/>
                  </a:lnTo>
                  <a:lnTo>
                    <a:pt x="998" y="984"/>
                  </a:lnTo>
                  <a:lnTo>
                    <a:pt x="1028" y="953"/>
                  </a:lnTo>
                  <a:lnTo>
                    <a:pt x="1013" y="938"/>
                  </a:lnTo>
                  <a:lnTo>
                    <a:pt x="983" y="953"/>
                  </a:lnTo>
                  <a:lnTo>
                    <a:pt x="969" y="922"/>
                  </a:lnTo>
                  <a:lnTo>
                    <a:pt x="969" y="907"/>
                  </a:lnTo>
                  <a:lnTo>
                    <a:pt x="954" y="891"/>
                  </a:lnTo>
                  <a:lnTo>
                    <a:pt x="954" y="907"/>
                  </a:lnTo>
                  <a:lnTo>
                    <a:pt x="939" y="922"/>
                  </a:lnTo>
                  <a:lnTo>
                    <a:pt x="909" y="953"/>
                  </a:lnTo>
                  <a:lnTo>
                    <a:pt x="894" y="938"/>
                  </a:lnTo>
                  <a:lnTo>
                    <a:pt x="879" y="953"/>
                  </a:lnTo>
                  <a:lnTo>
                    <a:pt x="864" y="938"/>
                  </a:lnTo>
                  <a:lnTo>
                    <a:pt x="834" y="953"/>
                  </a:lnTo>
                  <a:lnTo>
                    <a:pt x="820" y="953"/>
                  </a:lnTo>
                  <a:lnTo>
                    <a:pt x="790" y="953"/>
                  </a:lnTo>
                  <a:lnTo>
                    <a:pt x="775" y="953"/>
                  </a:lnTo>
                </a:path>
              </a:pathLst>
            </a:custGeom>
            <a:solidFill>
              <a:srgbClr val="C0C0C0"/>
            </a:solidFill>
            <a:ln w="3175">
              <a:solidFill>
                <a:schemeClr val="bg1"/>
              </a:solidFill>
              <a:round/>
              <a:headEnd/>
              <a:tailEnd/>
            </a:ln>
          </p:spPr>
          <p:txBody>
            <a:bodyPr wrap="none" lIns="67866" tIns="33338" rIns="67866" bIns="33338" anchor="ctr"/>
            <a:lstStyle/>
            <a:p>
              <a:pPr defTabSz="685800">
                <a:defRPr/>
              </a:pPr>
              <a:endParaRPr lang="en-GB" sz="1350" dirty="0">
                <a:solidFill>
                  <a:prstClr val="black"/>
                </a:solidFill>
                <a:latin typeface="Calibri" panose="020F0502020204030204"/>
              </a:endParaRPr>
            </a:p>
          </p:txBody>
        </p:sp>
        <p:sp>
          <p:nvSpPr>
            <p:cNvPr id="45" name="Line 33"/>
            <p:cNvSpPr>
              <a:spLocks noChangeShapeType="1"/>
            </p:cNvSpPr>
            <p:nvPr/>
          </p:nvSpPr>
          <p:spPr bwMode="auto">
            <a:xfrm flipH="1">
              <a:off x="1286346" y="1921058"/>
              <a:ext cx="8127" cy="0"/>
            </a:xfrm>
            <a:prstGeom prst="line">
              <a:avLst/>
            </a:prstGeom>
            <a:noFill/>
            <a:ln w="3175" cap="rnd">
              <a:solidFill>
                <a:schemeClr val="bg1"/>
              </a:solidFill>
              <a:round/>
              <a:headEnd/>
              <a:tailEnd/>
            </a:ln>
            <a:extLst>
              <a:ext uri="{909E8E84-426E-40DD-AFC4-6F175D3DCCD1}">
                <a14:hiddenFill xmlns:a14="http://schemas.microsoft.com/office/drawing/2010/main">
                  <a:noFill/>
                </a14:hiddenFill>
              </a:ext>
            </a:extLst>
          </p:spPr>
          <p:txBody>
            <a:bodyPr/>
            <a:lstStyle/>
            <a:p>
              <a:pPr defTabSz="685800">
                <a:defRPr/>
              </a:pPr>
              <a:endParaRPr lang="en-GB" sz="1350" dirty="0">
                <a:solidFill>
                  <a:prstClr val="black"/>
                </a:solidFill>
                <a:latin typeface="Calibri" panose="020F0502020204030204"/>
              </a:endParaRPr>
            </a:p>
          </p:txBody>
        </p:sp>
        <p:sp>
          <p:nvSpPr>
            <p:cNvPr id="46" name="Freeform 34"/>
            <p:cNvSpPr>
              <a:spLocks/>
            </p:cNvSpPr>
            <p:nvPr/>
          </p:nvSpPr>
          <p:spPr bwMode="auto">
            <a:xfrm>
              <a:off x="1184762" y="1554843"/>
              <a:ext cx="189622" cy="203156"/>
            </a:xfrm>
            <a:custGeom>
              <a:avLst/>
              <a:gdLst>
                <a:gd name="T0" fmla="*/ 0 w 328"/>
                <a:gd name="T1" fmla="*/ 0 h 401"/>
                <a:gd name="T2" fmla="*/ 0 w 328"/>
                <a:gd name="T3" fmla="*/ 0 h 401"/>
                <a:gd name="T4" fmla="*/ 0 w 328"/>
                <a:gd name="T5" fmla="*/ 0 h 401"/>
                <a:gd name="T6" fmla="*/ 0 w 328"/>
                <a:gd name="T7" fmla="*/ 0 h 401"/>
                <a:gd name="T8" fmla="*/ 0 w 328"/>
                <a:gd name="T9" fmla="*/ 0 h 401"/>
                <a:gd name="T10" fmla="*/ 0 w 328"/>
                <a:gd name="T11" fmla="*/ 0 h 401"/>
                <a:gd name="T12" fmla="*/ 0 w 328"/>
                <a:gd name="T13" fmla="*/ 0 h 401"/>
                <a:gd name="T14" fmla="*/ 0 w 328"/>
                <a:gd name="T15" fmla="*/ 0 h 401"/>
                <a:gd name="T16" fmla="*/ 0 w 328"/>
                <a:gd name="T17" fmla="*/ 0 h 401"/>
                <a:gd name="T18" fmla="*/ 0 w 328"/>
                <a:gd name="T19" fmla="*/ 0 h 401"/>
                <a:gd name="T20" fmla="*/ 0 w 328"/>
                <a:gd name="T21" fmla="*/ 0 h 401"/>
                <a:gd name="T22" fmla="*/ 0 w 328"/>
                <a:gd name="T23" fmla="*/ 0 h 401"/>
                <a:gd name="T24" fmla="*/ 0 w 328"/>
                <a:gd name="T25" fmla="*/ 0 h 401"/>
                <a:gd name="T26" fmla="*/ 0 w 328"/>
                <a:gd name="T27" fmla="*/ 0 h 401"/>
                <a:gd name="T28" fmla="*/ 0 w 328"/>
                <a:gd name="T29" fmla="*/ 0 h 401"/>
                <a:gd name="T30" fmla="*/ 0 w 328"/>
                <a:gd name="T31" fmla="*/ 0 h 401"/>
                <a:gd name="T32" fmla="*/ 0 w 328"/>
                <a:gd name="T33" fmla="*/ 0 h 401"/>
                <a:gd name="T34" fmla="*/ 0 w 328"/>
                <a:gd name="T35" fmla="*/ 0 h 401"/>
                <a:gd name="T36" fmla="*/ 0 w 328"/>
                <a:gd name="T37" fmla="*/ 0 h 401"/>
                <a:gd name="T38" fmla="*/ 0 w 328"/>
                <a:gd name="T39" fmla="*/ 0 h 401"/>
                <a:gd name="T40" fmla="*/ 0 w 328"/>
                <a:gd name="T41" fmla="*/ 0 h 401"/>
                <a:gd name="T42" fmla="*/ 0 w 328"/>
                <a:gd name="T43" fmla="*/ 0 h 401"/>
                <a:gd name="T44" fmla="*/ 0 w 328"/>
                <a:gd name="T45" fmla="*/ 0 h 401"/>
                <a:gd name="T46" fmla="*/ 0 w 328"/>
                <a:gd name="T47" fmla="*/ 0 h 401"/>
                <a:gd name="T48" fmla="*/ 0 w 328"/>
                <a:gd name="T49" fmla="*/ 0 h 401"/>
                <a:gd name="T50" fmla="*/ 0 w 328"/>
                <a:gd name="T51" fmla="*/ 0 h 401"/>
                <a:gd name="T52" fmla="*/ 0 w 328"/>
                <a:gd name="T53" fmla="*/ 0 h 401"/>
                <a:gd name="T54" fmla="*/ 0 w 328"/>
                <a:gd name="T55" fmla="*/ 0 h 401"/>
                <a:gd name="T56" fmla="*/ 0 w 328"/>
                <a:gd name="T57" fmla="*/ 0 h 401"/>
                <a:gd name="T58" fmla="*/ 0 w 328"/>
                <a:gd name="T59" fmla="*/ 0 h 401"/>
                <a:gd name="T60" fmla="*/ 0 w 328"/>
                <a:gd name="T61" fmla="*/ 0 h 401"/>
                <a:gd name="T62" fmla="*/ 0 w 328"/>
                <a:gd name="T63" fmla="*/ 0 h 401"/>
                <a:gd name="T64" fmla="*/ 0 w 328"/>
                <a:gd name="T65" fmla="*/ 0 h 401"/>
                <a:gd name="T66" fmla="*/ 0 w 328"/>
                <a:gd name="T67" fmla="*/ 0 h 401"/>
                <a:gd name="T68" fmla="*/ 0 w 328"/>
                <a:gd name="T69" fmla="*/ 0 h 401"/>
                <a:gd name="T70" fmla="*/ 0 w 328"/>
                <a:gd name="T71" fmla="*/ 0 h 401"/>
                <a:gd name="T72" fmla="*/ 0 w 328"/>
                <a:gd name="T73" fmla="*/ 0 h 401"/>
                <a:gd name="T74" fmla="*/ 0 w 328"/>
                <a:gd name="T75" fmla="*/ 0 h 4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8"/>
                <a:gd name="T115" fmla="*/ 0 h 401"/>
                <a:gd name="T116" fmla="*/ 328 w 328"/>
                <a:gd name="T117" fmla="*/ 401 h 4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8" h="401">
                  <a:moveTo>
                    <a:pt x="208" y="46"/>
                  </a:moveTo>
                  <a:lnTo>
                    <a:pt x="208" y="77"/>
                  </a:lnTo>
                  <a:lnTo>
                    <a:pt x="282" y="138"/>
                  </a:lnTo>
                  <a:lnTo>
                    <a:pt x="253" y="154"/>
                  </a:lnTo>
                  <a:lnTo>
                    <a:pt x="253" y="200"/>
                  </a:lnTo>
                  <a:lnTo>
                    <a:pt x="297" y="231"/>
                  </a:lnTo>
                  <a:lnTo>
                    <a:pt x="327" y="277"/>
                  </a:lnTo>
                  <a:lnTo>
                    <a:pt x="268" y="308"/>
                  </a:lnTo>
                  <a:lnTo>
                    <a:pt x="253" y="277"/>
                  </a:lnTo>
                  <a:lnTo>
                    <a:pt x="223" y="246"/>
                  </a:lnTo>
                  <a:lnTo>
                    <a:pt x="223" y="292"/>
                  </a:lnTo>
                  <a:lnTo>
                    <a:pt x="238" y="338"/>
                  </a:lnTo>
                  <a:lnTo>
                    <a:pt x="223" y="369"/>
                  </a:lnTo>
                  <a:lnTo>
                    <a:pt x="178" y="338"/>
                  </a:lnTo>
                  <a:lnTo>
                    <a:pt x="208" y="400"/>
                  </a:lnTo>
                  <a:lnTo>
                    <a:pt x="164" y="369"/>
                  </a:lnTo>
                  <a:lnTo>
                    <a:pt x="134" y="338"/>
                  </a:lnTo>
                  <a:lnTo>
                    <a:pt x="134" y="308"/>
                  </a:lnTo>
                  <a:lnTo>
                    <a:pt x="104" y="292"/>
                  </a:lnTo>
                  <a:lnTo>
                    <a:pt x="89" y="308"/>
                  </a:lnTo>
                  <a:lnTo>
                    <a:pt x="59" y="292"/>
                  </a:lnTo>
                  <a:lnTo>
                    <a:pt x="59" y="277"/>
                  </a:lnTo>
                  <a:lnTo>
                    <a:pt x="74" y="246"/>
                  </a:lnTo>
                  <a:lnTo>
                    <a:pt x="104" y="262"/>
                  </a:lnTo>
                  <a:lnTo>
                    <a:pt x="119" y="262"/>
                  </a:lnTo>
                  <a:lnTo>
                    <a:pt x="164" y="200"/>
                  </a:lnTo>
                  <a:lnTo>
                    <a:pt x="164" y="185"/>
                  </a:lnTo>
                  <a:lnTo>
                    <a:pt x="104" y="108"/>
                  </a:lnTo>
                  <a:lnTo>
                    <a:pt x="104" y="123"/>
                  </a:lnTo>
                  <a:lnTo>
                    <a:pt x="89" y="108"/>
                  </a:lnTo>
                  <a:lnTo>
                    <a:pt x="30" y="92"/>
                  </a:lnTo>
                  <a:lnTo>
                    <a:pt x="15" y="77"/>
                  </a:lnTo>
                  <a:lnTo>
                    <a:pt x="0" y="15"/>
                  </a:lnTo>
                  <a:lnTo>
                    <a:pt x="59" y="0"/>
                  </a:lnTo>
                  <a:lnTo>
                    <a:pt x="74" y="31"/>
                  </a:lnTo>
                  <a:lnTo>
                    <a:pt x="104" y="15"/>
                  </a:lnTo>
                  <a:lnTo>
                    <a:pt x="149" y="0"/>
                  </a:lnTo>
                  <a:lnTo>
                    <a:pt x="208" y="46"/>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47" name="Freeform 35"/>
            <p:cNvSpPr>
              <a:spLocks/>
            </p:cNvSpPr>
            <p:nvPr/>
          </p:nvSpPr>
          <p:spPr bwMode="auto">
            <a:xfrm>
              <a:off x="1303953" y="1423861"/>
              <a:ext cx="184205" cy="101578"/>
            </a:xfrm>
            <a:custGeom>
              <a:avLst/>
              <a:gdLst>
                <a:gd name="T0" fmla="*/ 0 w 315"/>
                <a:gd name="T1" fmla="*/ 0 h 200"/>
                <a:gd name="T2" fmla="*/ 0 w 315"/>
                <a:gd name="T3" fmla="*/ 0 h 200"/>
                <a:gd name="T4" fmla="*/ 0 w 315"/>
                <a:gd name="T5" fmla="*/ 0 h 200"/>
                <a:gd name="T6" fmla="*/ 0 w 315"/>
                <a:gd name="T7" fmla="*/ 0 h 200"/>
                <a:gd name="T8" fmla="*/ 0 w 315"/>
                <a:gd name="T9" fmla="*/ 0 h 200"/>
                <a:gd name="T10" fmla="*/ 0 w 315"/>
                <a:gd name="T11" fmla="*/ 0 h 200"/>
                <a:gd name="T12" fmla="*/ 0 w 315"/>
                <a:gd name="T13" fmla="*/ 0 h 200"/>
                <a:gd name="T14" fmla="*/ 0 w 315"/>
                <a:gd name="T15" fmla="*/ 0 h 200"/>
                <a:gd name="T16" fmla="*/ 0 w 315"/>
                <a:gd name="T17" fmla="*/ 0 h 200"/>
                <a:gd name="T18" fmla="*/ 0 w 315"/>
                <a:gd name="T19" fmla="*/ 0 h 200"/>
                <a:gd name="T20" fmla="*/ 0 w 315"/>
                <a:gd name="T21" fmla="*/ 0 h 200"/>
                <a:gd name="T22" fmla="*/ 0 w 315"/>
                <a:gd name="T23" fmla="*/ 0 h 200"/>
                <a:gd name="T24" fmla="*/ 0 w 315"/>
                <a:gd name="T25" fmla="*/ 0 h 200"/>
                <a:gd name="T26" fmla="*/ 0 w 315"/>
                <a:gd name="T27" fmla="*/ 0 h 200"/>
                <a:gd name="T28" fmla="*/ 0 w 315"/>
                <a:gd name="T29" fmla="*/ 0 h 200"/>
                <a:gd name="T30" fmla="*/ 0 w 315"/>
                <a:gd name="T31" fmla="*/ 0 h 200"/>
                <a:gd name="T32" fmla="*/ 0 w 315"/>
                <a:gd name="T33" fmla="*/ 0 h 200"/>
                <a:gd name="T34" fmla="*/ 0 w 315"/>
                <a:gd name="T35" fmla="*/ 0 h 200"/>
                <a:gd name="T36" fmla="*/ 0 w 315"/>
                <a:gd name="T37" fmla="*/ 0 h 200"/>
                <a:gd name="T38" fmla="*/ 0 w 315"/>
                <a:gd name="T39" fmla="*/ 0 h 200"/>
                <a:gd name="T40" fmla="*/ 0 w 315"/>
                <a:gd name="T41" fmla="*/ 0 h 200"/>
                <a:gd name="T42" fmla="*/ 0 w 315"/>
                <a:gd name="T43" fmla="*/ 0 h 200"/>
                <a:gd name="T44" fmla="*/ 0 w 315"/>
                <a:gd name="T45" fmla="*/ 0 h 200"/>
                <a:gd name="T46" fmla="*/ 0 w 315"/>
                <a:gd name="T47" fmla="*/ 0 h 2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5"/>
                <a:gd name="T73" fmla="*/ 0 h 200"/>
                <a:gd name="T74" fmla="*/ 315 w 315"/>
                <a:gd name="T75" fmla="*/ 200 h 2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5" h="200">
                  <a:moveTo>
                    <a:pt x="30" y="153"/>
                  </a:moveTo>
                  <a:lnTo>
                    <a:pt x="0" y="168"/>
                  </a:lnTo>
                  <a:lnTo>
                    <a:pt x="15" y="184"/>
                  </a:lnTo>
                  <a:lnTo>
                    <a:pt x="45" y="184"/>
                  </a:lnTo>
                  <a:lnTo>
                    <a:pt x="60" y="199"/>
                  </a:lnTo>
                  <a:lnTo>
                    <a:pt x="105" y="153"/>
                  </a:lnTo>
                  <a:lnTo>
                    <a:pt x="135" y="153"/>
                  </a:lnTo>
                  <a:lnTo>
                    <a:pt x="135" y="138"/>
                  </a:lnTo>
                  <a:lnTo>
                    <a:pt x="164" y="122"/>
                  </a:lnTo>
                  <a:lnTo>
                    <a:pt x="179" y="138"/>
                  </a:lnTo>
                  <a:lnTo>
                    <a:pt x="284" y="77"/>
                  </a:lnTo>
                  <a:lnTo>
                    <a:pt x="314" y="15"/>
                  </a:lnTo>
                  <a:lnTo>
                    <a:pt x="75" y="0"/>
                  </a:lnTo>
                  <a:lnTo>
                    <a:pt x="75" y="31"/>
                  </a:lnTo>
                  <a:lnTo>
                    <a:pt x="105" y="46"/>
                  </a:lnTo>
                  <a:lnTo>
                    <a:pt x="150" y="46"/>
                  </a:lnTo>
                  <a:lnTo>
                    <a:pt x="135" y="77"/>
                  </a:lnTo>
                  <a:lnTo>
                    <a:pt x="90" y="77"/>
                  </a:lnTo>
                  <a:lnTo>
                    <a:pt x="60" y="61"/>
                  </a:lnTo>
                  <a:lnTo>
                    <a:pt x="30" y="122"/>
                  </a:lnTo>
                  <a:lnTo>
                    <a:pt x="60" y="138"/>
                  </a:lnTo>
                  <a:lnTo>
                    <a:pt x="45" y="138"/>
                  </a:lnTo>
                  <a:lnTo>
                    <a:pt x="45" y="153"/>
                  </a:lnTo>
                  <a:lnTo>
                    <a:pt x="30" y="153"/>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48" name="Freeform 36"/>
            <p:cNvSpPr>
              <a:spLocks/>
            </p:cNvSpPr>
            <p:nvPr/>
          </p:nvSpPr>
          <p:spPr bwMode="auto">
            <a:xfrm>
              <a:off x="973469" y="1501381"/>
              <a:ext cx="96166" cy="86876"/>
            </a:xfrm>
            <a:custGeom>
              <a:avLst/>
              <a:gdLst>
                <a:gd name="T0" fmla="*/ 0 w 165"/>
                <a:gd name="T1" fmla="*/ 0 h 171"/>
                <a:gd name="T2" fmla="*/ 0 w 165"/>
                <a:gd name="T3" fmla="*/ 0 h 171"/>
                <a:gd name="T4" fmla="*/ 0 w 165"/>
                <a:gd name="T5" fmla="*/ 0 h 171"/>
                <a:gd name="T6" fmla="*/ 0 w 165"/>
                <a:gd name="T7" fmla="*/ 0 h 171"/>
                <a:gd name="T8" fmla="*/ 0 w 165"/>
                <a:gd name="T9" fmla="*/ 0 h 171"/>
                <a:gd name="T10" fmla="*/ 0 w 165"/>
                <a:gd name="T11" fmla="*/ 0 h 171"/>
                <a:gd name="T12" fmla="*/ 0 w 165"/>
                <a:gd name="T13" fmla="*/ 0 h 171"/>
                <a:gd name="T14" fmla="*/ 0 w 165"/>
                <a:gd name="T15" fmla="*/ 0 h 171"/>
                <a:gd name="T16" fmla="*/ 0 w 165"/>
                <a:gd name="T17" fmla="*/ 0 h 171"/>
                <a:gd name="T18" fmla="*/ 0 w 165"/>
                <a:gd name="T19" fmla="*/ 0 h 171"/>
                <a:gd name="T20" fmla="*/ 0 w 165"/>
                <a:gd name="T21" fmla="*/ 0 h 171"/>
                <a:gd name="T22" fmla="*/ 0 w 165"/>
                <a:gd name="T23" fmla="*/ 0 h 171"/>
                <a:gd name="T24" fmla="*/ 0 w 165"/>
                <a:gd name="T25" fmla="*/ 0 h 171"/>
                <a:gd name="T26" fmla="*/ 0 w 165"/>
                <a:gd name="T27" fmla="*/ 0 h 171"/>
                <a:gd name="T28" fmla="*/ 0 w 165"/>
                <a:gd name="T29" fmla="*/ 0 h 171"/>
                <a:gd name="T30" fmla="*/ 0 w 165"/>
                <a:gd name="T31" fmla="*/ 0 h 171"/>
                <a:gd name="T32" fmla="*/ 0 w 165"/>
                <a:gd name="T33" fmla="*/ 0 h 171"/>
                <a:gd name="T34" fmla="*/ 0 w 165"/>
                <a:gd name="T35" fmla="*/ 0 h 1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5"/>
                <a:gd name="T55" fmla="*/ 0 h 171"/>
                <a:gd name="T56" fmla="*/ 165 w 165"/>
                <a:gd name="T57" fmla="*/ 171 h 1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5" h="171">
                  <a:moveTo>
                    <a:pt x="45" y="0"/>
                  </a:moveTo>
                  <a:lnTo>
                    <a:pt x="89" y="0"/>
                  </a:lnTo>
                  <a:lnTo>
                    <a:pt x="89" y="15"/>
                  </a:lnTo>
                  <a:lnTo>
                    <a:pt x="104" y="0"/>
                  </a:lnTo>
                  <a:lnTo>
                    <a:pt x="134" y="31"/>
                  </a:lnTo>
                  <a:lnTo>
                    <a:pt x="164" y="31"/>
                  </a:lnTo>
                  <a:lnTo>
                    <a:pt x="164" y="62"/>
                  </a:lnTo>
                  <a:lnTo>
                    <a:pt x="164" y="155"/>
                  </a:lnTo>
                  <a:lnTo>
                    <a:pt x="104" y="170"/>
                  </a:lnTo>
                  <a:lnTo>
                    <a:pt x="60" y="124"/>
                  </a:lnTo>
                  <a:lnTo>
                    <a:pt x="15" y="108"/>
                  </a:lnTo>
                  <a:lnTo>
                    <a:pt x="0" y="77"/>
                  </a:lnTo>
                  <a:lnTo>
                    <a:pt x="60" y="93"/>
                  </a:lnTo>
                  <a:lnTo>
                    <a:pt x="60" y="62"/>
                  </a:lnTo>
                  <a:lnTo>
                    <a:pt x="30" y="46"/>
                  </a:lnTo>
                  <a:lnTo>
                    <a:pt x="30" y="31"/>
                  </a:lnTo>
                  <a:lnTo>
                    <a:pt x="45" y="31"/>
                  </a:lnTo>
                  <a:lnTo>
                    <a:pt x="45" y="0"/>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49" name="Freeform 37"/>
            <p:cNvSpPr>
              <a:spLocks/>
            </p:cNvSpPr>
            <p:nvPr/>
          </p:nvSpPr>
          <p:spPr bwMode="auto">
            <a:xfrm>
              <a:off x="1226750" y="1493362"/>
              <a:ext cx="121900" cy="69501"/>
            </a:xfrm>
            <a:custGeom>
              <a:avLst/>
              <a:gdLst>
                <a:gd name="T0" fmla="*/ 0 w 209"/>
                <a:gd name="T1" fmla="*/ 0 h 139"/>
                <a:gd name="T2" fmla="*/ 0 w 209"/>
                <a:gd name="T3" fmla="*/ 0 h 139"/>
                <a:gd name="T4" fmla="*/ 0 w 209"/>
                <a:gd name="T5" fmla="*/ 0 h 139"/>
                <a:gd name="T6" fmla="*/ 0 w 209"/>
                <a:gd name="T7" fmla="*/ 0 h 139"/>
                <a:gd name="T8" fmla="*/ 0 w 209"/>
                <a:gd name="T9" fmla="*/ 0 h 139"/>
                <a:gd name="T10" fmla="*/ 0 w 209"/>
                <a:gd name="T11" fmla="*/ 0 h 139"/>
                <a:gd name="T12" fmla="*/ 0 w 209"/>
                <a:gd name="T13" fmla="*/ 0 h 139"/>
                <a:gd name="T14" fmla="*/ 0 w 209"/>
                <a:gd name="T15" fmla="*/ 0 h 139"/>
                <a:gd name="T16" fmla="*/ 0 w 209"/>
                <a:gd name="T17" fmla="*/ 0 h 139"/>
                <a:gd name="T18" fmla="*/ 0 w 209"/>
                <a:gd name="T19" fmla="*/ 0 h 139"/>
                <a:gd name="T20" fmla="*/ 0 w 209"/>
                <a:gd name="T21" fmla="*/ 0 h 139"/>
                <a:gd name="T22" fmla="*/ 0 w 209"/>
                <a:gd name="T23" fmla="*/ 0 h 139"/>
                <a:gd name="T24" fmla="*/ 0 w 209"/>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9"/>
                <a:gd name="T40" fmla="*/ 0 h 139"/>
                <a:gd name="T41" fmla="*/ 209 w 209"/>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9" h="139">
                  <a:moveTo>
                    <a:pt x="0" y="0"/>
                  </a:moveTo>
                  <a:lnTo>
                    <a:pt x="0" y="31"/>
                  </a:lnTo>
                  <a:lnTo>
                    <a:pt x="45" y="46"/>
                  </a:lnTo>
                  <a:lnTo>
                    <a:pt x="45" y="77"/>
                  </a:lnTo>
                  <a:lnTo>
                    <a:pt x="119" y="107"/>
                  </a:lnTo>
                  <a:lnTo>
                    <a:pt x="134" y="92"/>
                  </a:lnTo>
                  <a:lnTo>
                    <a:pt x="193" y="138"/>
                  </a:lnTo>
                  <a:lnTo>
                    <a:pt x="208" y="92"/>
                  </a:lnTo>
                  <a:lnTo>
                    <a:pt x="149" y="61"/>
                  </a:lnTo>
                  <a:lnTo>
                    <a:pt x="134" y="77"/>
                  </a:lnTo>
                  <a:lnTo>
                    <a:pt x="45" y="31"/>
                  </a:lnTo>
                  <a:lnTo>
                    <a:pt x="45" y="0"/>
                  </a:lnTo>
                  <a:lnTo>
                    <a:pt x="0" y="0"/>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50" name="Freeform 38"/>
            <p:cNvSpPr>
              <a:spLocks/>
            </p:cNvSpPr>
            <p:nvPr/>
          </p:nvSpPr>
          <p:spPr bwMode="auto">
            <a:xfrm>
              <a:off x="913873" y="1477323"/>
              <a:ext cx="70431" cy="48116"/>
            </a:xfrm>
            <a:custGeom>
              <a:avLst/>
              <a:gdLst>
                <a:gd name="T0" fmla="*/ 0 w 121"/>
                <a:gd name="T1" fmla="*/ 0 h 93"/>
                <a:gd name="T2" fmla="*/ 0 w 121"/>
                <a:gd name="T3" fmla="*/ 0 h 93"/>
                <a:gd name="T4" fmla="*/ 0 w 121"/>
                <a:gd name="T5" fmla="*/ 0 h 93"/>
                <a:gd name="T6" fmla="*/ 0 w 121"/>
                <a:gd name="T7" fmla="*/ 0 h 93"/>
                <a:gd name="T8" fmla="*/ 0 w 121"/>
                <a:gd name="T9" fmla="*/ 0 h 93"/>
                <a:gd name="T10" fmla="*/ 0 w 121"/>
                <a:gd name="T11" fmla="*/ 0 h 93"/>
                <a:gd name="T12" fmla="*/ 0 w 121"/>
                <a:gd name="T13" fmla="*/ 0 h 93"/>
                <a:gd name="T14" fmla="*/ 0 w 121"/>
                <a:gd name="T15" fmla="*/ 0 h 93"/>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3"/>
                <a:gd name="T26" fmla="*/ 121 w 121"/>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3">
                  <a:moveTo>
                    <a:pt x="0" y="92"/>
                  </a:moveTo>
                  <a:lnTo>
                    <a:pt x="45" y="92"/>
                  </a:lnTo>
                  <a:lnTo>
                    <a:pt x="75" y="31"/>
                  </a:lnTo>
                  <a:lnTo>
                    <a:pt x="120" y="31"/>
                  </a:lnTo>
                  <a:lnTo>
                    <a:pt x="105" y="0"/>
                  </a:lnTo>
                  <a:lnTo>
                    <a:pt x="60" y="0"/>
                  </a:lnTo>
                  <a:lnTo>
                    <a:pt x="15" y="31"/>
                  </a:lnTo>
                  <a:lnTo>
                    <a:pt x="0" y="92"/>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51" name="Freeform 39"/>
            <p:cNvSpPr>
              <a:spLocks/>
            </p:cNvSpPr>
            <p:nvPr/>
          </p:nvSpPr>
          <p:spPr bwMode="auto">
            <a:xfrm>
              <a:off x="1035773" y="1454602"/>
              <a:ext cx="86685" cy="46779"/>
            </a:xfrm>
            <a:custGeom>
              <a:avLst/>
              <a:gdLst>
                <a:gd name="T0" fmla="*/ 0 w 150"/>
                <a:gd name="T1" fmla="*/ 0 h 93"/>
                <a:gd name="T2" fmla="*/ 0 w 150"/>
                <a:gd name="T3" fmla="*/ 0 h 93"/>
                <a:gd name="T4" fmla="*/ 0 w 150"/>
                <a:gd name="T5" fmla="*/ 0 h 93"/>
                <a:gd name="T6" fmla="*/ 0 w 150"/>
                <a:gd name="T7" fmla="*/ 0 h 93"/>
                <a:gd name="T8" fmla="*/ 0 w 150"/>
                <a:gd name="T9" fmla="*/ 0 h 93"/>
                <a:gd name="T10" fmla="*/ 0 w 150"/>
                <a:gd name="T11" fmla="*/ 0 h 93"/>
                <a:gd name="T12" fmla="*/ 0 w 150"/>
                <a:gd name="T13" fmla="*/ 0 h 93"/>
                <a:gd name="T14" fmla="*/ 0 w 150"/>
                <a:gd name="T15" fmla="*/ 0 h 93"/>
                <a:gd name="T16" fmla="*/ 0 w 150"/>
                <a:gd name="T17" fmla="*/ 0 h 93"/>
                <a:gd name="T18" fmla="*/ 0 w 150"/>
                <a:gd name="T19" fmla="*/ 0 h 93"/>
                <a:gd name="T20" fmla="*/ 0 w 150"/>
                <a:gd name="T21" fmla="*/ 0 h 93"/>
                <a:gd name="T22" fmla="*/ 0 w 150"/>
                <a:gd name="T23" fmla="*/ 0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
                <a:gd name="T37" fmla="*/ 0 h 93"/>
                <a:gd name="T38" fmla="*/ 150 w 150"/>
                <a:gd name="T39" fmla="*/ 93 h 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 h="93">
                  <a:moveTo>
                    <a:pt x="30" y="15"/>
                  </a:moveTo>
                  <a:lnTo>
                    <a:pt x="75" y="31"/>
                  </a:lnTo>
                  <a:lnTo>
                    <a:pt x="134" y="0"/>
                  </a:lnTo>
                  <a:lnTo>
                    <a:pt x="134" y="31"/>
                  </a:lnTo>
                  <a:lnTo>
                    <a:pt x="149" y="31"/>
                  </a:lnTo>
                  <a:lnTo>
                    <a:pt x="149" y="61"/>
                  </a:lnTo>
                  <a:lnTo>
                    <a:pt x="75" y="61"/>
                  </a:lnTo>
                  <a:lnTo>
                    <a:pt x="45" y="92"/>
                  </a:lnTo>
                  <a:lnTo>
                    <a:pt x="0" y="61"/>
                  </a:lnTo>
                  <a:lnTo>
                    <a:pt x="30" y="46"/>
                  </a:lnTo>
                  <a:lnTo>
                    <a:pt x="0" y="31"/>
                  </a:lnTo>
                  <a:lnTo>
                    <a:pt x="30" y="15"/>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52" name="Freeform 40"/>
            <p:cNvSpPr>
              <a:spLocks/>
            </p:cNvSpPr>
            <p:nvPr/>
          </p:nvSpPr>
          <p:spPr bwMode="auto">
            <a:xfrm>
              <a:off x="1303953" y="1903683"/>
              <a:ext cx="70431" cy="64154"/>
            </a:xfrm>
            <a:custGeom>
              <a:avLst/>
              <a:gdLst>
                <a:gd name="T0" fmla="*/ 0 w 120"/>
                <a:gd name="T1" fmla="*/ 0 h 125"/>
                <a:gd name="T2" fmla="*/ 0 w 120"/>
                <a:gd name="T3" fmla="*/ 0 h 125"/>
                <a:gd name="T4" fmla="*/ 0 w 120"/>
                <a:gd name="T5" fmla="*/ 0 h 125"/>
                <a:gd name="T6" fmla="*/ 0 w 120"/>
                <a:gd name="T7" fmla="*/ 0 h 125"/>
                <a:gd name="T8" fmla="*/ 0 w 120"/>
                <a:gd name="T9" fmla="*/ 0 h 125"/>
                <a:gd name="T10" fmla="*/ 0 w 120"/>
                <a:gd name="T11" fmla="*/ 0 h 125"/>
                <a:gd name="T12" fmla="*/ 0 w 120"/>
                <a:gd name="T13" fmla="*/ 0 h 125"/>
                <a:gd name="T14" fmla="*/ 0 w 120"/>
                <a:gd name="T15" fmla="*/ 0 h 125"/>
                <a:gd name="T16" fmla="*/ 0 w 120"/>
                <a:gd name="T17" fmla="*/ 0 h 125"/>
                <a:gd name="T18" fmla="*/ 0 w 120"/>
                <a:gd name="T19" fmla="*/ 0 h 125"/>
                <a:gd name="T20" fmla="*/ 0 w 120"/>
                <a:gd name="T21" fmla="*/ 0 h 125"/>
                <a:gd name="T22" fmla="*/ 0 w 120"/>
                <a:gd name="T23" fmla="*/ 0 h 125"/>
                <a:gd name="T24" fmla="*/ 0 w 120"/>
                <a:gd name="T25" fmla="*/ 0 h 125"/>
                <a:gd name="T26" fmla="*/ 0 w 120"/>
                <a:gd name="T27" fmla="*/ 0 h 125"/>
                <a:gd name="T28" fmla="*/ 0 w 120"/>
                <a:gd name="T29" fmla="*/ 0 h 125"/>
                <a:gd name="T30" fmla="*/ 0 w 120"/>
                <a:gd name="T31" fmla="*/ 0 h 125"/>
                <a:gd name="T32" fmla="*/ 0 w 120"/>
                <a:gd name="T33" fmla="*/ 0 h 125"/>
                <a:gd name="T34" fmla="*/ 0 w 120"/>
                <a:gd name="T35" fmla="*/ 0 h 125"/>
                <a:gd name="T36" fmla="*/ 0 w 120"/>
                <a:gd name="T37" fmla="*/ 0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0"/>
                <a:gd name="T58" fmla="*/ 0 h 125"/>
                <a:gd name="T59" fmla="*/ 120 w 120"/>
                <a:gd name="T60" fmla="*/ 125 h 1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0" h="125">
                  <a:moveTo>
                    <a:pt x="89" y="0"/>
                  </a:moveTo>
                  <a:lnTo>
                    <a:pt x="89" y="16"/>
                  </a:lnTo>
                  <a:lnTo>
                    <a:pt x="60" y="47"/>
                  </a:lnTo>
                  <a:lnTo>
                    <a:pt x="74" y="62"/>
                  </a:lnTo>
                  <a:lnTo>
                    <a:pt x="104" y="62"/>
                  </a:lnTo>
                  <a:lnTo>
                    <a:pt x="104" y="93"/>
                  </a:lnTo>
                  <a:lnTo>
                    <a:pt x="119" y="109"/>
                  </a:lnTo>
                  <a:lnTo>
                    <a:pt x="104" y="124"/>
                  </a:lnTo>
                  <a:lnTo>
                    <a:pt x="89" y="109"/>
                  </a:lnTo>
                  <a:lnTo>
                    <a:pt x="89" y="93"/>
                  </a:lnTo>
                  <a:lnTo>
                    <a:pt x="60" y="124"/>
                  </a:lnTo>
                  <a:lnTo>
                    <a:pt x="74" y="93"/>
                  </a:lnTo>
                  <a:lnTo>
                    <a:pt x="45" y="109"/>
                  </a:lnTo>
                  <a:lnTo>
                    <a:pt x="60" y="93"/>
                  </a:lnTo>
                  <a:lnTo>
                    <a:pt x="0" y="93"/>
                  </a:lnTo>
                  <a:lnTo>
                    <a:pt x="0" y="78"/>
                  </a:lnTo>
                  <a:lnTo>
                    <a:pt x="45" y="47"/>
                  </a:lnTo>
                  <a:lnTo>
                    <a:pt x="74" y="0"/>
                  </a:lnTo>
                  <a:lnTo>
                    <a:pt x="89" y="0"/>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53" name="Freeform 41"/>
            <p:cNvSpPr>
              <a:spLocks/>
            </p:cNvSpPr>
            <p:nvPr/>
          </p:nvSpPr>
          <p:spPr bwMode="auto">
            <a:xfrm>
              <a:off x="1270092" y="1438563"/>
              <a:ext cx="41988" cy="62818"/>
            </a:xfrm>
            <a:custGeom>
              <a:avLst/>
              <a:gdLst>
                <a:gd name="T0" fmla="*/ 0 w 75"/>
                <a:gd name="T1" fmla="*/ 0 h 123"/>
                <a:gd name="T2" fmla="*/ 0 w 75"/>
                <a:gd name="T3" fmla="*/ 0 h 123"/>
                <a:gd name="T4" fmla="*/ 0 w 75"/>
                <a:gd name="T5" fmla="*/ 0 h 123"/>
                <a:gd name="T6" fmla="*/ 0 w 75"/>
                <a:gd name="T7" fmla="*/ 0 h 123"/>
                <a:gd name="T8" fmla="*/ 0 w 75"/>
                <a:gd name="T9" fmla="*/ 0 h 123"/>
                <a:gd name="T10" fmla="*/ 0 w 75"/>
                <a:gd name="T11" fmla="*/ 0 h 123"/>
                <a:gd name="T12" fmla="*/ 0 60000 65536"/>
                <a:gd name="T13" fmla="*/ 0 60000 65536"/>
                <a:gd name="T14" fmla="*/ 0 60000 65536"/>
                <a:gd name="T15" fmla="*/ 0 60000 65536"/>
                <a:gd name="T16" fmla="*/ 0 60000 65536"/>
                <a:gd name="T17" fmla="*/ 0 60000 65536"/>
                <a:gd name="T18" fmla="*/ 0 w 75"/>
                <a:gd name="T19" fmla="*/ 0 h 123"/>
                <a:gd name="T20" fmla="*/ 75 w 75"/>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75" h="123">
                  <a:moveTo>
                    <a:pt x="30" y="0"/>
                  </a:moveTo>
                  <a:lnTo>
                    <a:pt x="74" y="76"/>
                  </a:lnTo>
                  <a:lnTo>
                    <a:pt x="59" y="122"/>
                  </a:lnTo>
                  <a:lnTo>
                    <a:pt x="0" y="107"/>
                  </a:lnTo>
                  <a:lnTo>
                    <a:pt x="15" y="46"/>
                  </a:lnTo>
                  <a:lnTo>
                    <a:pt x="30" y="0"/>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54" name="Freeform 42"/>
            <p:cNvSpPr>
              <a:spLocks/>
            </p:cNvSpPr>
            <p:nvPr/>
          </p:nvSpPr>
          <p:spPr bwMode="auto">
            <a:xfrm>
              <a:off x="1156319" y="1522766"/>
              <a:ext cx="54178" cy="40097"/>
            </a:xfrm>
            <a:custGeom>
              <a:avLst/>
              <a:gdLst>
                <a:gd name="T0" fmla="*/ 0 w 90"/>
                <a:gd name="T1" fmla="*/ 0 h 78"/>
                <a:gd name="T2" fmla="*/ 0 w 90"/>
                <a:gd name="T3" fmla="*/ 0 h 78"/>
                <a:gd name="T4" fmla="*/ 0 w 90"/>
                <a:gd name="T5" fmla="*/ 0 h 78"/>
                <a:gd name="T6" fmla="*/ 0 w 90"/>
                <a:gd name="T7" fmla="*/ 0 h 78"/>
                <a:gd name="T8" fmla="*/ 0 w 90"/>
                <a:gd name="T9" fmla="*/ 0 h 78"/>
                <a:gd name="T10" fmla="*/ 0 w 90"/>
                <a:gd name="T11" fmla="*/ 0 h 78"/>
                <a:gd name="T12" fmla="*/ 0 w 90"/>
                <a:gd name="T13" fmla="*/ 0 h 78"/>
                <a:gd name="T14" fmla="*/ 0 60000 65536"/>
                <a:gd name="T15" fmla="*/ 0 60000 65536"/>
                <a:gd name="T16" fmla="*/ 0 60000 65536"/>
                <a:gd name="T17" fmla="*/ 0 60000 65536"/>
                <a:gd name="T18" fmla="*/ 0 60000 65536"/>
                <a:gd name="T19" fmla="*/ 0 60000 65536"/>
                <a:gd name="T20" fmla="*/ 0 60000 65536"/>
                <a:gd name="T21" fmla="*/ 0 w 90"/>
                <a:gd name="T22" fmla="*/ 0 h 78"/>
                <a:gd name="T23" fmla="*/ 90 w 9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78">
                  <a:moveTo>
                    <a:pt x="0" y="46"/>
                  </a:moveTo>
                  <a:lnTo>
                    <a:pt x="15" y="0"/>
                  </a:lnTo>
                  <a:lnTo>
                    <a:pt x="89" y="0"/>
                  </a:lnTo>
                  <a:lnTo>
                    <a:pt x="74" y="46"/>
                  </a:lnTo>
                  <a:lnTo>
                    <a:pt x="30" y="46"/>
                  </a:lnTo>
                  <a:lnTo>
                    <a:pt x="15" y="77"/>
                  </a:lnTo>
                  <a:lnTo>
                    <a:pt x="0" y="46"/>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55" name="Freeform 43"/>
            <p:cNvSpPr>
              <a:spLocks/>
            </p:cNvSpPr>
            <p:nvPr/>
          </p:nvSpPr>
          <p:spPr bwMode="auto">
            <a:xfrm>
              <a:off x="999203" y="1438563"/>
              <a:ext cx="55532" cy="32077"/>
            </a:xfrm>
            <a:custGeom>
              <a:avLst/>
              <a:gdLst>
                <a:gd name="T0" fmla="*/ 0 w 91"/>
                <a:gd name="T1" fmla="*/ 0 h 62"/>
                <a:gd name="T2" fmla="*/ 0 w 91"/>
                <a:gd name="T3" fmla="*/ 0 h 62"/>
                <a:gd name="T4" fmla="*/ 0 w 91"/>
                <a:gd name="T5" fmla="*/ 0 h 62"/>
                <a:gd name="T6" fmla="*/ 0 w 91"/>
                <a:gd name="T7" fmla="*/ 0 h 62"/>
                <a:gd name="T8" fmla="*/ 0 w 91"/>
                <a:gd name="T9" fmla="*/ 0 h 62"/>
                <a:gd name="T10" fmla="*/ 0 w 91"/>
                <a:gd name="T11" fmla="*/ 0 h 62"/>
                <a:gd name="T12" fmla="*/ 0 60000 65536"/>
                <a:gd name="T13" fmla="*/ 0 60000 65536"/>
                <a:gd name="T14" fmla="*/ 0 60000 65536"/>
                <a:gd name="T15" fmla="*/ 0 60000 65536"/>
                <a:gd name="T16" fmla="*/ 0 60000 65536"/>
                <a:gd name="T17" fmla="*/ 0 60000 65536"/>
                <a:gd name="T18" fmla="*/ 0 w 91"/>
                <a:gd name="T19" fmla="*/ 0 h 62"/>
                <a:gd name="T20" fmla="*/ 91 w 91"/>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91" h="62">
                  <a:moveTo>
                    <a:pt x="0" y="31"/>
                  </a:moveTo>
                  <a:lnTo>
                    <a:pt x="15" y="61"/>
                  </a:lnTo>
                  <a:lnTo>
                    <a:pt x="90" y="31"/>
                  </a:lnTo>
                  <a:lnTo>
                    <a:pt x="90" y="0"/>
                  </a:lnTo>
                  <a:lnTo>
                    <a:pt x="30" y="0"/>
                  </a:lnTo>
                  <a:lnTo>
                    <a:pt x="0" y="31"/>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56" name="Freeform 44"/>
            <p:cNvSpPr>
              <a:spLocks/>
            </p:cNvSpPr>
            <p:nvPr/>
          </p:nvSpPr>
          <p:spPr bwMode="auto">
            <a:xfrm>
              <a:off x="1140065" y="1469304"/>
              <a:ext cx="51469" cy="40097"/>
            </a:xfrm>
            <a:custGeom>
              <a:avLst/>
              <a:gdLst>
                <a:gd name="T0" fmla="*/ 0 w 91"/>
                <a:gd name="T1" fmla="*/ 0 h 78"/>
                <a:gd name="T2" fmla="*/ 0 w 91"/>
                <a:gd name="T3" fmla="*/ 0 h 78"/>
                <a:gd name="T4" fmla="*/ 0 w 91"/>
                <a:gd name="T5" fmla="*/ 0 h 78"/>
                <a:gd name="T6" fmla="*/ 0 w 91"/>
                <a:gd name="T7" fmla="*/ 0 h 78"/>
                <a:gd name="T8" fmla="*/ 0 w 91"/>
                <a:gd name="T9" fmla="*/ 0 h 78"/>
                <a:gd name="T10" fmla="*/ 0 w 91"/>
                <a:gd name="T11" fmla="*/ 0 h 78"/>
                <a:gd name="T12" fmla="*/ 0 w 91"/>
                <a:gd name="T13" fmla="*/ 0 h 78"/>
                <a:gd name="T14" fmla="*/ 0 60000 65536"/>
                <a:gd name="T15" fmla="*/ 0 60000 65536"/>
                <a:gd name="T16" fmla="*/ 0 60000 65536"/>
                <a:gd name="T17" fmla="*/ 0 60000 65536"/>
                <a:gd name="T18" fmla="*/ 0 60000 65536"/>
                <a:gd name="T19" fmla="*/ 0 60000 65536"/>
                <a:gd name="T20" fmla="*/ 0 60000 65536"/>
                <a:gd name="T21" fmla="*/ 0 w 91"/>
                <a:gd name="T22" fmla="*/ 0 h 78"/>
                <a:gd name="T23" fmla="*/ 91 w 91"/>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78">
                  <a:moveTo>
                    <a:pt x="0" y="0"/>
                  </a:moveTo>
                  <a:lnTo>
                    <a:pt x="0" y="46"/>
                  </a:lnTo>
                  <a:lnTo>
                    <a:pt x="45" y="77"/>
                  </a:lnTo>
                  <a:lnTo>
                    <a:pt x="90" y="31"/>
                  </a:lnTo>
                  <a:lnTo>
                    <a:pt x="75" y="0"/>
                  </a:lnTo>
                  <a:lnTo>
                    <a:pt x="45" y="31"/>
                  </a:lnTo>
                  <a:lnTo>
                    <a:pt x="0" y="0"/>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57" name="Freeform 45"/>
            <p:cNvSpPr>
              <a:spLocks/>
            </p:cNvSpPr>
            <p:nvPr/>
          </p:nvSpPr>
          <p:spPr bwMode="auto">
            <a:xfrm>
              <a:off x="1140065" y="1672459"/>
              <a:ext cx="51469" cy="38760"/>
            </a:xfrm>
            <a:custGeom>
              <a:avLst/>
              <a:gdLst>
                <a:gd name="T0" fmla="*/ 0 w 91"/>
                <a:gd name="T1" fmla="*/ 0 h 78"/>
                <a:gd name="T2" fmla="*/ 0 w 91"/>
                <a:gd name="T3" fmla="*/ 0 h 78"/>
                <a:gd name="T4" fmla="*/ 0 w 91"/>
                <a:gd name="T5" fmla="*/ 0 h 78"/>
                <a:gd name="T6" fmla="*/ 0 w 91"/>
                <a:gd name="T7" fmla="*/ 0 h 78"/>
                <a:gd name="T8" fmla="*/ 0 w 91"/>
                <a:gd name="T9" fmla="*/ 0 h 78"/>
                <a:gd name="T10" fmla="*/ 0 w 91"/>
                <a:gd name="T11" fmla="*/ 0 h 78"/>
                <a:gd name="T12" fmla="*/ 0 w 91"/>
                <a:gd name="T13" fmla="*/ 0 h 78"/>
                <a:gd name="T14" fmla="*/ 0 w 91"/>
                <a:gd name="T15" fmla="*/ 0 h 78"/>
                <a:gd name="T16" fmla="*/ 0 w 91"/>
                <a:gd name="T17" fmla="*/ 0 h 78"/>
                <a:gd name="T18" fmla="*/ 0 w 91"/>
                <a:gd name="T19" fmla="*/ 0 h 78"/>
                <a:gd name="T20" fmla="*/ 0 w 91"/>
                <a:gd name="T21" fmla="*/ 0 h 78"/>
                <a:gd name="T22" fmla="*/ 0 w 91"/>
                <a:gd name="T23" fmla="*/ 0 h 78"/>
                <a:gd name="T24" fmla="*/ 0 w 91"/>
                <a:gd name="T25" fmla="*/ 0 h 78"/>
                <a:gd name="T26" fmla="*/ 0 w 91"/>
                <a:gd name="T27" fmla="*/ 0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
                <a:gd name="T43" fmla="*/ 0 h 78"/>
                <a:gd name="T44" fmla="*/ 91 w 91"/>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 h="78">
                  <a:moveTo>
                    <a:pt x="45" y="0"/>
                  </a:moveTo>
                  <a:lnTo>
                    <a:pt x="60" y="0"/>
                  </a:lnTo>
                  <a:lnTo>
                    <a:pt x="75" y="46"/>
                  </a:lnTo>
                  <a:lnTo>
                    <a:pt x="75" y="62"/>
                  </a:lnTo>
                  <a:lnTo>
                    <a:pt x="90" y="62"/>
                  </a:lnTo>
                  <a:lnTo>
                    <a:pt x="75" y="77"/>
                  </a:lnTo>
                  <a:lnTo>
                    <a:pt x="60" y="77"/>
                  </a:lnTo>
                  <a:lnTo>
                    <a:pt x="75" y="46"/>
                  </a:lnTo>
                  <a:lnTo>
                    <a:pt x="45" y="46"/>
                  </a:lnTo>
                  <a:lnTo>
                    <a:pt x="30" y="62"/>
                  </a:lnTo>
                  <a:lnTo>
                    <a:pt x="15" y="62"/>
                  </a:lnTo>
                  <a:lnTo>
                    <a:pt x="0" y="46"/>
                  </a:lnTo>
                  <a:lnTo>
                    <a:pt x="30" y="46"/>
                  </a:lnTo>
                  <a:lnTo>
                    <a:pt x="45" y="0"/>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58" name="Freeform 46"/>
            <p:cNvSpPr>
              <a:spLocks/>
            </p:cNvSpPr>
            <p:nvPr/>
          </p:nvSpPr>
          <p:spPr bwMode="auto">
            <a:xfrm>
              <a:off x="1104850" y="1517419"/>
              <a:ext cx="27089" cy="45443"/>
            </a:xfrm>
            <a:custGeom>
              <a:avLst/>
              <a:gdLst>
                <a:gd name="T0" fmla="*/ 0 w 46"/>
                <a:gd name="T1" fmla="*/ 0 h 93"/>
                <a:gd name="T2" fmla="*/ 0 w 46"/>
                <a:gd name="T3" fmla="*/ 0 h 93"/>
                <a:gd name="T4" fmla="*/ 0 w 46"/>
                <a:gd name="T5" fmla="*/ 0 h 93"/>
                <a:gd name="T6" fmla="*/ 0 w 46"/>
                <a:gd name="T7" fmla="*/ 0 h 93"/>
                <a:gd name="T8" fmla="*/ 0 w 46"/>
                <a:gd name="T9" fmla="*/ 0 h 93"/>
                <a:gd name="T10" fmla="*/ 0 60000 65536"/>
                <a:gd name="T11" fmla="*/ 0 60000 65536"/>
                <a:gd name="T12" fmla="*/ 0 60000 65536"/>
                <a:gd name="T13" fmla="*/ 0 60000 65536"/>
                <a:gd name="T14" fmla="*/ 0 60000 65536"/>
                <a:gd name="T15" fmla="*/ 0 w 46"/>
                <a:gd name="T16" fmla="*/ 0 h 93"/>
                <a:gd name="T17" fmla="*/ 46 w 46"/>
                <a:gd name="T18" fmla="*/ 93 h 93"/>
              </a:gdLst>
              <a:ahLst/>
              <a:cxnLst>
                <a:cxn ang="T10">
                  <a:pos x="T0" y="T1"/>
                </a:cxn>
                <a:cxn ang="T11">
                  <a:pos x="T2" y="T3"/>
                </a:cxn>
                <a:cxn ang="T12">
                  <a:pos x="T4" y="T5"/>
                </a:cxn>
                <a:cxn ang="T13">
                  <a:pos x="T6" y="T7"/>
                </a:cxn>
                <a:cxn ang="T14">
                  <a:pos x="T8" y="T9"/>
                </a:cxn>
              </a:cxnLst>
              <a:rect l="T15" t="T16" r="T17" b="T18"/>
              <a:pathLst>
                <a:path w="46" h="93">
                  <a:moveTo>
                    <a:pt x="0" y="31"/>
                  </a:moveTo>
                  <a:lnTo>
                    <a:pt x="45" y="0"/>
                  </a:lnTo>
                  <a:lnTo>
                    <a:pt x="45" y="61"/>
                  </a:lnTo>
                  <a:lnTo>
                    <a:pt x="0" y="92"/>
                  </a:lnTo>
                  <a:lnTo>
                    <a:pt x="0" y="31"/>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59" name="Freeform 47"/>
            <p:cNvSpPr>
              <a:spLocks/>
            </p:cNvSpPr>
            <p:nvPr/>
          </p:nvSpPr>
          <p:spPr bwMode="auto">
            <a:xfrm>
              <a:off x="1079115" y="1423861"/>
              <a:ext cx="25734" cy="14702"/>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 name="T21" fmla="*/ 0 w 46"/>
                <a:gd name="T22" fmla="*/ 0 h 32"/>
                <a:gd name="T23" fmla="*/ 46 w 4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32">
                  <a:moveTo>
                    <a:pt x="0" y="16"/>
                  </a:moveTo>
                  <a:lnTo>
                    <a:pt x="0" y="31"/>
                  </a:lnTo>
                  <a:lnTo>
                    <a:pt x="45" y="31"/>
                  </a:lnTo>
                  <a:lnTo>
                    <a:pt x="45" y="0"/>
                  </a:lnTo>
                  <a:lnTo>
                    <a:pt x="30" y="16"/>
                  </a:lnTo>
                  <a:lnTo>
                    <a:pt x="15" y="16"/>
                  </a:lnTo>
                  <a:lnTo>
                    <a:pt x="0" y="16"/>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60" name="Freeform 48"/>
            <p:cNvSpPr>
              <a:spLocks/>
            </p:cNvSpPr>
            <p:nvPr/>
          </p:nvSpPr>
          <p:spPr bwMode="auto">
            <a:xfrm>
              <a:off x="679554" y="1826163"/>
              <a:ext cx="27089" cy="32077"/>
            </a:xfrm>
            <a:custGeom>
              <a:avLst/>
              <a:gdLst>
                <a:gd name="T0" fmla="*/ 0 w 45"/>
                <a:gd name="T1" fmla="*/ 0 h 62"/>
                <a:gd name="T2" fmla="*/ 0 w 45"/>
                <a:gd name="T3" fmla="*/ 0 h 62"/>
                <a:gd name="T4" fmla="*/ 0 w 45"/>
                <a:gd name="T5" fmla="*/ 0 h 62"/>
                <a:gd name="T6" fmla="*/ 0 w 45"/>
                <a:gd name="T7" fmla="*/ 0 h 62"/>
                <a:gd name="T8" fmla="*/ 0 w 45"/>
                <a:gd name="T9" fmla="*/ 0 h 62"/>
                <a:gd name="T10" fmla="*/ 0 w 45"/>
                <a:gd name="T11" fmla="*/ 0 h 62"/>
                <a:gd name="T12" fmla="*/ 0 60000 65536"/>
                <a:gd name="T13" fmla="*/ 0 60000 65536"/>
                <a:gd name="T14" fmla="*/ 0 60000 65536"/>
                <a:gd name="T15" fmla="*/ 0 60000 65536"/>
                <a:gd name="T16" fmla="*/ 0 60000 65536"/>
                <a:gd name="T17" fmla="*/ 0 60000 65536"/>
                <a:gd name="T18" fmla="*/ 0 w 45"/>
                <a:gd name="T19" fmla="*/ 0 h 62"/>
                <a:gd name="T20" fmla="*/ 45 w 45"/>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45" h="62">
                  <a:moveTo>
                    <a:pt x="0" y="0"/>
                  </a:moveTo>
                  <a:lnTo>
                    <a:pt x="29" y="31"/>
                  </a:lnTo>
                  <a:lnTo>
                    <a:pt x="44" y="61"/>
                  </a:lnTo>
                  <a:lnTo>
                    <a:pt x="29" y="61"/>
                  </a:lnTo>
                  <a:lnTo>
                    <a:pt x="0" y="15"/>
                  </a:lnTo>
                  <a:lnTo>
                    <a:pt x="0" y="0"/>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61" name="Freeform 49"/>
            <p:cNvSpPr>
              <a:spLocks/>
            </p:cNvSpPr>
            <p:nvPr/>
          </p:nvSpPr>
          <p:spPr bwMode="auto">
            <a:xfrm>
              <a:off x="1140065" y="1423861"/>
              <a:ext cx="17608" cy="30741"/>
            </a:xfrm>
            <a:custGeom>
              <a:avLst/>
              <a:gdLst>
                <a:gd name="T0" fmla="*/ 0 w 32"/>
                <a:gd name="T1" fmla="*/ 0 h 62"/>
                <a:gd name="T2" fmla="*/ 0 w 32"/>
                <a:gd name="T3" fmla="*/ 0 h 62"/>
                <a:gd name="T4" fmla="*/ 0 w 32"/>
                <a:gd name="T5" fmla="*/ 0 h 62"/>
                <a:gd name="T6" fmla="*/ 0 w 32"/>
                <a:gd name="T7" fmla="*/ 0 h 62"/>
                <a:gd name="T8" fmla="*/ 0 w 32"/>
                <a:gd name="T9" fmla="*/ 0 h 62"/>
                <a:gd name="T10" fmla="*/ 0 60000 65536"/>
                <a:gd name="T11" fmla="*/ 0 60000 65536"/>
                <a:gd name="T12" fmla="*/ 0 60000 65536"/>
                <a:gd name="T13" fmla="*/ 0 60000 65536"/>
                <a:gd name="T14" fmla="*/ 0 60000 65536"/>
                <a:gd name="T15" fmla="*/ 0 w 32"/>
                <a:gd name="T16" fmla="*/ 0 h 62"/>
                <a:gd name="T17" fmla="*/ 32 w 32"/>
                <a:gd name="T18" fmla="*/ 62 h 62"/>
              </a:gdLst>
              <a:ahLst/>
              <a:cxnLst>
                <a:cxn ang="T10">
                  <a:pos x="T0" y="T1"/>
                </a:cxn>
                <a:cxn ang="T11">
                  <a:pos x="T2" y="T3"/>
                </a:cxn>
                <a:cxn ang="T12">
                  <a:pos x="T4" y="T5"/>
                </a:cxn>
                <a:cxn ang="T13">
                  <a:pos x="T6" y="T7"/>
                </a:cxn>
                <a:cxn ang="T14">
                  <a:pos x="T8" y="T9"/>
                </a:cxn>
              </a:cxnLst>
              <a:rect l="T15" t="T16" r="T17" b="T18"/>
              <a:pathLst>
                <a:path w="32" h="62">
                  <a:moveTo>
                    <a:pt x="0" y="15"/>
                  </a:moveTo>
                  <a:lnTo>
                    <a:pt x="16" y="61"/>
                  </a:lnTo>
                  <a:lnTo>
                    <a:pt x="31" y="31"/>
                  </a:lnTo>
                  <a:lnTo>
                    <a:pt x="31" y="0"/>
                  </a:lnTo>
                  <a:lnTo>
                    <a:pt x="0" y="15"/>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62" name="Freeform 50"/>
            <p:cNvSpPr>
              <a:spLocks/>
            </p:cNvSpPr>
            <p:nvPr/>
          </p:nvSpPr>
          <p:spPr bwMode="auto">
            <a:xfrm>
              <a:off x="1156319" y="1719239"/>
              <a:ext cx="17608" cy="16039"/>
            </a:xfrm>
            <a:custGeom>
              <a:avLst/>
              <a:gdLst>
                <a:gd name="T0" fmla="*/ 0 w 30"/>
                <a:gd name="T1" fmla="*/ 0 h 32"/>
                <a:gd name="T2" fmla="*/ 0 w 30"/>
                <a:gd name="T3" fmla="*/ 0 h 32"/>
                <a:gd name="T4" fmla="*/ 0 w 30"/>
                <a:gd name="T5" fmla="*/ 0 h 32"/>
                <a:gd name="T6" fmla="*/ 0 w 30"/>
                <a:gd name="T7" fmla="*/ 0 h 32"/>
                <a:gd name="T8" fmla="*/ 0 w 30"/>
                <a:gd name="T9" fmla="*/ 0 h 32"/>
                <a:gd name="T10" fmla="*/ 0 60000 65536"/>
                <a:gd name="T11" fmla="*/ 0 60000 65536"/>
                <a:gd name="T12" fmla="*/ 0 60000 65536"/>
                <a:gd name="T13" fmla="*/ 0 60000 65536"/>
                <a:gd name="T14" fmla="*/ 0 60000 65536"/>
                <a:gd name="T15" fmla="*/ 0 w 30"/>
                <a:gd name="T16" fmla="*/ 0 h 32"/>
                <a:gd name="T17" fmla="*/ 30 w 30"/>
                <a:gd name="T18" fmla="*/ 32 h 32"/>
              </a:gdLst>
              <a:ahLst/>
              <a:cxnLst>
                <a:cxn ang="T10">
                  <a:pos x="T0" y="T1"/>
                </a:cxn>
                <a:cxn ang="T11">
                  <a:pos x="T2" y="T3"/>
                </a:cxn>
                <a:cxn ang="T12">
                  <a:pos x="T4" y="T5"/>
                </a:cxn>
                <a:cxn ang="T13">
                  <a:pos x="T6" y="T7"/>
                </a:cxn>
                <a:cxn ang="T14">
                  <a:pos x="T8" y="T9"/>
                </a:cxn>
              </a:cxnLst>
              <a:rect l="T15" t="T16" r="T17" b="T18"/>
              <a:pathLst>
                <a:path w="30" h="32">
                  <a:moveTo>
                    <a:pt x="29" y="0"/>
                  </a:moveTo>
                  <a:lnTo>
                    <a:pt x="0" y="31"/>
                  </a:lnTo>
                  <a:lnTo>
                    <a:pt x="0" y="16"/>
                  </a:lnTo>
                  <a:lnTo>
                    <a:pt x="15" y="0"/>
                  </a:lnTo>
                  <a:lnTo>
                    <a:pt x="29" y="0"/>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63" name="Freeform 51"/>
            <p:cNvSpPr>
              <a:spLocks/>
            </p:cNvSpPr>
            <p:nvPr/>
          </p:nvSpPr>
          <p:spPr bwMode="auto">
            <a:xfrm>
              <a:off x="1287700" y="1950462"/>
              <a:ext cx="9481" cy="17375"/>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0"/>
                  </a:moveTo>
                  <a:lnTo>
                    <a:pt x="16" y="16"/>
                  </a:lnTo>
                  <a:lnTo>
                    <a:pt x="16" y="31"/>
                  </a:lnTo>
                  <a:lnTo>
                    <a:pt x="0" y="31"/>
                  </a:lnTo>
                  <a:lnTo>
                    <a:pt x="0" y="0"/>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64" name="Freeform 52"/>
            <p:cNvSpPr>
              <a:spLocks/>
            </p:cNvSpPr>
            <p:nvPr/>
          </p:nvSpPr>
          <p:spPr bwMode="auto">
            <a:xfrm>
              <a:off x="1287700" y="1656421"/>
              <a:ext cx="17608" cy="22721"/>
            </a:xfrm>
            <a:custGeom>
              <a:avLst/>
              <a:gdLst>
                <a:gd name="T0" fmla="*/ 0 w 31"/>
                <a:gd name="T1" fmla="*/ 0 h 47"/>
                <a:gd name="T2" fmla="*/ 0 w 31"/>
                <a:gd name="T3" fmla="*/ 0 h 47"/>
                <a:gd name="T4" fmla="*/ 0 w 31"/>
                <a:gd name="T5" fmla="*/ 0 h 47"/>
                <a:gd name="T6" fmla="*/ 0 w 31"/>
                <a:gd name="T7" fmla="*/ 0 h 47"/>
                <a:gd name="T8" fmla="*/ 0 w 31"/>
                <a:gd name="T9" fmla="*/ 0 h 47"/>
                <a:gd name="T10" fmla="*/ 0 60000 65536"/>
                <a:gd name="T11" fmla="*/ 0 60000 65536"/>
                <a:gd name="T12" fmla="*/ 0 60000 65536"/>
                <a:gd name="T13" fmla="*/ 0 60000 65536"/>
                <a:gd name="T14" fmla="*/ 0 60000 65536"/>
                <a:gd name="T15" fmla="*/ 0 w 31"/>
                <a:gd name="T16" fmla="*/ 0 h 47"/>
                <a:gd name="T17" fmla="*/ 31 w 31"/>
                <a:gd name="T18" fmla="*/ 47 h 47"/>
              </a:gdLst>
              <a:ahLst/>
              <a:cxnLst>
                <a:cxn ang="T10">
                  <a:pos x="T0" y="T1"/>
                </a:cxn>
                <a:cxn ang="T11">
                  <a:pos x="T2" y="T3"/>
                </a:cxn>
                <a:cxn ang="T12">
                  <a:pos x="T4" y="T5"/>
                </a:cxn>
                <a:cxn ang="T13">
                  <a:pos x="T6" y="T7"/>
                </a:cxn>
                <a:cxn ang="T14">
                  <a:pos x="T8" y="T9"/>
                </a:cxn>
              </a:cxnLst>
              <a:rect l="T15" t="T16" r="T17" b="T18"/>
              <a:pathLst>
                <a:path w="31" h="47">
                  <a:moveTo>
                    <a:pt x="15" y="0"/>
                  </a:moveTo>
                  <a:lnTo>
                    <a:pt x="0" y="31"/>
                  </a:lnTo>
                  <a:lnTo>
                    <a:pt x="0" y="46"/>
                  </a:lnTo>
                  <a:lnTo>
                    <a:pt x="30" y="31"/>
                  </a:lnTo>
                  <a:lnTo>
                    <a:pt x="15" y="0"/>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65" name="Freeform 53"/>
            <p:cNvSpPr>
              <a:spLocks/>
            </p:cNvSpPr>
            <p:nvPr/>
          </p:nvSpPr>
          <p:spPr bwMode="auto">
            <a:xfrm>
              <a:off x="1270092" y="2400880"/>
              <a:ext cx="41988" cy="40097"/>
            </a:xfrm>
            <a:custGeom>
              <a:avLst/>
              <a:gdLst>
                <a:gd name="T0" fmla="*/ 0 w 75"/>
                <a:gd name="T1" fmla="*/ 0 h 78"/>
                <a:gd name="T2" fmla="*/ 0 w 75"/>
                <a:gd name="T3" fmla="*/ 0 h 78"/>
                <a:gd name="T4" fmla="*/ 0 w 75"/>
                <a:gd name="T5" fmla="*/ 0 h 78"/>
                <a:gd name="T6" fmla="*/ 0 w 75"/>
                <a:gd name="T7" fmla="*/ 0 h 78"/>
                <a:gd name="T8" fmla="*/ 0 w 75"/>
                <a:gd name="T9" fmla="*/ 0 h 78"/>
                <a:gd name="T10" fmla="*/ 0 w 75"/>
                <a:gd name="T11" fmla="*/ 0 h 78"/>
                <a:gd name="T12" fmla="*/ 0 w 75"/>
                <a:gd name="T13" fmla="*/ 0 h 78"/>
                <a:gd name="T14" fmla="*/ 0 w 75"/>
                <a:gd name="T15" fmla="*/ 0 h 78"/>
                <a:gd name="T16" fmla="*/ 0 w 75"/>
                <a:gd name="T17" fmla="*/ 0 h 78"/>
                <a:gd name="T18" fmla="*/ 0 w 75"/>
                <a:gd name="T19" fmla="*/ 0 h 78"/>
                <a:gd name="T20" fmla="*/ 0 w 75"/>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
                <a:gd name="T34" fmla="*/ 0 h 78"/>
                <a:gd name="T35" fmla="*/ 75 w 75"/>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 h="78">
                  <a:moveTo>
                    <a:pt x="15" y="0"/>
                  </a:moveTo>
                  <a:lnTo>
                    <a:pt x="15" y="15"/>
                  </a:lnTo>
                  <a:lnTo>
                    <a:pt x="0" y="31"/>
                  </a:lnTo>
                  <a:lnTo>
                    <a:pt x="0" y="62"/>
                  </a:lnTo>
                  <a:lnTo>
                    <a:pt x="30" y="77"/>
                  </a:lnTo>
                  <a:lnTo>
                    <a:pt x="30" y="62"/>
                  </a:lnTo>
                  <a:lnTo>
                    <a:pt x="74" y="77"/>
                  </a:lnTo>
                  <a:lnTo>
                    <a:pt x="74" y="46"/>
                  </a:lnTo>
                  <a:lnTo>
                    <a:pt x="59" y="31"/>
                  </a:lnTo>
                  <a:lnTo>
                    <a:pt x="74" y="15"/>
                  </a:lnTo>
                  <a:lnTo>
                    <a:pt x="15" y="0"/>
                  </a:lnTo>
                </a:path>
              </a:pathLst>
            </a:custGeom>
            <a:solidFill>
              <a:srgbClr val="C0C0C0"/>
            </a:solidFill>
            <a:ln w="3175">
              <a:solidFill>
                <a:schemeClr val="bg1"/>
              </a:solidFill>
              <a:round/>
              <a:headEnd/>
              <a:tailEnd/>
            </a:ln>
          </p:spPr>
          <p:txBody>
            <a:bodyPr wrap="none" lIns="67866" tIns="33338" rIns="67866" bIns="33338" anchor="ctr"/>
            <a:lstStyle/>
            <a:p>
              <a:pPr defTabSz="685800">
                <a:defRPr/>
              </a:pPr>
              <a:endParaRPr lang="en-GB" sz="1350" dirty="0">
                <a:solidFill>
                  <a:prstClr val="black"/>
                </a:solidFill>
                <a:latin typeface="Calibri" panose="020F0502020204030204"/>
              </a:endParaRPr>
            </a:p>
          </p:txBody>
        </p:sp>
        <p:sp>
          <p:nvSpPr>
            <p:cNvPr id="66" name="Freeform 54"/>
            <p:cNvSpPr>
              <a:spLocks/>
            </p:cNvSpPr>
            <p:nvPr/>
          </p:nvSpPr>
          <p:spPr bwMode="auto">
            <a:xfrm>
              <a:off x="1043900" y="2332715"/>
              <a:ext cx="130027" cy="171078"/>
            </a:xfrm>
            <a:custGeom>
              <a:avLst/>
              <a:gdLst>
                <a:gd name="T0" fmla="*/ 0 w 224"/>
                <a:gd name="T1" fmla="*/ 0 h 339"/>
                <a:gd name="T2" fmla="*/ 0 w 224"/>
                <a:gd name="T3" fmla="*/ 0 h 339"/>
                <a:gd name="T4" fmla="*/ 0 w 224"/>
                <a:gd name="T5" fmla="*/ 0 h 339"/>
                <a:gd name="T6" fmla="*/ 0 w 224"/>
                <a:gd name="T7" fmla="*/ 0 h 339"/>
                <a:gd name="T8" fmla="*/ 0 w 224"/>
                <a:gd name="T9" fmla="*/ 0 h 339"/>
                <a:gd name="T10" fmla="*/ 0 w 224"/>
                <a:gd name="T11" fmla="*/ 0 h 339"/>
                <a:gd name="T12" fmla="*/ 0 w 224"/>
                <a:gd name="T13" fmla="*/ 0 h 339"/>
                <a:gd name="T14" fmla="*/ 0 w 224"/>
                <a:gd name="T15" fmla="*/ 0 h 339"/>
                <a:gd name="T16" fmla="*/ 0 w 224"/>
                <a:gd name="T17" fmla="*/ 0 h 339"/>
                <a:gd name="T18" fmla="*/ 0 w 224"/>
                <a:gd name="T19" fmla="*/ 0 h 339"/>
                <a:gd name="T20" fmla="*/ 0 w 224"/>
                <a:gd name="T21" fmla="*/ 0 h 339"/>
                <a:gd name="T22" fmla="*/ 0 w 224"/>
                <a:gd name="T23" fmla="*/ 0 h 339"/>
                <a:gd name="T24" fmla="*/ 0 w 224"/>
                <a:gd name="T25" fmla="*/ 0 h 339"/>
                <a:gd name="T26" fmla="*/ 0 w 224"/>
                <a:gd name="T27" fmla="*/ 0 h 339"/>
                <a:gd name="T28" fmla="*/ 0 w 224"/>
                <a:gd name="T29" fmla="*/ 0 h 339"/>
                <a:gd name="T30" fmla="*/ 0 w 224"/>
                <a:gd name="T31" fmla="*/ 0 h 339"/>
                <a:gd name="T32" fmla="*/ 0 w 224"/>
                <a:gd name="T33" fmla="*/ 0 h 339"/>
                <a:gd name="T34" fmla="*/ 0 w 224"/>
                <a:gd name="T35" fmla="*/ 0 h 339"/>
                <a:gd name="T36" fmla="*/ 0 w 224"/>
                <a:gd name="T37" fmla="*/ 0 h 339"/>
                <a:gd name="T38" fmla="*/ 0 w 224"/>
                <a:gd name="T39" fmla="*/ 0 h 339"/>
                <a:gd name="T40" fmla="*/ 0 w 224"/>
                <a:gd name="T41" fmla="*/ 0 h 339"/>
                <a:gd name="T42" fmla="*/ 0 w 224"/>
                <a:gd name="T43" fmla="*/ 0 h 339"/>
                <a:gd name="T44" fmla="*/ 0 w 224"/>
                <a:gd name="T45" fmla="*/ 0 h 339"/>
                <a:gd name="T46" fmla="*/ 0 w 224"/>
                <a:gd name="T47" fmla="*/ 0 h 339"/>
                <a:gd name="T48" fmla="*/ 0 w 224"/>
                <a:gd name="T49" fmla="*/ 0 h 339"/>
                <a:gd name="T50" fmla="*/ 0 w 224"/>
                <a:gd name="T51" fmla="*/ 0 h 339"/>
                <a:gd name="T52" fmla="*/ 0 w 224"/>
                <a:gd name="T53" fmla="*/ 0 h 339"/>
                <a:gd name="T54" fmla="*/ 0 w 224"/>
                <a:gd name="T55" fmla="*/ 0 h 339"/>
                <a:gd name="T56" fmla="*/ 0 w 224"/>
                <a:gd name="T57" fmla="*/ 0 h 339"/>
                <a:gd name="T58" fmla="*/ 0 w 224"/>
                <a:gd name="T59" fmla="*/ 0 h 339"/>
                <a:gd name="T60" fmla="*/ 0 w 224"/>
                <a:gd name="T61" fmla="*/ 0 h 339"/>
                <a:gd name="T62" fmla="*/ 0 w 224"/>
                <a:gd name="T63" fmla="*/ 0 h 339"/>
                <a:gd name="T64" fmla="*/ 0 w 224"/>
                <a:gd name="T65" fmla="*/ 0 h 339"/>
                <a:gd name="T66" fmla="*/ 0 w 224"/>
                <a:gd name="T67" fmla="*/ 0 h 339"/>
                <a:gd name="T68" fmla="*/ 0 w 224"/>
                <a:gd name="T69" fmla="*/ 0 h 339"/>
                <a:gd name="T70" fmla="*/ 0 w 224"/>
                <a:gd name="T71" fmla="*/ 0 h 339"/>
                <a:gd name="T72" fmla="*/ 0 w 224"/>
                <a:gd name="T73" fmla="*/ 0 h 339"/>
                <a:gd name="T74" fmla="*/ 0 w 224"/>
                <a:gd name="T75" fmla="*/ 0 h 339"/>
                <a:gd name="T76" fmla="*/ 0 w 224"/>
                <a:gd name="T77" fmla="*/ 0 h 3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4"/>
                <a:gd name="T118" fmla="*/ 0 h 339"/>
                <a:gd name="T119" fmla="*/ 224 w 224"/>
                <a:gd name="T120" fmla="*/ 339 h 3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4" h="339">
                  <a:moveTo>
                    <a:pt x="15" y="200"/>
                  </a:moveTo>
                  <a:lnTo>
                    <a:pt x="0" y="230"/>
                  </a:lnTo>
                  <a:lnTo>
                    <a:pt x="59" y="246"/>
                  </a:lnTo>
                  <a:lnTo>
                    <a:pt x="74" y="261"/>
                  </a:lnTo>
                  <a:lnTo>
                    <a:pt x="89" y="261"/>
                  </a:lnTo>
                  <a:lnTo>
                    <a:pt x="104" y="292"/>
                  </a:lnTo>
                  <a:lnTo>
                    <a:pt x="119" y="292"/>
                  </a:lnTo>
                  <a:lnTo>
                    <a:pt x="134" y="292"/>
                  </a:lnTo>
                  <a:lnTo>
                    <a:pt x="164" y="307"/>
                  </a:lnTo>
                  <a:lnTo>
                    <a:pt x="178" y="338"/>
                  </a:lnTo>
                  <a:lnTo>
                    <a:pt x="178" y="292"/>
                  </a:lnTo>
                  <a:lnTo>
                    <a:pt x="178" y="277"/>
                  </a:lnTo>
                  <a:lnTo>
                    <a:pt x="178" y="261"/>
                  </a:lnTo>
                  <a:lnTo>
                    <a:pt x="193" y="246"/>
                  </a:lnTo>
                  <a:lnTo>
                    <a:pt x="164" y="246"/>
                  </a:lnTo>
                  <a:lnTo>
                    <a:pt x="164" y="230"/>
                  </a:lnTo>
                  <a:lnTo>
                    <a:pt x="193" y="230"/>
                  </a:lnTo>
                  <a:lnTo>
                    <a:pt x="193" y="215"/>
                  </a:lnTo>
                  <a:lnTo>
                    <a:pt x="208" y="215"/>
                  </a:lnTo>
                  <a:lnTo>
                    <a:pt x="223" y="230"/>
                  </a:lnTo>
                  <a:lnTo>
                    <a:pt x="208" y="184"/>
                  </a:lnTo>
                  <a:lnTo>
                    <a:pt x="208" y="138"/>
                  </a:lnTo>
                  <a:lnTo>
                    <a:pt x="178" y="138"/>
                  </a:lnTo>
                  <a:lnTo>
                    <a:pt x="119" y="108"/>
                  </a:lnTo>
                  <a:lnTo>
                    <a:pt x="119" y="77"/>
                  </a:lnTo>
                  <a:lnTo>
                    <a:pt x="104" y="77"/>
                  </a:lnTo>
                  <a:lnTo>
                    <a:pt x="119" y="31"/>
                  </a:lnTo>
                  <a:lnTo>
                    <a:pt x="149" y="15"/>
                  </a:lnTo>
                  <a:lnTo>
                    <a:pt x="149" y="0"/>
                  </a:lnTo>
                  <a:lnTo>
                    <a:pt x="134" y="0"/>
                  </a:lnTo>
                  <a:lnTo>
                    <a:pt x="119" y="15"/>
                  </a:lnTo>
                  <a:lnTo>
                    <a:pt x="74" y="31"/>
                  </a:lnTo>
                  <a:lnTo>
                    <a:pt x="74" y="61"/>
                  </a:lnTo>
                  <a:lnTo>
                    <a:pt x="45" y="77"/>
                  </a:lnTo>
                  <a:lnTo>
                    <a:pt x="30" y="92"/>
                  </a:lnTo>
                  <a:lnTo>
                    <a:pt x="30" y="108"/>
                  </a:lnTo>
                  <a:lnTo>
                    <a:pt x="30" y="123"/>
                  </a:lnTo>
                  <a:lnTo>
                    <a:pt x="30" y="184"/>
                  </a:lnTo>
                  <a:lnTo>
                    <a:pt x="15" y="20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67" name="Freeform 55"/>
            <p:cNvSpPr>
              <a:spLocks/>
            </p:cNvSpPr>
            <p:nvPr/>
          </p:nvSpPr>
          <p:spPr bwMode="auto">
            <a:xfrm>
              <a:off x="1104850" y="2332715"/>
              <a:ext cx="147635" cy="116280"/>
            </a:xfrm>
            <a:custGeom>
              <a:avLst/>
              <a:gdLst>
                <a:gd name="T0" fmla="*/ 0 w 255"/>
                <a:gd name="T1" fmla="*/ 0 h 231"/>
                <a:gd name="T2" fmla="*/ 0 w 255"/>
                <a:gd name="T3" fmla="*/ 0 h 231"/>
                <a:gd name="T4" fmla="*/ 0 w 255"/>
                <a:gd name="T5" fmla="*/ 0 h 231"/>
                <a:gd name="T6" fmla="*/ 0 w 255"/>
                <a:gd name="T7" fmla="*/ 0 h 231"/>
                <a:gd name="T8" fmla="*/ 0 w 255"/>
                <a:gd name="T9" fmla="*/ 0 h 231"/>
                <a:gd name="T10" fmla="*/ 0 w 255"/>
                <a:gd name="T11" fmla="*/ 0 h 231"/>
                <a:gd name="T12" fmla="*/ 0 w 255"/>
                <a:gd name="T13" fmla="*/ 0 h 231"/>
                <a:gd name="T14" fmla="*/ 0 w 255"/>
                <a:gd name="T15" fmla="*/ 0 h 231"/>
                <a:gd name="T16" fmla="*/ 0 w 255"/>
                <a:gd name="T17" fmla="*/ 0 h 231"/>
                <a:gd name="T18" fmla="*/ 0 w 255"/>
                <a:gd name="T19" fmla="*/ 0 h 231"/>
                <a:gd name="T20" fmla="*/ 0 w 255"/>
                <a:gd name="T21" fmla="*/ 0 h 231"/>
                <a:gd name="T22" fmla="*/ 0 w 255"/>
                <a:gd name="T23" fmla="*/ 0 h 231"/>
                <a:gd name="T24" fmla="*/ 0 w 255"/>
                <a:gd name="T25" fmla="*/ 0 h 231"/>
                <a:gd name="T26" fmla="*/ 0 w 255"/>
                <a:gd name="T27" fmla="*/ 0 h 231"/>
                <a:gd name="T28" fmla="*/ 0 w 255"/>
                <a:gd name="T29" fmla="*/ 0 h 231"/>
                <a:gd name="T30" fmla="*/ 0 w 255"/>
                <a:gd name="T31" fmla="*/ 0 h 231"/>
                <a:gd name="T32" fmla="*/ 0 w 255"/>
                <a:gd name="T33" fmla="*/ 0 h 231"/>
                <a:gd name="T34" fmla="*/ 0 w 255"/>
                <a:gd name="T35" fmla="*/ 0 h 231"/>
                <a:gd name="T36" fmla="*/ 0 w 255"/>
                <a:gd name="T37" fmla="*/ 0 h 231"/>
                <a:gd name="T38" fmla="*/ 0 w 255"/>
                <a:gd name="T39" fmla="*/ 0 h 231"/>
                <a:gd name="T40" fmla="*/ 0 w 255"/>
                <a:gd name="T41" fmla="*/ 0 h 231"/>
                <a:gd name="T42" fmla="*/ 0 w 255"/>
                <a:gd name="T43" fmla="*/ 0 h 231"/>
                <a:gd name="T44" fmla="*/ 0 w 255"/>
                <a:gd name="T45" fmla="*/ 0 h 231"/>
                <a:gd name="T46" fmla="*/ 0 w 255"/>
                <a:gd name="T47" fmla="*/ 0 h 231"/>
                <a:gd name="T48" fmla="*/ 0 w 255"/>
                <a:gd name="T49" fmla="*/ 0 h 231"/>
                <a:gd name="T50" fmla="*/ 0 w 255"/>
                <a:gd name="T51" fmla="*/ 0 h 231"/>
                <a:gd name="T52" fmla="*/ 0 w 255"/>
                <a:gd name="T53" fmla="*/ 0 h 231"/>
                <a:gd name="T54" fmla="*/ 0 w 255"/>
                <a:gd name="T55" fmla="*/ 0 h 231"/>
                <a:gd name="T56" fmla="*/ 0 w 255"/>
                <a:gd name="T57" fmla="*/ 0 h 231"/>
                <a:gd name="T58" fmla="*/ 0 w 255"/>
                <a:gd name="T59" fmla="*/ 0 h 231"/>
                <a:gd name="T60" fmla="*/ 0 w 255"/>
                <a:gd name="T61" fmla="*/ 0 h 231"/>
                <a:gd name="T62" fmla="*/ 0 w 255"/>
                <a:gd name="T63" fmla="*/ 0 h 231"/>
                <a:gd name="T64" fmla="*/ 0 w 255"/>
                <a:gd name="T65" fmla="*/ 0 h 231"/>
                <a:gd name="T66" fmla="*/ 0 w 255"/>
                <a:gd name="T67" fmla="*/ 0 h 231"/>
                <a:gd name="T68" fmla="*/ 0 w 255"/>
                <a:gd name="T69" fmla="*/ 0 h 231"/>
                <a:gd name="T70" fmla="*/ 0 w 255"/>
                <a:gd name="T71" fmla="*/ 0 h 231"/>
                <a:gd name="T72" fmla="*/ 0 w 255"/>
                <a:gd name="T73" fmla="*/ 0 h 231"/>
                <a:gd name="T74" fmla="*/ 0 w 255"/>
                <a:gd name="T75" fmla="*/ 0 h 2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5"/>
                <a:gd name="T115" fmla="*/ 0 h 231"/>
                <a:gd name="T116" fmla="*/ 255 w 255"/>
                <a:gd name="T117" fmla="*/ 231 h 23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5" h="231">
                  <a:moveTo>
                    <a:pt x="209" y="31"/>
                  </a:moveTo>
                  <a:lnTo>
                    <a:pt x="179" y="46"/>
                  </a:lnTo>
                  <a:lnTo>
                    <a:pt x="164" y="46"/>
                  </a:lnTo>
                  <a:lnTo>
                    <a:pt x="134" y="31"/>
                  </a:lnTo>
                  <a:lnTo>
                    <a:pt x="105" y="31"/>
                  </a:lnTo>
                  <a:lnTo>
                    <a:pt x="90" y="15"/>
                  </a:lnTo>
                  <a:lnTo>
                    <a:pt x="75" y="0"/>
                  </a:lnTo>
                  <a:lnTo>
                    <a:pt x="75" y="15"/>
                  </a:lnTo>
                  <a:lnTo>
                    <a:pt x="45" y="31"/>
                  </a:lnTo>
                  <a:lnTo>
                    <a:pt x="45" y="61"/>
                  </a:lnTo>
                  <a:lnTo>
                    <a:pt x="45" y="77"/>
                  </a:lnTo>
                  <a:lnTo>
                    <a:pt x="45" y="61"/>
                  </a:lnTo>
                  <a:lnTo>
                    <a:pt x="30" y="61"/>
                  </a:lnTo>
                  <a:lnTo>
                    <a:pt x="45" y="31"/>
                  </a:lnTo>
                  <a:lnTo>
                    <a:pt x="45" y="15"/>
                  </a:lnTo>
                  <a:lnTo>
                    <a:pt x="15" y="31"/>
                  </a:lnTo>
                  <a:lnTo>
                    <a:pt x="0" y="77"/>
                  </a:lnTo>
                  <a:lnTo>
                    <a:pt x="15" y="77"/>
                  </a:lnTo>
                  <a:lnTo>
                    <a:pt x="15" y="107"/>
                  </a:lnTo>
                  <a:lnTo>
                    <a:pt x="75" y="138"/>
                  </a:lnTo>
                  <a:lnTo>
                    <a:pt x="105" y="138"/>
                  </a:lnTo>
                  <a:lnTo>
                    <a:pt x="105" y="184"/>
                  </a:lnTo>
                  <a:lnTo>
                    <a:pt x="120" y="230"/>
                  </a:lnTo>
                  <a:lnTo>
                    <a:pt x="134" y="230"/>
                  </a:lnTo>
                  <a:lnTo>
                    <a:pt x="164" y="230"/>
                  </a:lnTo>
                  <a:lnTo>
                    <a:pt x="179" y="199"/>
                  </a:lnTo>
                  <a:lnTo>
                    <a:pt x="149" y="184"/>
                  </a:lnTo>
                  <a:lnTo>
                    <a:pt x="164" y="169"/>
                  </a:lnTo>
                  <a:lnTo>
                    <a:pt x="194" y="184"/>
                  </a:lnTo>
                  <a:lnTo>
                    <a:pt x="224" y="169"/>
                  </a:lnTo>
                  <a:lnTo>
                    <a:pt x="239" y="153"/>
                  </a:lnTo>
                  <a:lnTo>
                    <a:pt x="224" y="138"/>
                  </a:lnTo>
                  <a:lnTo>
                    <a:pt x="239" y="107"/>
                  </a:lnTo>
                  <a:lnTo>
                    <a:pt x="224" y="107"/>
                  </a:lnTo>
                  <a:lnTo>
                    <a:pt x="254" y="92"/>
                  </a:lnTo>
                  <a:lnTo>
                    <a:pt x="209" y="61"/>
                  </a:lnTo>
                  <a:lnTo>
                    <a:pt x="194" y="46"/>
                  </a:lnTo>
                  <a:lnTo>
                    <a:pt x="209" y="31"/>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68" name="Freeform 56"/>
            <p:cNvSpPr>
              <a:spLocks/>
            </p:cNvSpPr>
            <p:nvPr/>
          </p:nvSpPr>
          <p:spPr bwMode="auto">
            <a:xfrm>
              <a:off x="1234877" y="2379495"/>
              <a:ext cx="52823" cy="69501"/>
            </a:xfrm>
            <a:custGeom>
              <a:avLst/>
              <a:gdLst>
                <a:gd name="T0" fmla="*/ 0 w 91"/>
                <a:gd name="T1" fmla="*/ 0 h 139"/>
                <a:gd name="T2" fmla="*/ 0 w 91"/>
                <a:gd name="T3" fmla="*/ 0 h 139"/>
                <a:gd name="T4" fmla="*/ 0 w 91"/>
                <a:gd name="T5" fmla="*/ 0 h 139"/>
                <a:gd name="T6" fmla="*/ 0 w 91"/>
                <a:gd name="T7" fmla="*/ 0 h 139"/>
                <a:gd name="T8" fmla="*/ 0 w 91"/>
                <a:gd name="T9" fmla="*/ 0 h 139"/>
                <a:gd name="T10" fmla="*/ 0 w 91"/>
                <a:gd name="T11" fmla="*/ 0 h 139"/>
                <a:gd name="T12" fmla="*/ 0 w 91"/>
                <a:gd name="T13" fmla="*/ 0 h 139"/>
                <a:gd name="T14" fmla="*/ 0 w 91"/>
                <a:gd name="T15" fmla="*/ 0 h 139"/>
                <a:gd name="T16" fmla="*/ 0 w 91"/>
                <a:gd name="T17" fmla="*/ 0 h 139"/>
                <a:gd name="T18" fmla="*/ 0 w 91"/>
                <a:gd name="T19" fmla="*/ 0 h 139"/>
                <a:gd name="T20" fmla="*/ 0 w 91"/>
                <a:gd name="T21" fmla="*/ 0 h 139"/>
                <a:gd name="T22" fmla="*/ 0 w 91"/>
                <a:gd name="T23" fmla="*/ 0 h 139"/>
                <a:gd name="T24" fmla="*/ 0 w 91"/>
                <a:gd name="T25" fmla="*/ 0 h 139"/>
                <a:gd name="T26" fmla="*/ 0 w 91"/>
                <a:gd name="T27" fmla="*/ 0 h 139"/>
                <a:gd name="T28" fmla="*/ 0 w 91"/>
                <a:gd name="T29" fmla="*/ 0 h 139"/>
                <a:gd name="T30" fmla="*/ 0 w 91"/>
                <a:gd name="T31" fmla="*/ 0 h 139"/>
                <a:gd name="T32" fmla="*/ 0 w 91"/>
                <a:gd name="T33" fmla="*/ 0 h 139"/>
                <a:gd name="T34" fmla="*/ 0 w 91"/>
                <a:gd name="T35" fmla="*/ 0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1"/>
                <a:gd name="T55" fmla="*/ 0 h 139"/>
                <a:gd name="T56" fmla="*/ 91 w 91"/>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1" h="139">
                  <a:moveTo>
                    <a:pt x="45" y="15"/>
                  </a:moveTo>
                  <a:lnTo>
                    <a:pt x="45" y="0"/>
                  </a:lnTo>
                  <a:lnTo>
                    <a:pt x="30" y="0"/>
                  </a:lnTo>
                  <a:lnTo>
                    <a:pt x="0" y="15"/>
                  </a:lnTo>
                  <a:lnTo>
                    <a:pt x="15" y="15"/>
                  </a:lnTo>
                  <a:lnTo>
                    <a:pt x="0" y="46"/>
                  </a:lnTo>
                  <a:lnTo>
                    <a:pt x="15" y="61"/>
                  </a:lnTo>
                  <a:lnTo>
                    <a:pt x="30" y="107"/>
                  </a:lnTo>
                  <a:lnTo>
                    <a:pt x="30" y="123"/>
                  </a:lnTo>
                  <a:lnTo>
                    <a:pt x="45" y="138"/>
                  </a:lnTo>
                  <a:lnTo>
                    <a:pt x="75" y="123"/>
                  </a:lnTo>
                  <a:lnTo>
                    <a:pt x="90" y="123"/>
                  </a:lnTo>
                  <a:lnTo>
                    <a:pt x="60" y="107"/>
                  </a:lnTo>
                  <a:lnTo>
                    <a:pt x="60" y="77"/>
                  </a:lnTo>
                  <a:lnTo>
                    <a:pt x="75" y="61"/>
                  </a:lnTo>
                  <a:lnTo>
                    <a:pt x="75" y="46"/>
                  </a:lnTo>
                  <a:lnTo>
                    <a:pt x="60" y="31"/>
                  </a:lnTo>
                  <a:lnTo>
                    <a:pt x="45" y="15"/>
                  </a:lnTo>
                </a:path>
              </a:pathLst>
            </a:custGeom>
            <a:solidFill>
              <a:srgbClr val="C0C0C0"/>
            </a:solidFill>
            <a:ln w="3175">
              <a:solidFill>
                <a:schemeClr val="bg1"/>
              </a:solidFill>
              <a:round/>
              <a:headEnd/>
              <a:tailEnd/>
            </a:ln>
          </p:spPr>
          <p:txBody>
            <a:bodyPr wrap="none" lIns="67866" tIns="33338" rIns="67866" bIns="33338" anchor="ctr"/>
            <a:lstStyle/>
            <a:p>
              <a:pPr defTabSz="685800">
                <a:defRPr/>
              </a:pPr>
              <a:endParaRPr lang="en-GB" sz="1350" dirty="0">
                <a:solidFill>
                  <a:prstClr val="black"/>
                </a:solidFill>
                <a:latin typeface="Calibri" panose="020F0502020204030204"/>
              </a:endParaRPr>
            </a:p>
          </p:txBody>
        </p:sp>
        <p:sp>
          <p:nvSpPr>
            <p:cNvPr id="69" name="Freeform 57"/>
            <p:cNvSpPr>
              <a:spLocks/>
            </p:cNvSpPr>
            <p:nvPr/>
          </p:nvSpPr>
          <p:spPr bwMode="auto">
            <a:xfrm>
              <a:off x="999203" y="2363456"/>
              <a:ext cx="70431" cy="24058"/>
            </a:xfrm>
            <a:custGeom>
              <a:avLst/>
              <a:gdLst>
                <a:gd name="T0" fmla="*/ 0 w 120"/>
                <a:gd name="T1" fmla="*/ 0 h 47"/>
                <a:gd name="T2" fmla="*/ 0 w 120"/>
                <a:gd name="T3" fmla="*/ 0 h 47"/>
                <a:gd name="T4" fmla="*/ 0 w 120"/>
                <a:gd name="T5" fmla="*/ 0 h 47"/>
                <a:gd name="T6" fmla="*/ 0 w 120"/>
                <a:gd name="T7" fmla="*/ 0 h 47"/>
                <a:gd name="T8" fmla="*/ 0 w 120"/>
                <a:gd name="T9" fmla="*/ 0 h 47"/>
                <a:gd name="T10" fmla="*/ 0 w 120"/>
                <a:gd name="T11" fmla="*/ 0 h 47"/>
                <a:gd name="T12" fmla="*/ 0 w 120"/>
                <a:gd name="T13" fmla="*/ 0 h 47"/>
                <a:gd name="T14" fmla="*/ 0 w 120"/>
                <a:gd name="T15" fmla="*/ 0 h 47"/>
                <a:gd name="T16" fmla="*/ 0 w 120"/>
                <a:gd name="T17" fmla="*/ 0 h 47"/>
                <a:gd name="T18" fmla="*/ 0 w 120"/>
                <a:gd name="T19" fmla="*/ 0 h 47"/>
                <a:gd name="T20" fmla="*/ 0 w 120"/>
                <a:gd name="T21" fmla="*/ 0 h 47"/>
                <a:gd name="T22" fmla="*/ 0 w 120"/>
                <a:gd name="T23" fmla="*/ 0 h 47"/>
                <a:gd name="T24" fmla="*/ 0 w 120"/>
                <a:gd name="T25" fmla="*/ 0 h 47"/>
                <a:gd name="T26" fmla="*/ 0 w 120"/>
                <a:gd name="T27" fmla="*/ 0 h 47"/>
                <a:gd name="T28" fmla="*/ 0 w 120"/>
                <a:gd name="T29" fmla="*/ 0 h 47"/>
                <a:gd name="T30" fmla="*/ 0 w 120"/>
                <a:gd name="T31" fmla="*/ 0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47"/>
                <a:gd name="T50" fmla="*/ 120 w 120"/>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47">
                  <a:moveTo>
                    <a:pt x="60" y="15"/>
                  </a:moveTo>
                  <a:lnTo>
                    <a:pt x="89" y="31"/>
                  </a:lnTo>
                  <a:lnTo>
                    <a:pt x="104" y="46"/>
                  </a:lnTo>
                  <a:lnTo>
                    <a:pt x="104" y="31"/>
                  </a:lnTo>
                  <a:lnTo>
                    <a:pt x="119" y="15"/>
                  </a:lnTo>
                  <a:lnTo>
                    <a:pt x="89" y="0"/>
                  </a:lnTo>
                  <a:lnTo>
                    <a:pt x="74" y="0"/>
                  </a:lnTo>
                  <a:lnTo>
                    <a:pt x="60" y="0"/>
                  </a:lnTo>
                  <a:lnTo>
                    <a:pt x="30" y="0"/>
                  </a:lnTo>
                  <a:lnTo>
                    <a:pt x="15" y="0"/>
                  </a:lnTo>
                  <a:lnTo>
                    <a:pt x="0" y="31"/>
                  </a:lnTo>
                  <a:lnTo>
                    <a:pt x="30" y="31"/>
                  </a:lnTo>
                  <a:lnTo>
                    <a:pt x="45" y="46"/>
                  </a:lnTo>
                  <a:lnTo>
                    <a:pt x="60" y="46"/>
                  </a:lnTo>
                  <a:lnTo>
                    <a:pt x="60" y="31"/>
                  </a:lnTo>
                  <a:lnTo>
                    <a:pt x="60" y="15"/>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70" name="Line 58"/>
            <p:cNvSpPr>
              <a:spLocks noChangeShapeType="1"/>
            </p:cNvSpPr>
            <p:nvPr/>
          </p:nvSpPr>
          <p:spPr bwMode="auto">
            <a:xfrm>
              <a:off x="1234877" y="2332715"/>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71" name="Line 59"/>
            <p:cNvSpPr>
              <a:spLocks noChangeShapeType="1"/>
            </p:cNvSpPr>
            <p:nvPr/>
          </p:nvSpPr>
          <p:spPr bwMode="auto">
            <a:xfrm>
              <a:off x="1217269" y="2292619"/>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72" name="Line 60"/>
            <p:cNvSpPr>
              <a:spLocks noChangeShapeType="1"/>
            </p:cNvSpPr>
            <p:nvPr/>
          </p:nvSpPr>
          <p:spPr bwMode="auto">
            <a:xfrm>
              <a:off x="1217269" y="2269898"/>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73" name="Freeform 61"/>
            <p:cNvSpPr>
              <a:spLocks/>
            </p:cNvSpPr>
            <p:nvPr/>
          </p:nvSpPr>
          <p:spPr bwMode="auto">
            <a:xfrm>
              <a:off x="1131939" y="2261878"/>
              <a:ext cx="33861" cy="24058"/>
            </a:xfrm>
            <a:custGeom>
              <a:avLst/>
              <a:gdLst>
                <a:gd name="T0" fmla="*/ 0 w 60"/>
                <a:gd name="T1" fmla="*/ 0 h 47"/>
                <a:gd name="T2" fmla="*/ 0 w 60"/>
                <a:gd name="T3" fmla="*/ 0 h 47"/>
                <a:gd name="T4" fmla="*/ 0 w 60"/>
                <a:gd name="T5" fmla="*/ 0 h 47"/>
                <a:gd name="T6" fmla="*/ 0 w 60"/>
                <a:gd name="T7" fmla="*/ 0 h 47"/>
                <a:gd name="T8" fmla="*/ 0 w 60"/>
                <a:gd name="T9" fmla="*/ 0 h 47"/>
                <a:gd name="T10" fmla="*/ 0 w 60"/>
                <a:gd name="T11" fmla="*/ 0 h 47"/>
                <a:gd name="T12" fmla="*/ 0 w 60"/>
                <a:gd name="T13" fmla="*/ 0 h 47"/>
                <a:gd name="T14" fmla="*/ 0 w 60"/>
                <a:gd name="T15" fmla="*/ 0 h 47"/>
                <a:gd name="T16" fmla="*/ 0 w 60"/>
                <a:gd name="T17" fmla="*/ 0 h 47"/>
                <a:gd name="T18" fmla="*/ 0 w 60"/>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47"/>
                <a:gd name="T32" fmla="*/ 60 w 60"/>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47">
                  <a:moveTo>
                    <a:pt x="0" y="0"/>
                  </a:moveTo>
                  <a:lnTo>
                    <a:pt x="0" y="15"/>
                  </a:lnTo>
                  <a:lnTo>
                    <a:pt x="0" y="46"/>
                  </a:lnTo>
                  <a:lnTo>
                    <a:pt x="15" y="31"/>
                  </a:lnTo>
                  <a:lnTo>
                    <a:pt x="44" y="31"/>
                  </a:lnTo>
                  <a:lnTo>
                    <a:pt x="59" y="15"/>
                  </a:lnTo>
                  <a:lnTo>
                    <a:pt x="44" y="15"/>
                  </a:lnTo>
                  <a:lnTo>
                    <a:pt x="44" y="0"/>
                  </a:lnTo>
                  <a:lnTo>
                    <a:pt x="30" y="0"/>
                  </a:lnTo>
                  <a:lnTo>
                    <a:pt x="0"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74" name="Freeform 62"/>
            <p:cNvSpPr>
              <a:spLocks/>
            </p:cNvSpPr>
            <p:nvPr/>
          </p:nvSpPr>
          <p:spPr bwMode="auto">
            <a:xfrm>
              <a:off x="1234877" y="2347417"/>
              <a:ext cx="9481" cy="9356"/>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75" name="Freeform 63"/>
            <p:cNvSpPr>
              <a:spLocks/>
            </p:cNvSpPr>
            <p:nvPr/>
          </p:nvSpPr>
          <p:spPr bwMode="auto">
            <a:xfrm>
              <a:off x="1173927" y="2269898"/>
              <a:ext cx="10836" cy="8019"/>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76" name="Freeform 64"/>
            <p:cNvSpPr>
              <a:spLocks/>
            </p:cNvSpPr>
            <p:nvPr/>
          </p:nvSpPr>
          <p:spPr bwMode="auto">
            <a:xfrm>
              <a:off x="1234877" y="2308658"/>
              <a:ext cx="9481" cy="8019"/>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0" y="16"/>
                  </a:lnTo>
                  <a:lnTo>
                    <a:pt x="0" y="0"/>
                  </a:lnTo>
                </a:path>
              </a:pathLst>
            </a:custGeom>
            <a:solidFill>
              <a:srgbClr val="00FF0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77" name="Line 65"/>
            <p:cNvSpPr>
              <a:spLocks noChangeShapeType="1"/>
            </p:cNvSpPr>
            <p:nvPr/>
          </p:nvSpPr>
          <p:spPr bwMode="auto">
            <a:xfrm flipH="1">
              <a:off x="1226750" y="2308658"/>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78" name="Line 66"/>
            <p:cNvSpPr>
              <a:spLocks noChangeShapeType="1"/>
            </p:cNvSpPr>
            <p:nvPr/>
          </p:nvSpPr>
          <p:spPr bwMode="auto">
            <a:xfrm>
              <a:off x="1226750" y="2301975"/>
              <a:ext cx="0" cy="6683"/>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79" name="Freeform 67"/>
            <p:cNvSpPr>
              <a:spLocks/>
            </p:cNvSpPr>
            <p:nvPr/>
          </p:nvSpPr>
          <p:spPr bwMode="auto">
            <a:xfrm>
              <a:off x="1209142" y="2277917"/>
              <a:ext cx="9481" cy="935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0" y="16"/>
                  </a:lnTo>
                  <a:lnTo>
                    <a:pt x="0" y="0"/>
                  </a:lnTo>
                </a:path>
              </a:pathLst>
            </a:custGeom>
            <a:solidFill>
              <a:srgbClr val="00FF0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80" name="Line 68"/>
            <p:cNvSpPr>
              <a:spLocks noChangeShapeType="1"/>
            </p:cNvSpPr>
            <p:nvPr/>
          </p:nvSpPr>
          <p:spPr bwMode="auto">
            <a:xfrm>
              <a:off x="1191534" y="2277917"/>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81" name="Freeform 69"/>
            <p:cNvSpPr>
              <a:spLocks/>
            </p:cNvSpPr>
            <p:nvPr/>
          </p:nvSpPr>
          <p:spPr bwMode="auto">
            <a:xfrm>
              <a:off x="1217269" y="2285936"/>
              <a:ext cx="9481" cy="8019"/>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0"/>
                  </a:lnTo>
                  <a:lnTo>
                    <a:pt x="0" y="16"/>
                  </a:lnTo>
                  <a:lnTo>
                    <a:pt x="0" y="0"/>
                  </a:lnTo>
                </a:path>
              </a:pathLst>
            </a:custGeom>
            <a:solidFill>
              <a:srgbClr val="00FF0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82" name="Freeform 70"/>
            <p:cNvSpPr>
              <a:spLocks/>
            </p:cNvSpPr>
            <p:nvPr/>
          </p:nvSpPr>
          <p:spPr bwMode="auto">
            <a:xfrm>
              <a:off x="1312080" y="3015693"/>
              <a:ext cx="17608" cy="16039"/>
            </a:xfrm>
            <a:custGeom>
              <a:avLst/>
              <a:gdLst>
                <a:gd name="T0" fmla="*/ 0 w 31"/>
                <a:gd name="T1" fmla="*/ 0 h 32"/>
                <a:gd name="T2" fmla="*/ 0 w 31"/>
                <a:gd name="T3" fmla="*/ 0 h 32"/>
                <a:gd name="T4" fmla="*/ 0 w 31"/>
                <a:gd name="T5" fmla="*/ 0 h 32"/>
                <a:gd name="T6" fmla="*/ 0 w 31"/>
                <a:gd name="T7" fmla="*/ 0 h 32"/>
                <a:gd name="T8" fmla="*/ 0 w 31"/>
                <a:gd name="T9" fmla="*/ 0 h 32"/>
                <a:gd name="T10" fmla="*/ 0 w 31"/>
                <a:gd name="T11" fmla="*/ 0 h 32"/>
                <a:gd name="T12" fmla="*/ 0 60000 65536"/>
                <a:gd name="T13" fmla="*/ 0 60000 65536"/>
                <a:gd name="T14" fmla="*/ 0 60000 65536"/>
                <a:gd name="T15" fmla="*/ 0 60000 65536"/>
                <a:gd name="T16" fmla="*/ 0 60000 65536"/>
                <a:gd name="T17" fmla="*/ 0 60000 65536"/>
                <a:gd name="T18" fmla="*/ 0 w 31"/>
                <a:gd name="T19" fmla="*/ 0 h 32"/>
                <a:gd name="T20" fmla="*/ 31 w 3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1" h="32">
                  <a:moveTo>
                    <a:pt x="15" y="0"/>
                  </a:moveTo>
                  <a:lnTo>
                    <a:pt x="0" y="31"/>
                  </a:lnTo>
                  <a:lnTo>
                    <a:pt x="15" y="31"/>
                  </a:lnTo>
                  <a:lnTo>
                    <a:pt x="15" y="16"/>
                  </a:lnTo>
                  <a:lnTo>
                    <a:pt x="30" y="16"/>
                  </a:lnTo>
                  <a:lnTo>
                    <a:pt x="15" y="0"/>
                  </a:lnTo>
                </a:path>
              </a:pathLst>
            </a:custGeom>
            <a:solidFill>
              <a:srgbClr val="C0C0C0"/>
            </a:solidFill>
            <a:ln w="3175">
              <a:solidFill>
                <a:schemeClr val="bg1"/>
              </a:solidFill>
              <a:round/>
              <a:headEnd/>
              <a:tailEnd/>
            </a:ln>
          </p:spPr>
          <p:txBody>
            <a:bodyPr wrap="none" lIns="67866" tIns="33338" rIns="67866" bIns="33338" anchor="ctr"/>
            <a:lstStyle/>
            <a:p>
              <a:pPr defTabSz="685800">
                <a:defRPr/>
              </a:pPr>
              <a:endParaRPr lang="en-GB" sz="1350" dirty="0">
                <a:solidFill>
                  <a:prstClr val="black"/>
                </a:solidFill>
                <a:latin typeface="Calibri" panose="020F0502020204030204"/>
              </a:endParaRPr>
            </a:p>
          </p:txBody>
        </p:sp>
        <p:sp>
          <p:nvSpPr>
            <p:cNvPr id="83" name="Freeform 71"/>
            <p:cNvSpPr>
              <a:spLocks/>
            </p:cNvSpPr>
            <p:nvPr/>
          </p:nvSpPr>
          <p:spPr bwMode="auto">
            <a:xfrm>
              <a:off x="1303953" y="3015693"/>
              <a:ext cx="10836" cy="8019"/>
            </a:xfrm>
            <a:custGeom>
              <a:avLst/>
              <a:gdLst>
                <a:gd name="T0" fmla="*/ 0 w 18"/>
                <a:gd name="T1" fmla="*/ 0 h 17"/>
                <a:gd name="T2" fmla="*/ 0 w 18"/>
                <a:gd name="T3" fmla="*/ 0 h 17"/>
                <a:gd name="T4" fmla="*/ 0 w 18"/>
                <a:gd name="T5" fmla="*/ 0 h 17"/>
                <a:gd name="T6" fmla="*/ 0 w 18"/>
                <a:gd name="T7" fmla="*/ 0 h 17"/>
                <a:gd name="T8" fmla="*/ 0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7" y="0"/>
                  </a:moveTo>
                  <a:lnTo>
                    <a:pt x="0" y="0"/>
                  </a:lnTo>
                  <a:lnTo>
                    <a:pt x="0" y="16"/>
                  </a:lnTo>
                  <a:lnTo>
                    <a:pt x="17" y="16"/>
                  </a:lnTo>
                  <a:lnTo>
                    <a:pt x="17" y="0"/>
                  </a:lnTo>
                </a:path>
              </a:pathLst>
            </a:custGeom>
            <a:solidFill>
              <a:srgbClr val="C0C0C0"/>
            </a:solidFill>
            <a:ln w="3175">
              <a:solidFill>
                <a:schemeClr val="bg1"/>
              </a:solidFill>
              <a:round/>
              <a:headEnd/>
              <a:tailEnd/>
            </a:ln>
          </p:spPr>
          <p:txBody>
            <a:bodyPr wrap="none" lIns="67866" tIns="33338" rIns="67866" bIns="33338" anchor="ctr"/>
            <a:lstStyle/>
            <a:p>
              <a:pPr defTabSz="685800">
                <a:defRPr/>
              </a:pPr>
              <a:endParaRPr lang="en-GB" sz="1350" dirty="0">
                <a:solidFill>
                  <a:prstClr val="black"/>
                </a:solidFill>
                <a:latin typeface="Calibri" panose="020F0502020204030204"/>
              </a:endParaRPr>
            </a:p>
          </p:txBody>
        </p:sp>
        <p:sp>
          <p:nvSpPr>
            <p:cNvPr id="84" name="Freeform 72"/>
            <p:cNvSpPr>
              <a:spLocks/>
            </p:cNvSpPr>
            <p:nvPr/>
          </p:nvSpPr>
          <p:spPr bwMode="auto">
            <a:xfrm>
              <a:off x="1164445" y="2681555"/>
              <a:ext cx="165242" cy="358196"/>
            </a:xfrm>
            <a:custGeom>
              <a:avLst/>
              <a:gdLst>
                <a:gd name="T0" fmla="*/ 0 w 284"/>
                <a:gd name="T1" fmla="*/ 0 h 708"/>
                <a:gd name="T2" fmla="*/ 0 w 284"/>
                <a:gd name="T3" fmla="*/ 0 h 708"/>
                <a:gd name="T4" fmla="*/ 0 w 284"/>
                <a:gd name="T5" fmla="*/ 0 h 708"/>
                <a:gd name="T6" fmla="*/ 0 w 284"/>
                <a:gd name="T7" fmla="*/ 0 h 708"/>
                <a:gd name="T8" fmla="*/ 0 w 284"/>
                <a:gd name="T9" fmla="*/ 0 h 708"/>
                <a:gd name="T10" fmla="*/ 0 w 284"/>
                <a:gd name="T11" fmla="*/ 0 h 708"/>
                <a:gd name="T12" fmla="*/ 0 w 284"/>
                <a:gd name="T13" fmla="*/ 0 h 708"/>
                <a:gd name="T14" fmla="*/ 0 w 284"/>
                <a:gd name="T15" fmla="*/ 0 h 708"/>
                <a:gd name="T16" fmla="*/ 0 w 284"/>
                <a:gd name="T17" fmla="*/ 0 h 708"/>
                <a:gd name="T18" fmla="*/ 0 w 284"/>
                <a:gd name="T19" fmla="*/ 0 h 708"/>
                <a:gd name="T20" fmla="*/ 0 w 284"/>
                <a:gd name="T21" fmla="*/ 0 h 708"/>
                <a:gd name="T22" fmla="*/ 0 w 284"/>
                <a:gd name="T23" fmla="*/ 0 h 708"/>
                <a:gd name="T24" fmla="*/ 0 w 284"/>
                <a:gd name="T25" fmla="*/ 0 h 708"/>
                <a:gd name="T26" fmla="*/ 0 w 284"/>
                <a:gd name="T27" fmla="*/ 0 h 708"/>
                <a:gd name="T28" fmla="*/ 0 w 284"/>
                <a:gd name="T29" fmla="*/ 0 h 708"/>
                <a:gd name="T30" fmla="*/ 0 w 284"/>
                <a:gd name="T31" fmla="*/ 0 h 708"/>
                <a:gd name="T32" fmla="*/ 0 w 284"/>
                <a:gd name="T33" fmla="*/ 0 h 708"/>
                <a:gd name="T34" fmla="*/ 0 w 284"/>
                <a:gd name="T35" fmla="*/ 0 h 708"/>
                <a:gd name="T36" fmla="*/ 0 w 284"/>
                <a:gd name="T37" fmla="*/ 0 h 708"/>
                <a:gd name="T38" fmla="*/ 0 w 284"/>
                <a:gd name="T39" fmla="*/ 0 h 708"/>
                <a:gd name="T40" fmla="*/ 0 w 284"/>
                <a:gd name="T41" fmla="*/ 0 h 708"/>
                <a:gd name="T42" fmla="*/ 0 w 284"/>
                <a:gd name="T43" fmla="*/ 0 h 708"/>
                <a:gd name="T44" fmla="*/ 0 w 284"/>
                <a:gd name="T45" fmla="*/ 0 h 708"/>
                <a:gd name="T46" fmla="*/ 0 w 284"/>
                <a:gd name="T47" fmla="*/ 0 h 708"/>
                <a:gd name="T48" fmla="*/ 0 w 284"/>
                <a:gd name="T49" fmla="*/ 0 h 708"/>
                <a:gd name="T50" fmla="*/ 0 w 284"/>
                <a:gd name="T51" fmla="*/ 0 h 708"/>
                <a:gd name="T52" fmla="*/ 0 w 284"/>
                <a:gd name="T53" fmla="*/ 0 h 708"/>
                <a:gd name="T54" fmla="*/ 0 w 284"/>
                <a:gd name="T55" fmla="*/ 0 h 708"/>
                <a:gd name="T56" fmla="*/ 0 w 284"/>
                <a:gd name="T57" fmla="*/ 0 h 708"/>
                <a:gd name="T58" fmla="*/ 0 w 284"/>
                <a:gd name="T59" fmla="*/ 0 h 708"/>
                <a:gd name="T60" fmla="*/ 0 w 284"/>
                <a:gd name="T61" fmla="*/ 0 h 708"/>
                <a:gd name="T62" fmla="*/ 0 w 284"/>
                <a:gd name="T63" fmla="*/ 0 h 708"/>
                <a:gd name="T64" fmla="*/ 0 w 284"/>
                <a:gd name="T65" fmla="*/ 0 h 708"/>
                <a:gd name="T66" fmla="*/ 0 w 284"/>
                <a:gd name="T67" fmla="*/ 0 h 708"/>
                <a:gd name="T68" fmla="*/ 0 w 284"/>
                <a:gd name="T69" fmla="*/ 0 h 708"/>
                <a:gd name="T70" fmla="*/ 0 w 284"/>
                <a:gd name="T71" fmla="*/ 0 h 708"/>
                <a:gd name="T72" fmla="*/ 0 w 284"/>
                <a:gd name="T73" fmla="*/ 0 h 708"/>
                <a:gd name="T74" fmla="*/ 0 w 284"/>
                <a:gd name="T75" fmla="*/ 0 h 708"/>
                <a:gd name="T76" fmla="*/ 0 w 284"/>
                <a:gd name="T77" fmla="*/ 0 h 708"/>
                <a:gd name="T78" fmla="*/ 0 w 284"/>
                <a:gd name="T79" fmla="*/ 0 h 708"/>
                <a:gd name="T80" fmla="*/ 0 w 284"/>
                <a:gd name="T81" fmla="*/ 0 h 708"/>
                <a:gd name="T82" fmla="*/ 0 w 284"/>
                <a:gd name="T83" fmla="*/ 0 h 708"/>
                <a:gd name="T84" fmla="*/ 0 w 284"/>
                <a:gd name="T85" fmla="*/ 0 h 708"/>
                <a:gd name="T86" fmla="*/ 0 w 284"/>
                <a:gd name="T87" fmla="*/ 0 h 708"/>
                <a:gd name="T88" fmla="*/ 0 w 284"/>
                <a:gd name="T89" fmla="*/ 0 h 708"/>
                <a:gd name="T90" fmla="*/ 0 w 284"/>
                <a:gd name="T91" fmla="*/ 0 h 708"/>
                <a:gd name="T92" fmla="*/ 0 w 284"/>
                <a:gd name="T93" fmla="*/ 0 h 708"/>
                <a:gd name="T94" fmla="*/ 0 w 284"/>
                <a:gd name="T95" fmla="*/ 0 h 708"/>
                <a:gd name="T96" fmla="*/ 0 w 284"/>
                <a:gd name="T97" fmla="*/ 0 h 708"/>
                <a:gd name="T98" fmla="*/ 0 w 284"/>
                <a:gd name="T99" fmla="*/ 0 h 708"/>
                <a:gd name="T100" fmla="*/ 0 w 284"/>
                <a:gd name="T101" fmla="*/ 0 h 708"/>
                <a:gd name="T102" fmla="*/ 0 w 284"/>
                <a:gd name="T103" fmla="*/ 0 h 708"/>
                <a:gd name="T104" fmla="*/ 0 w 284"/>
                <a:gd name="T105" fmla="*/ 0 h 708"/>
                <a:gd name="T106" fmla="*/ 0 w 284"/>
                <a:gd name="T107" fmla="*/ 0 h 708"/>
                <a:gd name="T108" fmla="*/ 0 w 284"/>
                <a:gd name="T109" fmla="*/ 0 h 708"/>
                <a:gd name="T110" fmla="*/ 0 w 284"/>
                <a:gd name="T111" fmla="*/ 0 h 708"/>
                <a:gd name="T112" fmla="*/ 0 w 284"/>
                <a:gd name="T113" fmla="*/ 0 h 708"/>
                <a:gd name="T114" fmla="*/ 0 w 284"/>
                <a:gd name="T115" fmla="*/ 0 h 708"/>
                <a:gd name="T116" fmla="*/ 0 w 284"/>
                <a:gd name="T117" fmla="*/ 0 h 708"/>
                <a:gd name="T118" fmla="*/ 0 w 284"/>
                <a:gd name="T119" fmla="*/ 0 h 708"/>
                <a:gd name="T120" fmla="*/ 0 w 284"/>
                <a:gd name="T121" fmla="*/ 0 h 708"/>
                <a:gd name="T122" fmla="*/ 0 w 284"/>
                <a:gd name="T123" fmla="*/ 0 h 7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4"/>
                <a:gd name="T187" fmla="*/ 0 h 708"/>
                <a:gd name="T188" fmla="*/ 284 w 284"/>
                <a:gd name="T189" fmla="*/ 708 h 7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4" h="708">
                  <a:moveTo>
                    <a:pt x="134" y="569"/>
                  </a:moveTo>
                  <a:lnTo>
                    <a:pt x="119" y="569"/>
                  </a:lnTo>
                  <a:lnTo>
                    <a:pt x="104" y="538"/>
                  </a:lnTo>
                  <a:lnTo>
                    <a:pt x="119" y="523"/>
                  </a:lnTo>
                  <a:lnTo>
                    <a:pt x="134" y="523"/>
                  </a:lnTo>
                  <a:lnTo>
                    <a:pt x="134" y="476"/>
                  </a:lnTo>
                  <a:lnTo>
                    <a:pt x="164" y="476"/>
                  </a:lnTo>
                  <a:lnTo>
                    <a:pt x="164" y="461"/>
                  </a:lnTo>
                  <a:lnTo>
                    <a:pt x="134" y="461"/>
                  </a:lnTo>
                  <a:lnTo>
                    <a:pt x="134" y="446"/>
                  </a:lnTo>
                  <a:lnTo>
                    <a:pt x="134" y="430"/>
                  </a:lnTo>
                  <a:lnTo>
                    <a:pt x="149" y="430"/>
                  </a:lnTo>
                  <a:lnTo>
                    <a:pt x="164" y="415"/>
                  </a:lnTo>
                  <a:lnTo>
                    <a:pt x="164" y="400"/>
                  </a:lnTo>
                  <a:lnTo>
                    <a:pt x="164" y="384"/>
                  </a:lnTo>
                  <a:lnTo>
                    <a:pt x="209" y="384"/>
                  </a:lnTo>
                  <a:lnTo>
                    <a:pt x="238" y="369"/>
                  </a:lnTo>
                  <a:lnTo>
                    <a:pt x="253" y="323"/>
                  </a:lnTo>
                  <a:lnTo>
                    <a:pt x="238" y="307"/>
                  </a:lnTo>
                  <a:lnTo>
                    <a:pt x="238" y="292"/>
                  </a:lnTo>
                  <a:lnTo>
                    <a:pt x="223" y="277"/>
                  </a:lnTo>
                  <a:lnTo>
                    <a:pt x="223" y="184"/>
                  </a:lnTo>
                  <a:lnTo>
                    <a:pt x="223" y="169"/>
                  </a:lnTo>
                  <a:lnTo>
                    <a:pt x="283" y="108"/>
                  </a:lnTo>
                  <a:lnTo>
                    <a:pt x="268" y="92"/>
                  </a:lnTo>
                  <a:lnTo>
                    <a:pt x="253" y="77"/>
                  </a:lnTo>
                  <a:lnTo>
                    <a:pt x="253" y="108"/>
                  </a:lnTo>
                  <a:lnTo>
                    <a:pt x="223" y="123"/>
                  </a:lnTo>
                  <a:lnTo>
                    <a:pt x="194" y="108"/>
                  </a:lnTo>
                  <a:lnTo>
                    <a:pt x="209" y="77"/>
                  </a:lnTo>
                  <a:lnTo>
                    <a:pt x="149" y="31"/>
                  </a:lnTo>
                  <a:lnTo>
                    <a:pt x="134" y="46"/>
                  </a:lnTo>
                  <a:lnTo>
                    <a:pt x="104" y="15"/>
                  </a:lnTo>
                  <a:lnTo>
                    <a:pt x="74" y="31"/>
                  </a:lnTo>
                  <a:lnTo>
                    <a:pt x="74" y="15"/>
                  </a:lnTo>
                  <a:lnTo>
                    <a:pt x="60" y="15"/>
                  </a:lnTo>
                  <a:lnTo>
                    <a:pt x="45" y="0"/>
                  </a:lnTo>
                  <a:lnTo>
                    <a:pt x="30" y="46"/>
                  </a:lnTo>
                  <a:lnTo>
                    <a:pt x="30" y="61"/>
                  </a:lnTo>
                  <a:lnTo>
                    <a:pt x="15" y="77"/>
                  </a:lnTo>
                  <a:lnTo>
                    <a:pt x="30" y="108"/>
                  </a:lnTo>
                  <a:lnTo>
                    <a:pt x="15" y="138"/>
                  </a:lnTo>
                  <a:lnTo>
                    <a:pt x="0" y="184"/>
                  </a:lnTo>
                  <a:lnTo>
                    <a:pt x="0" y="215"/>
                  </a:lnTo>
                  <a:lnTo>
                    <a:pt x="15" y="277"/>
                  </a:lnTo>
                  <a:lnTo>
                    <a:pt x="15" y="323"/>
                  </a:lnTo>
                  <a:lnTo>
                    <a:pt x="0" y="323"/>
                  </a:lnTo>
                  <a:lnTo>
                    <a:pt x="15" y="384"/>
                  </a:lnTo>
                  <a:lnTo>
                    <a:pt x="0" y="400"/>
                  </a:lnTo>
                  <a:lnTo>
                    <a:pt x="30" y="523"/>
                  </a:lnTo>
                  <a:lnTo>
                    <a:pt x="30" y="538"/>
                  </a:lnTo>
                  <a:lnTo>
                    <a:pt x="45" y="553"/>
                  </a:lnTo>
                  <a:lnTo>
                    <a:pt x="45" y="676"/>
                  </a:lnTo>
                  <a:lnTo>
                    <a:pt x="60" y="676"/>
                  </a:lnTo>
                  <a:lnTo>
                    <a:pt x="74" y="707"/>
                  </a:lnTo>
                  <a:lnTo>
                    <a:pt x="119" y="707"/>
                  </a:lnTo>
                  <a:lnTo>
                    <a:pt x="119" y="692"/>
                  </a:lnTo>
                  <a:lnTo>
                    <a:pt x="104" y="676"/>
                  </a:lnTo>
                  <a:lnTo>
                    <a:pt x="119" y="646"/>
                  </a:lnTo>
                  <a:lnTo>
                    <a:pt x="119" y="630"/>
                  </a:lnTo>
                  <a:lnTo>
                    <a:pt x="149" y="599"/>
                  </a:lnTo>
                  <a:lnTo>
                    <a:pt x="134" y="569"/>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85" name="Freeform 73"/>
            <p:cNvSpPr>
              <a:spLocks/>
            </p:cNvSpPr>
            <p:nvPr/>
          </p:nvSpPr>
          <p:spPr bwMode="auto">
            <a:xfrm>
              <a:off x="1244358" y="3054453"/>
              <a:ext cx="33861" cy="24058"/>
            </a:xfrm>
            <a:custGeom>
              <a:avLst/>
              <a:gdLst>
                <a:gd name="T0" fmla="*/ 0 w 61"/>
                <a:gd name="T1" fmla="*/ 0 h 47"/>
                <a:gd name="T2" fmla="*/ 0 w 61"/>
                <a:gd name="T3" fmla="*/ 0 h 47"/>
                <a:gd name="T4" fmla="*/ 0 w 61"/>
                <a:gd name="T5" fmla="*/ 0 h 47"/>
                <a:gd name="T6" fmla="*/ 0 w 61"/>
                <a:gd name="T7" fmla="*/ 0 h 47"/>
                <a:gd name="T8" fmla="*/ 0 w 61"/>
                <a:gd name="T9" fmla="*/ 0 h 47"/>
                <a:gd name="T10" fmla="*/ 0 w 61"/>
                <a:gd name="T11" fmla="*/ 0 h 47"/>
                <a:gd name="T12" fmla="*/ 0 60000 65536"/>
                <a:gd name="T13" fmla="*/ 0 60000 65536"/>
                <a:gd name="T14" fmla="*/ 0 60000 65536"/>
                <a:gd name="T15" fmla="*/ 0 60000 65536"/>
                <a:gd name="T16" fmla="*/ 0 60000 65536"/>
                <a:gd name="T17" fmla="*/ 0 60000 65536"/>
                <a:gd name="T18" fmla="*/ 0 w 61"/>
                <a:gd name="T19" fmla="*/ 0 h 47"/>
                <a:gd name="T20" fmla="*/ 61 w 61"/>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61" h="47">
                  <a:moveTo>
                    <a:pt x="0" y="0"/>
                  </a:moveTo>
                  <a:lnTo>
                    <a:pt x="0" y="46"/>
                  </a:lnTo>
                  <a:lnTo>
                    <a:pt x="30" y="46"/>
                  </a:lnTo>
                  <a:lnTo>
                    <a:pt x="60" y="31"/>
                  </a:lnTo>
                  <a:lnTo>
                    <a:pt x="30" y="31"/>
                  </a:lnTo>
                  <a:lnTo>
                    <a:pt x="0" y="0"/>
                  </a:lnTo>
                </a:path>
              </a:pathLst>
            </a:custGeom>
            <a:solidFill>
              <a:srgbClr val="C0C0C0"/>
            </a:solidFill>
            <a:ln w="3175">
              <a:solidFill>
                <a:schemeClr val="bg1"/>
              </a:solidFill>
              <a:round/>
              <a:headEnd/>
              <a:tailEnd/>
            </a:ln>
          </p:spPr>
          <p:txBody>
            <a:bodyPr wrap="none" lIns="67866" tIns="33338" rIns="67866" bIns="33338" anchor="ctr"/>
            <a:lstStyle/>
            <a:p>
              <a:pPr defTabSz="685800">
                <a:defRPr/>
              </a:pPr>
              <a:endParaRPr lang="en-GB" sz="1350" dirty="0">
                <a:solidFill>
                  <a:prstClr val="black"/>
                </a:solidFill>
                <a:latin typeface="Calibri" panose="020F0502020204030204"/>
              </a:endParaRPr>
            </a:p>
          </p:txBody>
        </p:sp>
        <p:sp>
          <p:nvSpPr>
            <p:cNvPr id="86" name="Freeform 74"/>
            <p:cNvSpPr>
              <a:spLocks/>
            </p:cNvSpPr>
            <p:nvPr/>
          </p:nvSpPr>
          <p:spPr bwMode="auto">
            <a:xfrm>
              <a:off x="1295827" y="2767094"/>
              <a:ext cx="44697" cy="54799"/>
            </a:xfrm>
            <a:custGeom>
              <a:avLst/>
              <a:gdLst>
                <a:gd name="T0" fmla="*/ 0 w 75"/>
                <a:gd name="T1" fmla="*/ 0 h 109"/>
                <a:gd name="T2" fmla="*/ 0 w 75"/>
                <a:gd name="T3" fmla="*/ 0 h 109"/>
                <a:gd name="T4" fmla="*/ 0 w 75"/>
                <a:gd name="T5" fmla="*/ 0 h 109"/>
                <a:gd name="T6" fmla="*/ 0 w 75"/>
                <a:gd name="T7" fmla="*/ 0 h 109"/>
                <a:gd name="T8" fmla="*/ 0 w 75"/>
                <a:gd name="T9" fmla="*/ 0 h 109"/>
                <a:gd name="T10" fmla="*/ 0 w 75"/>
                <a:gd name="T11" fmla="*/ 0 h 109"/>
                <a:gd name="T12" fmla="*/ 0 w 75"/>
                <a:gd name="T13" fmla="*/ 0 h 109"/>
                <a:gd name="T14" fmla="*/ 0 w 75"/>
                <a:gd name="T15" fmla="*/ 0 h 109"/>
                <a:gd name="T16" fmla="*/ 0 w 75"/>
                <a:gd name="T17" fmla="*/ 0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09"/>
                <a:gd name="T29" fmla="*/ 75 w 75"/>
                <a:gd name="T30" fmla="*/ 109 h 1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09">
                  <a:moveTo>
                    <a:pt x="74" y="77"/>
                  </a:moveTo>
                  <a:lnTo>
                    <a:pt x="59" y="62"/>
                  </a:lnTo>
                  <a:lnTo>
                    <a:pt x="30" y="15"/>
                  </a:lnTo>
                  <a:lnTo>
                    <a:pt x="0" y="0"/>
                  </a:lnTo>
                  <a:lnTo>
                    <a:pt x="0" y="15"/>
                  </a:lnTo>
                  <a:lnTo>
                    <a:pt x="0" y="108"/>
                  </a:lnTo>
                  <a:lnTo>
                    <a:pt x="44" y="108"/>
                  </a:lnTo>
                  <a:lnTo>
                    <a:pt x="74" y="108"/>
                  </a:lnTo>
                  <a:lnTo>
                    <a:pt x="74" y="77"/>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87" name="Freeform 75"/>
            <p:cNvSpPr>
              <a:spLocks/>
            </p:cNvSpPr>
            <p:nvPr/>
          </p:nvSpPr>
          <p:spPr bwMode="auto">
            <a:xfrm>
              <a:off x="1226750" y="2657497"/>
              <a:ext cx="96166" cy="86876"/>
            </a:xfrm>
            <a:custGeom>
              <a:avLst/>
              <a:gdLst>
                <a:gd name="T0" fmla="*/ 0 w 165"/>
                <a:gd name="T1" fmla="*/ 0 h 170"/>
                <a:gd name="T2" fmla="*/ 0 w 165"/>
                <a:gd name="T3" fmla="*/ 0 h 170"/>
                <a:gd name="T4" fmla="*/ 0 w 165"/>
                <a:gd name="T5" fmla="*/ 0 h 170"/>
                <a:gd name="T6" fmla="*/ 0 w 165"/>
                <a:gd name="T7" fmla="*/ 0 h 170"/>
                <a:gd name="T8" fmla="*/ 0 w 165"/>
                <a:gd name="T9" fmla="*/ 0 h 170"/>
                <a:gd name="T10" fmla="*/ 0 w 165"/>
                <a:gd name="T11" fmla="*/ 0 h 170"/>
                <a:gd name="T12" fmla="*/ 0 w 165"/>
                <a:gd name="T13" fmla="*/ 0 h 170"/>
                <a:gd name="T14" fmla="*/ 0 w 165"/>
                <a:gd name="T15" fmla="*/ 0 h 170"/>
                <a:gd name="T16" fmla="*/ 0 w 165"/>
                <a:gd name="T17" fmla="*/ 0 h 170"/>
                <a:gd name="T18" fmla="*/ 0 w 165"/>
                <a:gd name="T19" fmla="*/ 0 h 170"/>
                <a:gd name="T20" fmla="*/ 0 w 165"/>
                <a:gd name="T21" fmla="*/ 0 h 170"/>
                <a:gd name="T22" fmla="*/ 0 w 165"/>
                <a:gd name="T23" fmla="*/ 0 h 170"/>
                <a:gd name="T24" fmla="*/ 0 w 165"/>
                <a:gd name="T25" fmla="*/ 0 h 170"/>
                <a:gd name="T26" fmla="*/ 0 w 165"/>
                <a:gd name="T27" fmla="*/ 0 h 170"/>
                <a:gd name="T28" fmla="*/ 0 w 165"/>
                <a:gd name="T29" fmla="*/ 0 h 170"/>
                <a:gd name="T30" fmla="*/ 0 w 165"/>
                <a:gd name="T31" fmla="*/ 0 h 170"/>
                <a:gd name="T32" fmla="*/ 0 w 165"/>
                <a:gd name="T33" fmla="*/ 0 h 170"/>
                <a:gd name="T34" fmla="*/ 0 w 165"/>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5"/>
                <a:gd name="T55" fmla="*/ 0 h 170"/>
                <a:gd name="T56" fmla="*/ 165 w 165"/>
                <a:gd name="T57" fmla="*/ 170 h 1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5" h="170">
                  <a:moveTo>
                    <a:pt x="89" y="15"/>
                  </a:moveTo>
                  <a:lnTo>
                    <a:pt x="75" y="0"/>
                  </a:lnTo>
                  <a:lnTo>
                    <a:pt x="15" y="15"/>
                  </a:lnTo>
                  <a:lnTo>
                    <a:pt x="0" y="61"/>
                  </a:lnTo>
                  <a:lnTo>
                    <a:pt x="30" y="92"/>
                  </a:lnTo>
                  <a:lnTo>
                    <a:pt x="45" y="77"/>
                  </a:lnTo>
                  <a:lnTo>
                    <a:pt x="104" y="123"/>
                  </a:lnTo>
                  <a:lnTo>
                    <a:pt x="89" y="154"/>
                  </a:lnTo>
                  <a:lnTo>
                    <a:pt x="119" y="169"/>
                  </a:lnTo>
                  <a:lnTo>
                    <a:pt x="149" y="154"/>
                  </a:lnTo>
                  <a:lnTo>
                    <a:pt x="149" y="123"/>
                  </a:lnTo>
                  <a:lnTo>
                    <a:pt x="164" y="92"/>
                  </a:lnTo>
                  <a:lnTo>
                    <a:pt x="134" y="92"/>
                  </a:lnTo>
                  <a:lnTo>
                    <a:pt x="134" y="61"/>
                  </a:lnTo>
                  <a:lnTo>
                    <a:pt x="119" y="46"/>
                  </a:lnTo>
                  <a:lnTo>
                    <a:pt x="119" y="61"/>
                  </a:lnTo>
                  <a:lnTo>
                    <a:pt x="89" y="61"/>
                  </a:lnTo>
                  <a:lnTo>
                    <a:pt x="89" y="15"/>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88" name="Freeform 76"/>
            <p:cNvSpPr>
              <a:spLocks/>
            </p:cNvSpPr>
            <p:nvPr/>
          </p:nvSpPr>
          <p:spPr bwMode="auto">
            <a:xfrm>
              <a:off x="1140065" y="2642795"/>
              <a:ext cx="94811" cy="421013"/>
            </a:xfrm>
            <a:custGeom>
              <a:avLst/>
              <a:gdLst>
                <a:gd name="T0" fmla="*/ 0 w 165"/>
                <a:gd name="T1" fmla="*/ 0 h 830"/>
                <a:gd name="T2" fmla="*/ 0 w 165"/>
                <a:gd name="T3" fmla="*/ 0 h 830"/>
                <a:gd name="T4" fmla="*/ 0 w 165"/>
                <a:gd name="T5" fmla="*/ 0 h 830"/>
                <a:gd name="T6" fmla="*/ 0 w 165"/>
                <a:gd name="T7" fmla="*/ 0 h 830"/>
                <a:gd name="T8" fmla="*/ 0 w 165"/>
                <a:gd name="T9" fmla="*/ 0 h 830"/>
                <a:gd name="T10" fmla="*/ 0 w 165"/>
                <a:gd name="T11" fmla="*/ 0 h 830"/>
                <a:gd name="T12" fmla="*/ 0 w 165"/>
                <a:gd name="T13" fmla="*/ 0 h 830"/>
                <a:gd name="T14" fmla="*/ 0 w 165"/>
                <a:gd name="T15" fmla="*/ 0 h 830"/>
                <a:gd name="T16" fmla="*/ 0 w 165"/>
                <a:gd name="T17" fmla="*/ 0 h 830"/>
                <a:gd name="T18" fmla="*/ 0 w 165"/>
                <a:gd name="T19" fmla="*/ 0 h 830"/>
                <a:gd name="T20" fmla="*/ 0 w 165"/>
                <a:gd name="T21" fmla="*/ 0 h 830"/>
                <a:gd name="T22" fmla="*/ 0 w 165"/>
                <a:gd name="T23" fmla="*/ 0 h 830"/>
                <a:gd name="T24" fmla="*/ 0 w 165"/>
                <a:gd name="T25" fmla="*/ 0 h 830"/>
                <a:gd name="T26" fmla="*/ 0 w 165"/>
                <a:gd name="T27" fmla="*/ 0 h 830"/>
                <a:gd name="T28" fmla="*/ 0 w 165"/>
                <a:gd name="T29" fmla="*/ 0 h 830"/>
                <a:gd name="T30" fmla="*/ 0 w 165"/>
                <a:gd name="T31" fmla="*/ 0 h 830"/>
                <a:gd name="T32" fmla="*/ 0 w 165"/>
                <a:gd name="T33" fmla="*/ 0 h 830"/>
                <a:gd name="T34" fmla="*/ 0 w 165"/>
                <a:gd name="T35" fmla="*/ 0 h 830"/>
                <a:gd name="T36" fmla="*/ 0 w 165"/>
                <a:gd name="T37" fmla="*/ 0 h 830"/>
                <a:gd name="T38" fmla="*/ 0 w 165"/>
                <a:gd name="T39" fmla="*/ 0 h 830"/>
                <a:gd name="T40" fmla="*/ 0 w 165"/>
                <a:gd name="T41" fmla="*/ 0 h 830"/>
                <a:gd name="T42" fmla="*/ 0 w 165"/>
                <a:gd name="T43" fmla="*/ 0 h 830"/>
                <a:gd name="T44" fmla="*/ 0 w 165"/>
                <a:gd name="T45" fmla="*/ 0 h 830"/>
                <a:gd name="T46" fmla="*/ 0 w 165"/>
                <a:gd name="T47" fmla="*/ 0 h 830"/>
                <a:gd name="T48" fmla="*/ 0 w 165"/>
                <a:gd name="T49" fmla="*/ 0 h 830"/>
                <a:gd name="T50" fmla="*/ 0 w 165"/>
                <a:gd name="T51" fmla="*/ 0 h 830"/>
                <a:gd name="T52" fmla="*/ 0 w 165"/>
                <a:gd name="T53" fmla="*/ 0 h 830"/>
                <a:gd name="T54" fmla="*/ 0 w 165"/>
                <a:gd name="T55" fmla="*/ 0 h 830"/>
                <a:gd name="T56" fmla="*/ 0 w 165"/>
                <a:gd name="T57" fmla="*/ 0 h 830"/>
                <a:gd name="T58" fmla="*/ 0 w 165"/>
                <a:gd name="T59" fmla="*/ 0 h 830"/>
                <a:gd name="T60" fmla="*/ 0 w 165"/>
                <a:gd name="T61" fmla="*/ 0 h 830"/>
                <a:gd name="T62" fmla="*/ 0 w 165"/>
                <a:gd name="T63" fmla="*/ 0 h 830"/>
                <a:gd name="T64" fmla="*/ 0 w 165"/>
                <a:gd name="T65" fmla="*/ 0 h 830"/>
                <a:gd name="T66" fmla="*/ 0 w 165"/>
                <a:gd name="T67" fmla="*/ 0 h 830"/>
                <a:gd name="T68" fmla="*/ 0 w 165"/>
                <a:gd name="T69" fmla="*/ 0 h 830"/>
                <a:gd name="T70" fmla="*/ 0 w 165"/>
                <a:gd name="T71" fmla="*/ 0 h 830"/>
                <a:gd name="T72" fmla="*/ 0 w 165"/>
                <a:gd name="T73" fmla="*/ 0 h 830"/>
                <a:gd name="T74" fmla="*/ 0 w 165"/>
                <a:gd name="T75" fmla="*/ 0 h 830"/>
                <a:gd name="T76" fmla="*/ 0 w 165"/>
                <a:gd name="T77" fmla="*/ 0 h 830"/>
                <a:gd name="T78" fmla="*/ 0 w 165"/>
                <a:gd name="T79" fmla="*/ 0 h 830"/>
                <a:gd name="T80" fmla="*/ 0 w 165"/>
                <a:gd name="T81" fmla="*/ 0 h 830"/>
                <a:gd name="T82" fmla="*/ 0 w 165"/>
                <a:gd name="T83" fmla="*/ 0 h 830"/>
                <a:gd name="T84" fmla="*/ 0 w 165"/>
                <a:gd name="T85" fmla="*/ 0 h 830"/>
                <a:gd name="T86" fmla="*/ 0 w 165"/>
                <a:gd name="T87" fmla="*/ 0 h 830"/>
                <a:gd name="T88" fmla="*/ 0 w 165"/>
                <a:gd name="T89" fmla="*/ 0 h 8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5"/>
                <a:gd name="T136" fmla="*/ 0 h 830"/>
                <a:gd name="T137" fmla="*/ 165 w 165"/>
                <a:gd name="T138" fmla="*/ 830 h 83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5" h="830">
                  <a:moveTo>
                    <a:pt x="30" y="660"/>
                  </a:moveTo>
                  <a:lnTo>
                    <a:pt x="45" y="660"/>
                  </a:lnTo>
                  <a:lnTo>
                    <a:pt x="45" y="691"/>
                  </a:lnTo>
                  <a:lnTo>
                    <a:pt x="89" y="783"/>
                  </a:lnTo>
                  <a:lnTo>
                    <a:pt x="104" y="829"/>
                  </a:lnTo>
                  <a:lnTo>
                    <a:pt x="149" y="829"/>
                  </a:lnTo>
                  <a:lnTo>
                    <a:pt x="134" y="798"/>
                  </a:lnTo>
                  <a:lnTo>
                    <a:pt x="164" y="783"/>
                  </a:lnTo>
                  <a:lnTo>
                    <a:pt x="119" y="783"/>
                  </a:lnTo>
                  <a:lnTo>
                    <a:pt x="104" y="752"/>
                  </a:lnTo>
                  <a:lnTo>
                    <a:pt x="89" y="752"/>
                  </a:lnTo>
                  <a:lnTo>
                    <a:pt x="89" y="629"/>
                  </a:lnTo>
                  <a:lnTo>
                    <a:pt x="75" y="614"/>
                  </a:lnTo>
                  <a:lnTo>
                    <a:pt x="75" y="599"/>
                  </a:lnTo>
                  <a:lnTo>
                    <a:pt x="45" y="476"/>
                  </a:lnTo>
                  <a:lnTo>
                    <a:pt x="60" y="461"/>
                  </a:lnTo>
                  <a:lnTo>
                    <a:pt x="45" y="399"/>
                  </a:lnTo>
                  <a:lnTo>
                    <a:pt x="60" y="399"/>
                  </a:lnTo>
                  <a:lnTo>
                    <a:pt x="60" y="353"/>
                  </a:lnTo>
                  <a:lnTo>
                    <a:pt x="45" y="292"/>
                  </a:lnTo>
                  <a:lnTo>
                    <a:pt x="45" y="261"/>
                  </a:lnTo>
                  <a:lnTo>
                    <a:pt x="60" y="215"/>
                  </a:lnTo>
                  <a:lnTo>
                    <a:pt x="75" y="184"/>
                  </a:lnTo>
                  <a:lnTo>
                    <a:pt x="60" y="154"/>
                  </a:lnTo>
                  <a:lnTo>
                    <a:pt x="75" y="138"/>
                  </a:lnTo>
                  <a:lnTo>
                    <a:pt x="75" y="123"/>
                  </a:lnTo>
                  <a:lnTo>
                    <a:pt x="75" y="107"/>
                  </a:lnTo>
                  <a:lnTo>
                    <a:pt x="45" y="46"/>
                  </a:lnTo>
                  <a:lnTo>
                    <a:pt x="30" y="0"/>
                  </a:lnTo>
                  <a:lnTo>
                    <a:pt x="15" y="0"/>
                  </a:lnTo>
                  <a:lnTo>
                    <a:pt x="0" y="15"/>
                  </a:lnTo>
                  <a:lnTo>
                    <a:pt x="15" y="61"/>
                  </a:lnTo>
                  <a:lnTo>
                    <a:pt x="15" y="184"/>
                  </a:lnTo>
                  <a:lnTo>
                    <a:pt x="15" y="261"/>
                  </a:lnTo>
                  <a:lnTo>
                    <a:pt x="30" y="261"/>
                  </a:lnTo>
                  <a:lnTo>
                    <a:pt x="30" y="276"/>
                  </a:lnTo>
                  <a:lnTo>
                    <a:pt x="30" y="338"/>
                  </a:lnTo>
                  <a:lnTo>
                    <a:pt x="0" y="430"/>
                  </a:lnTo>
                  <a:lnTo>
                    <a:pt x="15" y="491"/>
                  </a:lnTo>
                  <a:lnTo>
                    <a:pt x="15" y="507"/>
                  </a:lnTo>
                  <a:lnTo>
                    <a:pt x="30" y="522"/>
                  </a:lnTo>
                  <a:lnTo>
                    <a:pt x="45" y="537"/>
                  </a:lnTo>
                  <a:lnTo>
                    <a:pt x="60" y="645"/>
                  </a:lnTo>
                  <a:lnTo>
                    <a:pt x="30" y="645"/>
                  </a:lnTo>
                  <a:lnTo>
                    <a:pt x="30" y="660"/>
                  </a:lnTo>
                </a:path>
              </a:pathLst>
            </a:custGeom>
            <a:solidFill>
              <a:srgbClr val="C0C0C0"/>
            </a:solidFill>
            <a:ln w="3175">
              <a:solidFill>
                <a:schemeClr val="bg1"/>
              </a:solidFill>
              <a:round/>
              <a:headEnd/>
              <a:tailEnd/>
            </a:ln>
          </p:spPr>
          <p:txBody>
            <a:bodyPr wrap="none" lIns="67866" tIns="33338" rIns="67866" bIns="33338" anchor="ctr"/>
            <a:lstStyle/>
            <a:p>
              <a:pPr defTabSz="685800">
                <a:defRPr/>
              </a:pPr>
              <a:endParaRPr lang="en-GB" sz="1350" dirty="0">
                <a:solidFill>
                  <a:prstClr val="black"/>
                </a:solidFill>
                <a:latin typeface="Calibri" panose="020F0502020204030204"/>
              </a:endParaRPr>
            </a:p>
          </p:txBody>
        </p:sp>
        <p:sp>
          <p:nvSpPr>
            <p:cNvPr id="89" name="Freeform 77"/>
            <p:cNvSpPr>
              <a:spLocks/>
            </p:cNvSpPr>
            <p:nvPr/>
          </p:nvSpPr>
          <p:spPr bwMode="auto">
            <a:xfrm>
              <a:off x="1226750" y="3047770"/>
              <a:ext cx="17608" cy="30741"/>
            </a:xfrm>
            <a:custGeom>
              <a:avLst/>
              <a:gdLst>
                <a:gd name="T0" fmla="*/ 0 w 30"/>
                <a:gd name="T1" fmla="*/ 0 h 62"/>
                <a:gd name="T2" fmla="*/ 0 w 30"/>
                <a:gd name="T3" fmla="*/ 0 h 62"/>
                <a:gd name="T4" fmla="*/ 0 w 30"/>
                <a:gd name="T5" fmla="*/ 0 h 62"/>
                <a:gd name="T6" fmla="*/ 0 w 30"/>
                <a:gd name="T7" fmla="*/ 0 h 62"/>
                <a:gd name="T8" fmla="*/ 0 w 30"/>
                <a:gd name="T9" fmla="*/ 0 h 62"/>
                <a:gd name="T10" fmla="*/ 0 w 30"/>
                <a:gd name="T11" fmla="*/ 0 h 62"/>
                <a:gd name="T12" fmla="*/ 0 w 30"/>
                <a:gd name="T13" fmla="*/ 0 h 62"/>
                <a:gd name="T14" fmla="*/ 0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62"/>
                <a:gd name="T26" fmla="*/ 30 w 30"/>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62">
                  <a:moveTo>
                    <a:pt x="29" y="15"/>
                  </a:moveTo>
                  <a:lnTo>
                    <a:pt x="15" y="0"/>
                  </a:lnTo>
                  <a:lnTo>
                    <a:pt x="0" y="15"/>
                  </a:lnTo>
                  <a:lnTo>
                    <a:pt x="0" y="31"/>
                  </a:lnTo>
                  <a:lnTo>
                    <a:pt x="0" y="46"/>
                  </a:lnTo>
                  <a:lnTo>
                    <a:pt x="0" y="61"/>
                  </a:lnTo>
                  <a:lnTo>
                    <a:pt x="29" y="61"/>
                  </a:lnTo>
                  <a:lnTo>
                    <a:pt x="29" y="15"/>
                  </a:lnTo>
                </a:path>
              </a:pathLst>
            </a:custGeom>
            <a:solidFill>
              <a:srgbClr val="C0C0C0"/>
            </a:solidFill>
            <a:ln w="3175">
              <a:solidFill>
                <a:schemeClr val="bg1"/>
              </a:solidFill>
              <a:round/>
              <a:headEnd/>
              <a:tailEnd/>
            </a:ln>
          </p:spPr>
          <p:txBody>
            <a:bodyPr wrap="none" lIns="67866" tIns="33338" rIns="67866" bIns="33338" anchor="ctr"/>
            <a:lstStyle/>
            <a:p>
              <a:pPr defTabSz="685800">
                <a:defRPr/>
              </a:pPr>
              <a:endParaRPr lang="en-GB" sz="1350" dirty="0">
                <a:solidFill>
                  <a:prstClr val="black"/>
                </a:solidFill>
                <a:latin typeface="Calibri" panose="020F0502020204030204"/>
              </a:endParaRPr>
            </a:p>
          </p:txBody>
        </p:sp>
        <p:sp>
          <p:nvSpPr>
            <p:cNvPr id="90" name="Freeform 78"/>
            <p:cNvSpPr>
              <a:spLocks/>
            </p:cNvSpPr>
            <p:nvPr/>
          </p:nvSpPr>
          <p:spPr bwMode="auto">
            <a:xfrm>
              <a:off x="1201015" y="3069155"/>
              <a:ext cx="25734" cy="16039"/>
            </a:xfrm>
            <a:custGeom>
              <a:avLst/>
              <a:gdLst>
                <a:gd name="T0" fmla="*/ 0 w 45"/>
                <a:gd name="T1" fmla="*/ 0 h 31"/>
                <a:gd name="T2" fmla="*/ 0 w 45"/>
                <a:gd name="T3" fmla="*/ 0 h 31"/>
                <a:gd name="T4" fmla="*/ 0 w 45"/>
                <a:gd name="T5" fmla="*/ 0 h 31"/>
                <a:gd name="T6" fmla="*/ 0 w 45"/>
                <a:gd name="T7" fmla="*/ 0 h 31"/>
                <a:gd name="T8" fmla="*/ 0 w 45"/>
                <a:gd name="T9" fmla="*/ 0 h 31"/>
                <a:gd name="T10" fmla="*/ 0 w 45"/>
                <a:gd name="T11" fmla="*/ 0 h 31"/>
                <a:gd name="T12" fmla="*/ 0 w 45"/>
                <a:gd name="T13" fmla="*/ 0 h 31"/>
                <a:gd name="T14" fmla="*/ 0 60000 65536"/>
                <a:gd name="T15" fmla="*/ 0 60000 65536"/>
                <a:gd name="T16" fmla="*/ 0 60000 65536"/>
                <a:gd name="T17" fmla="*/ 0 60000 65536"/>
                <a:gd name="T18" fmla="*/ 0 60000 65536"/>
                <a:gd name="T19" fmla="*/ 0 60000 65536"/>
                <a:gd name="T20" fmla="*/ 0 60000 65536"/>
                <a:gd name="T21" fmla="*/ 0 w 45"/>
                <a:gd name="T22" fmla="*/ 0 h 31"/>
                <a:gd name="T23" fmla="*/ 45 w 4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1">
                  <a:moveTo>
                    <a:pt x="29" y="0"/>
                  </a:moveTo>
                  <a:lnTo>
                    <a:pt x="0" y="0"/>
                  </a:lnTo>
                  <a:lnTo>
                    <a:pt x="29" y="30"/>
                  </a:lnTo>
                  <a:lnTo>
                    <a:pt x="44" y="30"/>
                  </a:lnTo>
                  <a:lnTo>
                    <a:pt x="44" y="15"/>
                  </a:lnTo>
                  <a:lnTo>
                    <a:pt x="44" y="0"/>
                  </a:lnTo>
                  <a:lnTo>
                    <a:pt x="29" y="0"/>
                  </a:lnTo>
                </a:path>
              </a:pathLst>
            </a:custGeom>
            <a:solidFill>
              <a:srgbClr val="C0C0C0"/>
            </a:solidFill>
            <a:ln w="3175">
              <a:solidFill>
                <a:schemeClr val="bg1"/>
              </a:solidFill>
              <a:round/>
              <a:headEnd/>
              <a:tailEnd/>
            </a:ln>
          </p:spPr>
          <p:txBody>
            <a:bodyPr wrap="none" lIns="67866" tIns="33338" rIns="67866" bIns="33338" anchor="ctr"/>
            <a:lstStyle/>
            <a:p>
              <a:pPr defTabSz="685800">
                <a:defRPr/>
              </a:pPr>
              <a:endParaRPr lang="en-GB" sz="1350" dirty="0">
                <a:solidFill>
                  <a:prstClr val="black"/>
                </a:solidFill>
                <a:latin typeface="Calibri" panose="020F0502020204030204"/>
              </a:endParaRPr>
            </a:p>
          </p:txBody>
        </p:sp>
        <p:sp>
          <p:nvSpPr>
            <p:cNvPr id="91" name="Freeform 79"/>
            <p:cNvSpPr>
              <a:spLocks/>
            </p:cNvSpPr>
            <p:nvPr/>
          </p:nvSpPr>
          <p:spPr bwMode="auto">
            <a:xfrm>
              <a:off x="1156319" y="2992971"/>
              <a:ext cx="10836" cy="16039"/>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0"/>
                  </a:moveTo>
                  <a:lnTo>
                    <a:pt x="0" y="31"/>
                  </a:lnTo>
                  <a:lnTo>
                    <a:pt x="16" y="31"/>
                  </a:lnTo>
                  <a:lnTo>
                    <a:pt x="16" y="0"/>
                  </a:lnTo>
                  <a:lnTo>
                    <a:pt x="0" y="0"/>
                  </a:lnTo>
                </a:path>
              </a:pathLst>
            </a:custGeom>
            <a:solidFill>
              <a:srgbClr val="C0C0C0"/>
            </a:solidFill>
            <a:ln w="3175">
              <a:solidFill>
                <a:schemeClr val="bg1"/>
              </a:solidFill>
              <a:round/>
              <a:headEnd/>
              <a:tailEnd/>
            </a:ln>
          </p:spPr>
          <p:txBody>
            <a:bodyPr wrap="none" lIns="67866" tIns="33338" rIns="67866" bIns="33338" anchor="ctr"/>
            <a:lstStyle/>
            <a:p>
              <a:pPr defTabSz="685800">
                <a:defRPr/>
              </a:pPr>
              <a:endParaRPr lang="en-GB" sz="1350" dirty="0">
                <a:solidFill>
                  <a:prstClr val="black"/>
                </a:solidFill>
                <a:latin typeface="Calibri" panose="020F0502020204030204"/>
              </a:endParaRPr>
            </a:p>
          </p:txBody>
        </p:sp>
        <p:sp>
          <p:nvSpPr>
            <p:cNvPr id="92" name="Freeform 80"/>
            <p:cNvSpPr>
              <a:spLocks/>
            </p:cNvSpPr>
            <p:nvPr/>
          </p:nvSpPr>
          <p:spPr bwMode="auto">
            <a:xfrm>
              <a:off x="1156319" y="2938173"/>
              <a:ext cx="10836" cy="16039"/>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0" y="0"/>
                  </a:moveTo>
                  <a:lnTo>
                    <a:pt x="16" y="31"/>
                  </a:lnTo>
                  <a:lnTo>
                    <a:pt x="0" y="31"/>
                  </a:lnTo>
                  <a:lnTo>
                    <a:pt x="0" y="0"/>
                  </a:lnTo>
                </a:path>
              </a:pathLst>
            </a:custGeom>
            <a:solidFill>
              <a:srgbClr val="C0C0C0"/>
            </a:solidFill>
            <a:ln w="3175">
              <a:solidFill>
                <a:schemeClr val="bg1"/>
              </a:solidFill>
              <a:round/>
              <a:headEnd/>
              <a:tailEnd/>
            </a:ln>
          </p:spPr>
          <p:txBody>
            <a:bodyPr wrap="none" lIns="67866" tIns="33338" rIns="67866" bIns="33338" anchor="ctr"/>
            <a:lstStyle/>
            <a:p>
              <a:pPr defTabSz="685800">
                <a:defRPr/>
              </a:pPr>
              <a:endParaRPr lang="en-GB" sz="1350" dirty="0">
                <a:solidFill>
                  <a:prstClr val="black"/>
                </a:solidFill>
                <a:latin typeface="Calibri" panose="020F0502020204030204"/>
              </a:endParaRPr>
            </a:p>
          </p:txBody>
        </p:sp>
        <p:sp>
          <p:nvSpPr>
            <p:cNvPr id="93" name="Freeform 81"/>
            <p:cNvSpPr>
              <a:spLocks/>
            </p:cNvSpPr>
            <p:nvPr/>
          </p:nvSpPr>
          <p:spPr bwMode="auto">
            <a:xfrm>
              <a:off x="1149547" y="2915452"/>
              <a:ext cx="9481" cy="14702"/>
            </a:xfrm>
            <a:custGeom>
              <a:avLst/>
              <a:gdLst>
                <a:gd name="T0" fmla="*/ 0 w 17"/>
                <a:gd name="T1" fmla="*/ 0 h 31"/>
                <a:gd name="T2" fmla="*/ 0 w 17"/>
                <a:gd name="T3" fmla="*/ 0 h 31"/>
                <a:gd name="T4" fmla="*/ 0 w 17"/>
                <a:gd name="T5" fmla="*/ 0 h 31"/>
                <a:gd name="T6" fmla="*/ 0 w 17"/>
                <a:gd name="T7" fmla="*/ 0 h 31"/>
                <a:gd name="T8" fmla="*/ 0 w 17"/>
                <a:gd name="T9" fmla="*/ 0 h 31"/>
                <a:gd name="T10" fmla="*/ 0 60000 65536"/>
                <a:gd name="T11" fmla="*/ 0 60000 65536"/>
                <a:gd name="T12" fmla="*/ 0 60000 65536"/>
                <a:gd name="T13" fmla="*/ 0 60000 65536"/>
                <a:gd name="T14" fmla="*/ 0 60000 65536"/>
                <a:gd name="T15" fmla="*/ 0 w 17"/>
                <a:gd name="T16" fmla="*/ 0 h 31"/>
                <a:gd name="T17" fmla="*/ 17 w 17"/>
                <a:gd name="T18" fmla="*/ 31 h 31"/>
              </a:gdLst>
              <a:ahLst/>
              <a:cxnLst>
                <a:cxn ang="T10">
                  <a:pos x="T0" y="T1"/>
                </a:cxn>
                <a:cxn ang="T11">
                  <a:pos x="T2" y="T3"/>
                </a:cxn>
                <a:cxn ang="T12">
                  <a:pos x="T4" y="T5"/>
                </a:cxn>
                <a:cxn ang="T13">
                  <a:pos x="T6" y="T7"/>
                </a:cxn>
                <a:cxn ang="T14">
                  <a:pos x="T8" y="T9"/>
                </a:cxn>
              </a:cxnLst>
              <a:rect l="T15" t="T16" r="T17" b="T18"/>
              <a:pathLst>
                <a:path w="17" h="31">
                  <a:moveTo>
                    <a:pt x="0" y="0"/>
                  </a:moveTo>
                  <a:lnTo>
                    <a:pt x="0" y="30"/>
                  </a:lnTo>
                  <a:lnTo>
                    <a:pt x="16" y="30"/>
                  </a:lnTo>
                  <a:lnTo>
                    <a:pt x="16" y="15"/>
                  </a:lnTo>
                  <a:lnTo>
                    <a:pt x="0" y="0"/>
                  </a:lnTo>
                </a:path>
              </a:pathLst>
            </a:custGeom>
            <a:solidFill>
              <a:srgbClr val="C0C0C0"/>
            </a:solidFill>
            <a:ln w="3175">
              <a:solidFill>
                <a:schemeClr val="bg1"/>
              </a:solidFill>
              <a:round/>
              <a:headEnd/>
              <a:tailEnd/>
            </a:ln>
          </p:spPr>
          <p:txBody>
            <a:bodyPr wrap="none" lIns="67866" tIns="33338" rIns="67866" bIns="33338" anchor="ctr"/>
            <a:lstStyle/>
            <a:p>
              <a:pPr defTabSz="685800">
                <a:defRPr/>
              </a:pPr>
              <a:endParaRPr lang="en-GB" sz="1350" dirty="0">
                <a:solidFill>
                  <a:prstClr val="black"/>
                </a:solidFill>
                <a:latin typeface="Calibri" panose="020F0502020204030204"/>
              </a:endParaRPr>
            </a:p>
          </p:txBody>
        </p:sp>
        <p:sp>
          <p:nvSpPr>
            <p:cNvPr id="94" name="Freeform 82"/>
            <p:cNvSpPr>
              <a:spLocks/>
            </p:cNvSpPr>
            <p:nvPr/>
          </p:nvSpPr>
          <p:spPr bwMode="auto">
            <a:xfrm>
              <a:off x="1184762" y="3047770"/>
              <a:ext cx="8127" cy="8019"/>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0"/>
                  </a:lnTo>
                  <a:lnTo>
                    <a:pt x="0" y="16"/>
                  </a:lnTo>
                  <a:lnTo>
                    <a:pt x="0" y="0"/>
                  </a:lnTo>
                </a:path>
              </a:pathLst>
            </a:custGeom>
            <a:solidFill>
              <a:srgbClr val="C0C0C0"/>
            </a:solidFill>
            <a:ln w="3175">
              <a:solidFill>
                <a:schemeClr val="bg1"/>
              </a:solidFill>
              <a:round/>
              <a:headEnd/>
              <a:tailEnd/>
            </a:ln>
          </p:spPr>
          <p:txBody>
            <a:bodyPr wrap="none" lIns="67866" tIns="33338" rIns="67866" bIns="33338" anchor="ctr"/>
            <a:lstStyle/>
            <a:p>
              <a:pPr defTabSz="685800">
                <a:defRPr/>
              </a:pPr>
              <a:endParaRPr lang="en-GB" sz="1350" dirty="0">
                <a:solidFill>
                  <a:prstClr val="black"/>
                </a:solidFill>
                <a:latin typeface="Calibri" panose="020F0502020204030204"/>
              </a:endParaRPr>
            </a:p>
          </p:txBody>
        </p:sp>
        <p:sp>
          <p:nvSpPr>
            <p:cNvPr id="95" name="Freeform 83"/>
            <p:cNvSpPr>
              <a:spLocks/>
            </p:cNvSpPr>
            <p:nvPr/>
          </p:nvSpPr>
          <p:spPr bwMode="auto">
            <a:xfrm>
              <a:off x="1244358" y="3085193"/>
              <a:ext cx="8127" cy="935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rgbClr val="00FF0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96" name="Freeform 84"/>
            <p:cNvSpPr>
              <a:spLocks/>
            </p:cNvSpPr>
            <p:nvPr/>
          </p:nvSpPr>
          <p:spPr bwMode="auto">
            <a:xfrm>
              <a:off x="1677780" y="1725921"/>
              <a:ext cx="86685" cy="54799"/>
            </a:xfrm>
            <a:custGeom>
              <a:avLst/>
              <a:gdLst>
                <a:gd name="T0" fmla="*/ 0 w 150"/>
                <a:gd name="T1" fmla="*/ 0 h 109"/>
                <a:gd name="T2" fmla="*/ 0 w 150"/>
                <a:gd name="T3" fmla="*/ 0 h 109"/>
                <a:gd name="T4" fmla="*/ 0 w 150"/>
                <a:gd name="T5" fmla="*/ 0 h 109"/>
                <a:gd name="T6" fmla="*/ 0 w 150"/>
                <a:gd name="T7" fmla="*/ 0 h 109"/>
                <a:gd name="T8" fmla="*/ 0 w 150"/>
                <a:gd name="T9" fmla="*/ 0 h 109"/>
                <a:gd name="T10" fmla="*/ 0 w 150"/>
                <a:gd name="T11" fmla="*/ 0 h 109"/>
                <a:gd name="T12" fmla="*/ 0 w 150"/>
                <a:gd name="T13" fmla="*/ 0 h 109"/>
                <a:gd name="T14" fmla="*/ 0 w 150"/>
                <a:gd name="T15" fmla="*/ 0 h 109"/>
                <a:gd name="T16" fmla="*/ 0 w 150"/>
                <a:gd name="T17" fmla="*/ 0 h 109"/>
                <a:gd name="T18" fmla="*/ 0 w 150"/>
                <a:gd name="T19" fmla="*/ 0 h 109"/>
                <a:gd name="T20" fmla="*/ 0 w 150"/>
                <a:gd name="T21" fmla="*/ 0 h 109"/>
                <a:gd name="T22" fmla="*/ 0 w 150"/>
                <a:gd name="T23" fmla="*/ 0 h 109"/>
                <a:gd name="T24" fmla="*/ 0 w 150"/>
                <a:gd name="T25" fmla="*/ 0 h 109"/>
                <a:gd name="T26" fmla="*/ 0 w 150"/>
                <a:gd name="T27" fmla="*/ 0 h 109"/>
                <a:gd name="T28" fmla="*/ 0 w 150"/>
                <a:gd name="T29" fmla="*/ 0 h 109"/>
                <a:gd name="T30" fmla="*/ 0 w 150"/>
                <a:gd name="T31" fmla="*/ 0 h 109"/>
                <a:gd name="T32" fmla="*/ 0 w 150"/>
                <a:gd name="T33" fmla="*/ 0 h 109"/>
                <a:gd name="T34" fmla="*/ 0 w 150"/>
                <a:gd name="T35" fmla="*/ 0 h 109"/>
                <a:gd name="T36" fmla="*/ 0 w 150"/>
                <a:gd name="T37" fmla="*/ 0 h 109"/>
                <a:gd name="T38" fmla="*/ 0 w 150"/>
                <a:gd name="T39" fmla="*/ 0 h 109"/>
                <a:gd name="T40" fmla="*/ 0 w 150"/>
                <a:gd name="T41" fmla="*/ 0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109"/>
                <a:gd name="T65" fmla="*/ 150 w 150"/>
                <a:gd name="T66" fmla="*/ 109 h 1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109">
                  <a:moveTo>
                    <a:pt x="119" y="0"/>
                  </a:moveTo>
                  <a:lnTo>
                    <a:pt x="119" y="31"/>
                  </a:lnTo>
                  <a:lnTo>
                    <a:pt x="75" y="15"/>
                  </a:lnTo>
                  <a:lnTo>
                    <a:pt x="45" y="31"/>
                  </a:lnTo>
                  <a:lnTo>
                    <a:pt x="45" y="15"/>
                  </a:lnTo>
                  <a:lnTo>
                    <a:pt x="15" y="0"/>
                  </a:lnTo>
                  <a:lnTo>
                    <a:pt x="0" y="31"/>
                  </a:lnTo>
                  <a:lnTo>
                    <a:pt x="15" y="31"/>
                  </a:lnTo>
                  <a:lnTo>
                    <a:pt x="30" y="31"/>
                  </a:lnTo>
                  <a:lnTo>
                    <a:pt x="15" y="46"/>
                  </a:lnTo>
                  <a:lnTo>
                    <a:pt x="0" y="62"/>
                  </a:lnTo>
                  <a:lnTo>
                    <a:pt x="30" y="77"/>
                  </a:lnTo>
                  <a:lnTo>
                    <a:pt x="15" y="93"/>
                  </a:lnTo>
                  <a:lnTo>
                    <a:pt x="45" y="93"/>
                  </a:lnTo>
                  <a:lnTo>
                    <a:pt x="75" y="108"/>
                  </a:lnTo>
                  <a:lnTo>
                    <a:pt x="104" y="93"/>
                  </a:lnTo>
                  <a:lnTo>
                    <a:pt x="134" y="77"/>
                  </a:lnTo>
                  <a:lnTo>
                    <a:pt x="149" y="46"/>
                  </a:lnTo>
                  <a:lnTo>
                    <a:pt x="149" y="31"/>
                  </a:lnTo>
                  <a:lnTo>
                    <a:pt x="134" y="31"/>
                  </a:lnTo>
                  <a:lnTo>
                    <a:pt x="119" y="0"/>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97" name="Freeform 85"/>
            <p:cNvSpPr>
              <a:spLocks/>
            </p:cNvSpPr>
            <p:nvPr/>
          </p:nvSpPr>
          <p:spPr bwMode="auto">
            <a:xfrm>
              <a:off x="1687262" y="2301975"/>
              <a:ext cx="69077" cy="46779"/>
            </a:xfrm>
            <a:custGeom>
              <a:avLst/>
              <a:gdLst>
                <a:gd name="T0" fmla="*/ 0 w 120"/>
                <a:gd name="T1" fmla="*/ 0 h 93"/>
                <a:gd name="T2" fmla="*/ 0 w 120"/>
                <a:gd name="T3" fmla="*/ 0 h 93"/>
                <a:gd name="T4" fmla="*/ 0 w 120"/>
                <a:gd name="T5" fmla="*/ 0 h 93"/>
                <a:gd name="T6" fmla="*/ 0 w 120"/>
                <a:gd name="T7" fmla="*/ 0 h 93"/>
                <a:gd name="T8" fmla="*/ 0 w 120"/>
                <a:gd name="T9" fmla="*/ 0 h 93"/>
                <a:gd name="T10" fmla="*/ 0 w 120"/>
                <a:gd name="T11" fmla="*/ 0 h 93"/>
                <a:gd name="T12" fmla="*/ 0 w 120"/>
                <a:gd name="T13" fmla="*/ 0 h 93"/>
                <a:gd name="T14" fmla="*/ 0 w 120"/>
                <a:gd name="T15" fmla="*/ 0 h 93"/>
                <a:gd name="T16" fmla="*/ 0 w 120"/>
                <a:gd name="T17" fmla="*/ 0 h 93"/>
                <a:gd name="T18" fmla="*/ 0 w 120"/>
                <a:gd name="T19" fmla="*/ 0 h 93"/>
                <a:gd name="T20" fmla="*/ 0 w 120"/>
                <a:gd name="T21" fmla="*/ 0 h 93"/>
                <a:gd name="T22" fmla="*/ 0 w 120"/>
                <a:gd name="T23" fmla="*/ 0 h 93"/>
                <a:gd name="T24" fmla="*/ 0 w 120"/>
                <a:gd name="T25" fmla="*/ 0 h 93"/>
                <a:gd name="T26" fmla="*/ 0 w 120"/>
                <a:gd name="T27" fmla="*/ 0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
                <a:gd name="T43" fmla="*/ 0 h 93"/>
                <a:gd name="T44" fmla="*/ 120 w 120"/>
                <a:gd name="T45" fmla="*/ 93 h 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 h="93">
                  <a:moveTo>
                    <a:pt x="15" y="46"/>
                  </a:moveTo>
                  <a:lnTo>
                    <a:pt x="45" y="46"/>
                  </a:lnTo>
                  <a:lnTo>
                    <a:pt x="60" y="61"/>
                  </a:lnTo>
                  <a:lnTo>
                    <a:pt x="15" y="61"/>
                  </a:lnTo>
                  <a:lnTo>
                    <a:pt x="15" y="77"/>
                  </a:lnTo>
                  <a:lnTo>
                    <a:pt x="45" y="77"/>
                  </a:lnTo>
                  <a:lnTo>
                    <a:pt x="74" y="77"/>
                  </a:lnTo>
                  <a:lnTo>
                    <a:pt x="119" y="92"/>
                  </a:lnTo>
                  <a:lnTo>
                    <a:pt x="104" y="46"/>
                  </a:lnTo>
                  <a:lnTo>
                    <a:pt x="89" y="15"/>
                  </a:lnTo>
                  <a:lnTo>
                    <a:pt x="60" y="0"/>
                  </a:lnTo>
                  <a:lnTo>
                    <a:pt x="30" y="15"/>
                  </a:lnTo>
                  <a:lnTo>
                    <a:pt x="0" y="46"/>
                  </a:lnTo>
                  <a:lnTo>
                    <a:pt x="15" y="46"/>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98" name="Freeform 86"/>
            <p:cNvSpPr>
              <a:spLocks/>
            </p:cNvSpPr>
            <p:nvPr/>
          </p:nvSpPr>
          <p:spPr bwMode="auto">
            <a:xfrm>
              <a:off x="1756338" y="2379495"/>
              <a:ext cx="35216" cy="45443"/>
            </a:xfrm>
            <a:custGeom>
              <a:avLst/>
              <a:gdLst>
                <a:gd name="T0" fmla="*/ 0 w 61"/>
                <a:gd name="T1" fmla="*/ 0 h 93"/>
                <a:gd name="T2" fmla="*/ 0 w 61"/>
                <a:gd name="T3" fmla="*/ 0 h 93"/>
                <a:gd name="T4" fmla="*/ 0 w 61"/>
                <a:gd name="T5" fmla="*/ 0 h 93"/>
                <a:gd name="T6" fmla="*/ 0 w 61"/>
                <a:gd name="T7" fmla="*/ 0 h 93"/>
                <a:gd name="T8" fmla="*/ 0 w 61"/>
                <a:gd name="T9" fmla="*/ 0 h 93"/>
                <a:gd name="T10" fmla="*/ 0 w 61"/>
                <a:gd name="T11" fmla="*/ 0 h 93"/>
                <a:gd name="T12" fmla="*/ 0 w 61"/>
                <a:gd name="T13" fmla="*/ 0 h 93"/>
                <a:gd name="T14" fmla="*/ 0 w 61"/>
                <a:gd name="T15" fmla="*/ 0 h 9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93"/>
                <a:gd name="T26" fmla="*/ 61 w 61"/>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93">
                  <a:moveTo>
                    <a:pt x="60" y="92"/>
                  </a:moveTo>
                  <a:lnTo>
                    <a:pt x="60" y="46"/>
                  </a:lnTo>
                  <a:lnTo>
                    <a:pt x="60" y="15"/>
                  </a:lnTo>
                  <a:lnTo>
                    <a:pt x="45" y="31"/>
                  </a:lnTo>
                  <a:lnTo>
                    <a:pt x="30" y="15"/>
                  </a:lnTo>
                  <a:lnTo>
                    <a:pt x="15" y="0"/>
                  </a:lnTo>
                  <a:lnTo>
                    <a:pt x="0" y="46"/>
                  </a:lnTo>
                  <a:lnTo>
                    <a:pt x="60" y="92"/>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99" name="Freeform 87"/>
            <p:cNvSpPr>
              <a:spLocks/>
            </p:cNvSpPr>
            <p:nvPr/>
          </p:nvSpPr>
          <p:spPr bwMode="auto">
            <a:xfrm>
              <a:off x="1791554" y="2355437"/>
              <a:ext cx="52823" cy="69501"/>
            </a:xfrm>
            <a:custGeom>
              <a:avLst/>
              <a:gdLst>
                <a:gd name="T0" fmla="*/ 0 w 91"/>
                <a:gd name="T1" fmla="*/ 0 h 139"/>
                <a:gd name="T2" fmla="*/ 0 w 91"/>
                <a:gd name="T3" fmla="*/ 0 h 139"/>
                <a:gd name="T4" fmla="*/ 0 w 91"/>
                <a:gd name="T5" fmla="*/ 0 h 139"/>
                <a:gd name="T6" fmla="*/ 0 w 91"/>
                <a:gd name="T7" fmla="*/ 0 h 139"/>
                <a:gd name="T8" fmla="*/ 0 w 91"/>
                <a:gd name="T9" fmla="*/ 0 h 139"/>
                <a:gd name="T10" fmla="*/ 0 w 91"/>
                <a:gd name="T11" fmla="*/ 0 h 139"/>
                <a:gd name="T12" fmla="*/ 0 w 91"/>
                <a:gd name="T13" fmla="*/ 0 h 139"/>
                <a:gd name="T14" fmla="*/ 0 w 91"/>
                <a:gd name="T15" fmla="*/ 0 h 139"/>
                <a:gd name="T16" fmla="*/ 0 w 91"/>
                <a:gd name="T17" fmla="*/ 0 h 139"/>
                <a:gd name="T18" fmla="*/ 0 w 91"/>
                <a:gd name="T19" fmla="*/ 0 h 139"/>
                <a:gd name="T20" fmla="*/ 0 w 91"/>
                <a:gd name="T21" fmla="*/ 0 h 139"/>
                <a:gd name="T22" fmla="*/ 0 w 91"/>
                <a:gd name="T23" fmla="*/ 0 h 1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
                <a:gd name="T37" fmla="*/ 0 h 139"/>
                <a:gd name="T38" fmla="*/ 91 w 91"/>
                <a:gd name="T39" fmla="*/ 139 h 1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 h="139">
                  <a:moveTo>
                    <a:pt x="90" y="123"/>
                  </a:moveTo>
                  <a:lnTo>
                    <a:pt x="90" y="92"/>
                  </a:lnTo>
                  <a:lnTo>
                    <a:pt x="90" y="46"/>
                  </a:lnTo>
                  <a:lnTo>
                    <a:pt x="60" y="46"/>
                  </a:lnTo>
                  <a:lnTo>
                    <a:pt x="45" y="15"/>
                  </a:lnTo>
                  <a:lnTo>
                    <a:pt x="30" y="0"/>
                  </a:lnTo>
                  <a:lnTo>
                    <a:pt x="0" y="15"/>
                  </a:lnTo>
                  <a:lnTo>
                    <a:pt x="0" y="61"/>
                  </a:lnTo>
                  <a:lnTo>
                    <a:pt x="0" y="92"/>
                  </a:lnTo>
                  <a:lnTo>
                    <a:pt x="0" y="138"/>
                  </a:lnTo>
                  <a:lnTo>
                    <a:pt x="75" y="107"/>
                  </a:lnTo>
                  <a:lnTo>
                    <a:pt x="90" y="123"/>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00" name="Freeform 88"/>
            <p:cNvSpPr>
              <a:spLocks/>
            </p:cNvSpPr>
            <p:nvPr/>
          </p:nvSpPr>
          <p:spPr bwMode="auto">
            <a:xfrm>
              <a:off x="1737376" y="2371475"/>
              <a:ext cx="27089" cy="32077"/>
            </a:xfrm>
            <a:custGeom>
              <a:avLst/>
              <a:gdLst>
                <a:gd name="T0" fmla="*/ 0 w 47"/>
                <a:gd name="T1" fmla="*/ 0 h 62"/>
                <a:gd name="T2" fmla="*/ 0 w 47"/>
                <a:gd name="T3" fmla="*/ 0 h 62"/>
                <a:gd name="T4" fmla="*/ 0 w 47"/>
                <a:gd name="T5" fmla="*/ 0 h 62"/>
                <a:gd name="T6" fmla="*/ 0 w 47"/>
                <a:gd name="T7" fmla="*/ 0 h 62"/>
                <a:gd name="T8" fmla="*/ 0 w 47"/>
                <a:gd name="T9" fmla="*/ 0 h 62"/>
                <a:gd name="T10" fmla="*/ 0 w 47"/>
                <a:gd name="T11" fmla="*/ 0 h 62"/>
                <a:gd name="T12" fmla="*/ 0 w 47"/>
                <a:gd name="T13" fmla="*/ 0 h 62"/>
                <a:gd name="T14" fmla="*/ 0 60000 65536"/>
                <a:gd name="T15" fmla="*/ 0 60000 65536"/>
                <a:gd name="T16" fmla="*/ 0 60000 65536"/>
                <a:gd name="T17" fmla="*/ 0 60000 65536"/>
                <a:gd name="T18" fmla="*/ 0 60000 65536"/>
                <a:gd name="T19" fmla="*/ 0 60000 65536"/>
                <a:gd name="T20" fmla="*/ 0 60000 65536"/>
                <a:gd name="T21" fmla="*/ 0 w 47"/>
                <a:gd name="T22" fmla="*/ 0 h 62"/>
                <a:gd name="T23" fmla="*/ 47 w 47"/>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62">
                  <a:moveTo>
                    <a:pt x="30" y="61"/>
                  </a:moveTo>
                  <a:lnTo>
                    <a:pt x="46" y="15"/>
                  </a:lnTo>
                  <a:lnTo>
                    <a:pt x="30" y="0"/>
                  </a:lnTo>
                  <a:lnTo>
                    <a:pt x="0" y="0"/>
                  </a:lnTo>
                  <a:lnTo>
                    <a:pt x="0" y="15"/>
                  </a:lnTo>
                  <a:lnTo>
                    <a:pt x="0" y="46"/>
                  </a:lnTo>
                  <a:lnTo>
                    <a:pt x="30" y="61"/>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01" name="Freeform 89"/>
            <p:cNvSpPr>
              <a:spLocks/>
            </p:cNvSpPr>
            <p:nvPr/>
          </p:nvSpPr>
          <p:spPr bwMode="auto">
            <a:xfrm>
              <a:off x="1711642" y="2340735"/>
              <a:ext cx="79912" cy="54799"/>
            </a:xfrm>
            <a:custGeom>
              <a:avLst/>
              <a:gdLst>
                <a:gd name="T0" fmla="*/ 0 w 136"/>
                <a:gd name="T1" fmla="*/ 0 h 109"/>
                <a:gd name="T2" fmla="*/ 0 w 136"/>
                <a:gd name="T3" fmla="*/ 0 h 109"/>
                <a:gd name="T4" fmla="*/ 0 w 136"/>
                <a:gd name="T5" fmla="*/ 0 h 109"/>
                <a:gd name="T6" fmla="*/ 0 w 136"/>
                <a:gd name="T7" fmla="*/ 0 h 109"/>
                <a:gd name="T8" fmla="*/ 0 w 136"/>
                <a:gd name="T9" fmla="*/ 0 h 109"/>
                <a:gd name="T10" fmla="*/ 0 w 136"/>
                <a:gd name="T11" fmla="*/ 0 h 109"/>
                <a:gd name="T12" fmla="*/ 0 w 136"/>
                <a:gd name="T13" fmla="*/ 0 h 109"/>
                <a:gd name="T14" fmla="*/ 0 w 136"/>
                <a:gd name="T15" fmla="*/ 0 h 109"/>
                <a:gd name="T16" fmla="*/ 0 w 136"/>
                <a:gd name="T17" fmla="*/ 0 h 109"/>
                <a:gd name="T18" fmla="*/ 0 w 136"/>
                <a:gd name="T19" fmla="*/ 0 h 109"/>
                <a:gd name="T20" fmla="*/ 0 w 136"/>
                <a:gd name="T21" fmla="*/ 0 h 109"/>
                <a:gd name="T22" fmla="*/ 0 w 136"/>
                <a:gd name="T23" fmla="*/ 0 h 109"/>
                <a:gd name="T24" fmla="*/ 0 w 136"/>
                <a:gd name="T25" fmla="*/ 0 h 109"/>
                <a:gd name="T26" fmla="*/ 0 w 136"/>
                <a:gd name="T27" fmla="*/ 0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109"/>
                <a:gd name="T44" fmla="*/ 136 w 136"/>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109">
                  <a:moveTo>
                    <a:pt x="45" y="77"/>
                  </a:moveTo>
                  <a:lnTo>
                    <a:pt x="45" y="62"/>
                  </a:lnTo>
                  <a:lnTo>
                    <a:pt x="75" y="62"/>
                  </a:lnTo>
                  <a:lnTo>
                    <a:pt x="90" y="77"/>
                  </a:lnTo>
                  <a:lnTo>
                    <a:pt x="105" y="93"/>
                  </a:lnTo>
                  <a:lnTo>
                    <a:pt x="120" y="108"/>
                  </a:lnTo>
                  <a:lnTo>
                    <a:pt x="135" y="93"/>
                  </a:lnTo>
                  <a:lnTo>
                    <a:pt x="135" y="46"/>
                  </a:lnTo>
                  <a:lnTo>
                    <a:pt x="105" y="15"/>
                  </a:lnTo>
                  <a:lnTo>
                    <a:pt x="75" y="15"/>
                  </a:lnTo>
                  <a:lnTo>
                    <a:pt x="30" y="0"/>
                  </a:lnTo>
                  <a:lnTo>
                    <a:pt x="30" y="15"/>
                  </a:lnTo>
                  <a:lnTo>
                    <a:pt x="0" y="31"/>
                  </a:lnTo>
                  <a:lnTo>
                    <a:pt x="45" y="77"/>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02" name="Freeform 90"/>
            <p:cNvSpPr>
              <a:spLocks/>
            </p:cNvSpPr>
            <p:nvPr/>
          </p:nvSpPr>
          <p:spPr bwMode="auto">
            <a:xfrm>
              <a:off x="1694034" y="2340735"/>
              <a:ext cx="36570" cy="14702"/>
            </a:xfrm>
            <a:custGeom>
              <a:avLst/>
              <a:gdLst>
                <a:gd name="T0" fmla="*/ 0 w 61"/>
                <a:gd name="T1" fmla="*/ 0 h 32"/>
                <a:gd name="T2" fmla="*/ 0 w 61"/>
                <a:gd name="T3" fmla="*/ 0 h 32"/>
                <a:gd name="T4" fmla="*/ 0 w 61"/>
                <a:gd name="T5" fmla="*/ 0 h 32"/>
                <a:gd name="T6" fmla="*/ 0 w 61"/>
                <a:gd name="T7" fmla="*/ 0 h 32"/>
                <a:gd name="T8" fmla="*/ 0 w 61"/>
                <a:gd name="T9" fmla="*/ 0 h 32"/>
                <a:gd name="T10" fmla="*/ 0 w 61"/>
                <a:gd name="T11" fmla="*/ 0 h 32"/>
                <a:gd name="T12" fmla="*/ 0 w 61"/>
                <a:gd name="T13" fmla="*/ 0 h 32"/>
                <a:gd name="T14" fmla="*/ 0 60000 65536"/>
                <a:gd name="T15" fmla="*/ 0 60000 65536"/>
                <a:gd name="T16" fmla="*/ 0 60000 65536"/>
                <a:gd name="T17" fmla="*/ 0 60000 65536"/>
                <a:gd name="T18" fmla="*/ 0 60000 65536"/>
                <a:gd name="T19" fmla="*/ 0 60000 65536"/>
                <a:gd name="T20" fmla="*/ 0 60000 65536"/>
                <a:gd name="T21" fmla="*/ 0 w 61"/>
                <a:gd name="T22" fmla="*/ 0 h 32"/>
                <a:gd name="T23" fmla="*/ 61 w 61"/>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32">
                  <a:moveTo>
                    <a:pt x="30" y="31"/>
                  </a:moveTo>
                  <a:lnTo>
                    <a:pt x="60" y="16"/>
                  </a:lnTo>
                  <a:lnTo>
                    <a:pt x="60" y="0"/>
                  </a:lnTo>
                  <a:lnTo>
                    <a:pt x="30" y="0"/>
                  </a:lnTo>
                  <a:lnTo>
                    <a:pt x="0" y="0"/>
                  </a:lnTo>
                  <a:lnTo>
                    <a:pt x="15" y="31"/>
                  </a:lnTo>
                  <a:lnTo>
                    <a:pt x="30" y="31"/>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03" name="Freeform 91"/>
            <p:cNvSpPr>
              <a:spLocks/>
            </p:cNvSpPr>
            <p:nvPr/>
          </p:nvSpPr>
          <p:spPr bwMode="auto">
            <a:xfrm>
              <a:off x="1694034" y="2324696"/>
              <a:ext cx="28443" cy="8019"/>
            </a:xfrm>
            <a:custGeom>
              <a:avLst/>
              <a:gdLst>
                <a:gd name="T0" fmla="*/ 0 w 46"/>
                <a:gd name="T1" fmla="*/ 0 h 17"/>
                <a:gd name="T2" fmla="*/ 0 w 46"/>
                <a:gd name="T3" fmla="*/ 0 h 17"/>
                <a:gd name="T4" fmla="*/ 0 w 46"/>
                <a:gd name="T5" fmla="*/ 0 h 17"/>
                <a:gd name="T6" fmla="*/ 0 w 46"/>
                <a:gd name="T7" fmla="*/ 0 h 17"/>
                <a:gd name="T8" fmla="*/ 0 w 46"/>
                <a:gd name="T9" fmla="*/ 0 h 17"/>
                <a:gd name="T10" fmla="*/ 0 60000 65536"/>
                <a:gd name="T11" fmla="*/ 0 60000 65536"/>
                <a:gd name="T12" fmla="*/ 0 60000 65536"/>
                <a:gd name="T13" fmla="*/ 0 60000 65536"/>
                <a:gd name="T14" fmla="*/ 0 60000 65536"/>
                <a:gd name="T15" fmla="*/ 0 w 46"/>
                <a:gd name="T16" fmla="*/ 0 h 17"/>
                <a:gd name="T17" fmla="*/ 46 w 46"/>
                <a:gd name="T18" fmla="*/ 17 h 17"/>
              </a:gdLst>
              <a:ahLst/>
              <a:cxnLst>
                <a:cxn ang="T10">
                  <a:pos x="T0" y="T1"/>
                </a:cxn>
                <a:cxn ang="T11">
                  <a:pos x="T2" y="T3"/>
                </a:cxn>
                <a:cxn ang="T12">
                  <a:pos x="T4" y="T5"/>
                </a:cxn>
                <a:cxn ang="T13">
                  <a:pos x="T6" y="T7"/>
                </a:cxn>
                <a:cxn ang="T14">
                  <a:pos x="T8" y="T9"/>
                </a:cxn>
              </a:cxnLst>
              <a:rect l="T15" t="T16" r="T17" b="T18"/>
              <a:pathLst>
                <a:path w="46" h="17">
                  <a:moveTo>
                    <a:pt x="0" y="0"/>
                  </a:moveTo>
                  <a:lnTo>
                    <a:pt x="0" y="16"/>
                  </a:lnTo>
                  <a:lnTo>
                    <a:pt x="45" y="16"/>
                  </a:lnTo>
                  <a:lnTo>
                    <a:pt x="30" y="0"/>
                  </a:lnTo>
                  <a:lnTo>
                    <a:pt x="0"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04" name="Freeform 92"/>
            <p:cNvSpPr>
              <a:spLocks/>
            </p:cNvSpPr>
            <p:nvPr/>
          </p:nvSpPr>
          <p:spPr bwMode="auto">
            <a:xfrm>
              <a:off x="1703515" y="2191041"/>
              <a:ext cx="123255" cy="133655"/>
            </a:xfrm>
            <a:custGeom>
              <a:avLst/>
              <a:gdLst>
                <a:gd name="T0" fmla="*/ 0 w 210"/>
                <a:gd name="T1" fmla="*/ 0 h 263"/>
                <a:gd name="T2" fmla="*/ 0 w 210"/>
                <a:gd name="T3" fmla="*/ 0 h 263"/>
                <a:gd name="T4" fmla="*/ 0 w 210"/>
                <a:gd name="T5" fmla="*/ 0 h 263"/>
                <a:gd name="T6" fmla="*/ 0 w 210"/>
                <a:gd name="T7" fmla="*/ 0 h 263"/>
                <a:gd name="T8" fmla="*/ 0 w 210"/>
                <a:gd name="T9" fmla="*/ 0 h 263"/>
                <a:gd name="T10" fmla="*/ 0 w 210"/>
                <a:gd name="T11" fmla="*/ 0 h 263"/>
                <a:gd name="T12" fmla="*/ 0 w 210"/>
                <a:gd name="T13" fmla="*/ 0 h 263"/>
                <a:gd name="T14" fmla="*/ 0 w 210"/>
                <a:gd name="T15" fmla="*/ 0 h 263"/>
                <a:gd name="T16" fmla="*/ 0 w 210"/>
                <a:gd name="T17" fmla="*/ 0 h 263"/>
                <a:gd name="T18" fmla="*/ 0 w 210"/>
                <a:gd name="T19" fmla="*/ 0 h 263"/>
                <a:gd name="T20" fmla="*/ 0 w 210"/>
                <a:gd name="T21" fmla="*/ 0 h 263"/>
                <a:gd name="T22" fmla="*/ 0 w 210"/>
                <a:gd name="T23" fmla="*/ 0 h 263"/>
                <a:gd name="T24" fmla="*/ 0 w 210"/>
                <a:gd name="T25" fmla="*/ 0 h 263"/>
                <a:gd name="T26" fmla="*/ 0 w 210"/>
                <a:gd name="T27" fmla="*/ 0 h 263"/>
                <a:gd name="T28" fmla="*/ 0 w 210"/>
                <a:gd name="T29" fmla="*/ 0 h 263"/>
                <a:gd name="T30" fmla="*/ 0 w 210"/>
                <a:gd name="T31" fmla="*/ 0 h 263"/>
                <a:gd name="T32" fmla="*/ 0 w 210"/>
                <a:gd name="T33" fmla="*/ 0 h 263"/>
                <a:gd name="T34" fmla="*/ 0 w 210"/>
                <a:gd name="T35" fmla="*/ 0 h 263"/>
                <a:gd name="T36" fmla="*/ 0 w 210"/>
                <a:gd name="T37" fmla="*/ 0 h 263"/>
                <a:gd name="T38" fmla="*/ 0 w 210"/>
                <a:gd name="T39" fmla="*/ 0 h 263"/>
                <a:gd name="T40" fmla="*/ 0 w 210"/>
                <a:gd name="T41" fmla="*/ 0 h 263"/>
                <a:gd name="T42" fmla="*/ 0 w 210"/>
                <a:gd name="T43" fmla="*/ 0 h 2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0"/>
                <a:gd name="T67" fmla="*/ 0 h 263"/>
                <a:gd name="T68" fmla="*/ 210 w 210"/>
                <a:gd name="T69" fmla="*/ 263 h 2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0" h="263">
                  <a:moveTo>
                    <a:pt x="0" y="231"/>
                  </a:moveTo>
                  <a:lnTo>
                    <a:pt x="30" y="216"/>
                  </a:lnTo>
                  <a:lnTo>
                    <a:pt x="60" y="231"/>
                  </a:lnTo>
                  <a:lnTo>
                    <a:pt x="75" y="262"/>
                  </a:lnTo>
                  <a:lnTo>
                    <a:pt x="105" y="231"/>
                  </a:lnTo>
                  <a:lnTo>
                    <a:pt x="134" y="231"/>
                  </a:lnTo>
                  <a:lnTo>
                    <a:pt x="179" y="231"/>
                  </a:lnTo>
                  <a:lnTo>
                    <a:pt x="194" y="216"/>
                  </a:lnTo>
                  <a:lnTo>
                    <a:pt x="194" y="108"/>
                  </a:lnTo>
                  <a:lnTo>
                    <a:pt x="179" y="92"/>
                  </a:lnTo>
                  <a:lnTo>
                    <a:pt x="179" y="46"/>
                  </a:lnTo>
                  <a:lnTo>
                    <a:pt x="209" y="46"/>
                  </a:lnTo>
                  <a:lnTo>
                    <a:pt x="149" y="0"/>
                  </a:lnTo>
                  <a:lnTo>
                    <a:pt x="149" y="46"/>
                  </a:lnTo>
                  <a:lnTo>
                    <a:pt x="75" y="46"/>
                  </a:lnTo>
                  <a:lnTo>
                    <a:pt x="75" y="92"/>
                  </a:lnTo>
                  <a:lnTo>
                    <a:pt x="60" y="92"/>
                  </a:lnTo>
                  <a:lnTo>
                    <a:pt x="60" y="123"/>
                  </a:lnTo>
                  <a:lnTo>
                    <a:pt x="0" y="123"/>
                  </a:lnTo>
                  <a:lnTo>
                    <a:pt x="0" y="139"/>
                  </a:lnTo>
                  <a:lnTo>
                    <a:pt x="0" y="200"/>
                  </a:lnTo>
                  <a:lnTo>
                    <a:pt x="0" y="231"/>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05" name="Freeform 93"/>
            <p:cNvSpPr>
              <a:spLocks/>
            </p:cNvSpPr>
            <p:nvPr/>
          </p:nvSpPr>
          <p:spPr bwMode="auto">
            <a:xfrm>
              <a:off x="1746857" y="2215099"/>
              <a:ext cx="174724" cy="148357"/>
            </a:xfrm>
            <a:custGeom>
              <a:avLst/>
              <a:gdLst>
                <a:gd name="T0" fmla="*/ 0 w 299"/>
                <a:gd name="T1" fmla="*/ 0 h 293"/>
                <a:gd name="T2" fmla="*/ 0 w 299"/>
                <a:gd name="T3" fmla="*/ 0 h 293"/>
                <a:gd name="T4" fmla="*/ 0 w 299"/>
                <a:gd name="T5" fmla="*/ 0 h 293"/>
                <a:gd name="T6" fmla="*/ 0 w 299"/>
                <a:gd name="T7" fmla="*/ 0 h 293"/>
                <a:gd name="T8" fmla="*/ 0 w 299"/>
                <a:gd name="T9" fmla="*/ 0 h 293"/>
                <a:gd name="T10" fmla="*/ 0 w 299"/>
                <a:gd name="T11" fmla="*/ 0 h 293"/>
                <a:gd name="T12" fmla="*/ 0 w 299"/>
                <a:gd name="T13" fmla="*/ 0 h 293"/>
                <a:gd name="T14" fmla="*/ 0 w 299"/>
                <a:gd name="T15" fmla="*/ 0 h 293"/>
                <a:gd name="T16" fmla="*/ 0 w 299"/>
                <a:gd name="T17" fmla="*/ 0 h 293"/>
                <a:gd name="T18" fmla="*/ 0 w 299"/>
                <a:gd name="T19" fmla="*/ 0 h 293"/>
                <a:gd name="T20" fmla="*/ 0 w 299"/>
                <a:gd name="T21" fmla="*/ 0 h 293"/>
                <a:gd name="T22" fmla="*/ 0 w 299"/>
                <a:gd name="T23" fmla="*/ 0 h 293"/>
                <a:gd name="T24" fmla="*/ 0 w 299"/>
                <a:gd name="T25" fmla="*/ 0 h 293"/>
                <a:gd name="T26" fmla="*/ 0 w 299"/>
                <a:gd name="T27" fmla="*/ 0 h 293"/>
                <a:gd name="T28" fmla="*/ 0 w 299"/>
                <a:gd name="T29" fmla="*/ 0 h 293"/>
                <a:gd name="T30" fmla="*/ 0 w 299"/>
                <a:gd name="T31" fmla="*/ 0 h 293"/>
                <a:gd name="T32" fmla="*/ 0 w 299"/>
                <a:gd name="T33" fmla="*/ 0 h 293"/>
                <a:gd name="T34" fmla="*/ 0 w 299"/>
                <a:gd name="T35" fmla="*/ 0 h 293"/>
                <a:gd name="T36" fmla="*/ 0 w 299"/>
                <a:gd name="T37" fmla="*/ 0 h 293"/>
                <a:gd name="T38" fmla="*/ 0 w 299"/>
                <a:gd name="T39" fmla="*/ 0 h 293"/>
                <a:gd name="T40" fmla="*/ 0 w 299"/>
                <a:gd name="T41" fmla="*/ 0 h 293"/>
                <a:gd name="T42" fmla="*/ 0 w 299"/>
                <a:gd name="T43" fmla="*/ 0 h 293"/>
                <a:gd name="T44" fmla="*/ 0 w 299"/>
                <a:gd name="T45" fmla="*/ 0 h 293"/>
                <a:gd name="T46" fmla="*/ 0 w 299"/>
                <a:gd name="T47" fmla="*/ 0 h 2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9"/>
                <a:gd name="T73" fmla="*/ 0 h 293"/>
                <a:gd name="T74" fmla="*/ 299 w 299"/>
                <a:gd name="T75" fmla="*/ 293 h 2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9" h="293">
                  <a:moveTo>
                    <a:pt x="119" y="61"/>
                  </a:moveTo>
                  <a:lnTo>
                    <a:pt x="119" y="169"/>
                  </a:lnTo>
                  <a:lnTo>
                    <a:pt x="104" y="184"/>
                  </a:lnTo>
                  <a:lnTo>
                    <a:pt x="60" y="184"/>
                  </a:lnTo>
                  <a:lnTo>
                    <a:pt x="30" y="184"/>
                  </a:lnTo>
                  <a:lnTo>
                    <a:pt x="0" y="215"/>
                  </a:lnTo>
                  <a:lnTo>
                    <a:pt x="15" y="261"/>
                  </a:lnTo>
                  <a:lnTo>
                    <a:pt x="45" y="261"/>
                  </a:lnTo>
                  <a:lnTo>
                    <a:pt x="75" y="292"/>
                  </a:lnTo>
                  <a:lnTo>
                    <a:pt x="104" y="277"/>
                  </a:lnTo>
                  <a:lnTo>
                    <a:pt x="119" y="292"/>
                  </a:lnTo>
                  <a:lnTo>
                    <a:pt x="149" y="246"/>
                  </a:lnTo>
                  <a:lnTo>
                    <a:pt x="164" y="246"/>
                  </a:lnTo>
                  <a:lnTo>
                    <a:pt x="179" y="231"/>
                  </a:lnTo>
                  <a:lnTo>
                    <a:pt x="224" y="200"/>
                  </a:lnTo>
                  <a:lnTo>
                    <a:pt x="283" y="200"/>
                  </a:lnTo>
                  <a:lnTo>
                    <a:pt x="298" y="184"/>
                  </a:lnTo>
                  <a:lnTo>
                    <a:pt x="298" y="123"/>
                  </a:lnTo>
                  <a:lnTo>
                    <a:pt x="268" y="123"/>
                  </a:lnTo>
                  <a:lnTo>
                    <a:pt x="268" y="108"/>
                  </a:lnTo>
                  <a:lnTo>
                    <a:pt x="134" y="0"/>
                  </a:lnTo>
                  <a:lnTo>
                    <a:pt x="104" y="0"/>
                  </a:lnTo>
                  <a:lnTo>
                    <a:pt x="104" y="46"/>
                  </a:lnTo>
                  <a:lnTo>
                    <a:pt x="119" y="61"/>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06" name="Freeform 94"/>
            <p:cNvSpPr>
              <a:spLocks/>
            </p:cNvSpPr>
            <p:nvPr/>
          </p:nvSpPr>
          <p:spPr bwMode="auto">
            <a:xfrm>
              <a:off x="1815934" y="2316677"/>
              <a:ext cx="78558" cy="62818"/>
            </a:xfrm>
            <a:custGeom>
              <a:avLst/>
              <a:gdLst>
                <a:gd name="T0" fmla="*/ 0 w 136"/>
                <a:gd name="T1" fmla="*/ 0 h 124"/>
                <a:gd name="T2" fmla="*/ 0 w 136"/>
                <a:gd name="T3" fmla="*/ 0 h 124"/>
                <a:gd name="T4" fmla="*/ 0 w 136"/>
                <a:gd name="T5" fmla="*/ 0 h 124"/>
                <a:gd name="T6" fmla="*/ 0 w 136"/>
                <a:gd name="T7" fmla="*/ 0 h 124"/>
                <a:gd name="T8" fmla="*/ 0 w 136"/>
                <a:gd name="T9" fmla="*/ 0 h 124"/>
                <a:gd name="T10" fmla="*/ 0 w 136"/>
                <a:gd name="T11" fmla="*/ 0 h 124"/>
                <a:gd name="T12" fmla="*/ 0 w 136"/>
                <a:gd name="T13" fmla="*/ 0 h 124"/>
                <a:gd name="T14" fmla="*/ 0 w 136"/>
                <a:gd name="T15" fmla="*/ 0 h 124"/>
                <a:gd name="T16" fmla="*/ 0 w 136"/>
                <a:gd name="T17" fmla="*/ 0 h 124"/>
                <a:gd name="T18" fmla="*/ 0 w 136"/>
                <a:gd name="T19" fmla="*/ 0 h 124"/>
                <a:gd name="T20" fmla="*/ 0 w 136"/>
                <a:gd name="T21" fmla="*/ 0 h 124"/>
                <a:gd name="T22" fmla="*/ 0 w 136"/>
                <a:gd name="T23" fmla="*/ 0 h 124"/>
                <a:gd name="T24" fmla="*/ 0 w 136"/>
                <a:gd name="T25" fmla="*/ 0 h 124"/>
                <a:gd name="T26" fmla="*/ 0 w 136"/>
                <a:gd name="T27" fmla="*/ 0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124"/>
                <a:gd name="T44" fmla="*/ 136 w 136"/>
                <a:gd name="T45" fmla="*/ 124 h 1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124">
                  <a:moveTo>
                    <a:pt x="105" y="0"/>
                  </a:moveTo>
                  <a:lnTo>
                    <a:pt x="60" y="31"/>
                  </a:lnTo>
                  <a:lnTo>
                    <a:pt x="45" y="46"/>
                  </a:lnTo>
                  <a:lnTo>
                    <a:pt x="30" y="46"/>
                  </a:lnTo>
                  <a:lnTo>
                    <a:pt x="0" y="92"/>
                  </a:lnTo>
                  <a:lnTo>
                    <a:pt x="15" y="123"/>
                  </a:lnTo>
                  <a:lnTo>
                    <a:pt x="45" y="123"/>
                  </a:lnTo>
                  <a:lnTo>
                    <a:pt x="45" y="92"/>
                  </a:lnTo>
                  <a:lnTo>
                    <a:pt x="105" y="77"/>
                  </a:lnTo>
                  <a:lnTo>
                    <a:pt x="120" y="92"/>
                  </a:lnTo>
                  <a:lnTo>
                    <a:pt x="135" y="77"/>
                  </a:lnTo>
                  <a:lnTo>
                    <a:pt x="135" y="62"/>
                  </a:lnTo>
                  <a:lnTo>
                    <a:pt x="120" y="46"/>
                  </a:lnTo>
                  <a:lnTo>
                    <a:pt x="105"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07" name="Freeform 95"/>
            <p:cNvSpPr>
              <a:spLocks/>
            </p:cNvSpPr>
            <p:nvPr/>
          </p:nvSpPr>
          <p:spPr bwMode="auto">
            <a:xfrm>
              <a:off x="1303953" y="2408899"/>
              <a:ext cx="36570" cy="32077"/>
            </a:xfrm>
            <a:custGeom>
              <a:avLst/>
              <a:gdLst>
                <a:gd name="T0" fmla="*/ 0 w 60"/>
                <a:gd name="T1" fmla="*/ 0 h 62"/>
                <a:gd name="T2" fmla="*/ 0 w 60"/>
                <a:gd name="T3" fmla="*/ 0 h 62"/>
                <a:gd name="T4" fmla="*/ 0 w 60"/>
                <a:gd name="T5" fmla="*/ 0 h 62"/>
                <a:gd name="T6" fmla="*/ 0 w 60"/>
                <a:gd name="T7" fmla="*/ 0 h 62"/>
                <a:gd name="T8" fmla="*/ 0 w 60"/>
                <a:gd name="T9" fmla="*/ 0 h 62"/>
                <a:gd name="T10" fmla="*/ 0 w 60"/>
                <a:gd name="T11" fmla="*/ 0 h 62"/>
                <a:gd name="T12" fmla="*/ 0 w 60"/>
                <a:gd name="T13" fmla="*/ 0 h 62"/>
                <a:gd name="T14" fmla="*/ 0 w 60"/>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62"/>
                <a:gd name="T26" fmla="*/ 60 w 60"/>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62">
                  <a:moveTo>
                    <a:pt x="15" y="0"/>
                  </a:moveTo>
                  <a:lnTo>
                    <a:pt x="0" y="15"/>
                  </a:lnTo>
                  <a:lnTo>
                    <a:pt x="15" y="31"/>
                  </a:lnTo>
                  <a:lnTo>
                    <a:pt x="15" y="61"/>
                  </a:lnTo>
                  <a:lnTo>
                    <a:pt x="30" y="61"/>
                  </a:lnTo>
                  <a:lnTo>
                    <a:pt x="59" y="15"/>
                  </a:lnTo>
                  <a:lnTo>
                    <a:pt x="30" y="0"/>
                  </a:lnTo>
                  <a:lnTo>
                    <a:pt x="15" y="0"/>
                  </a:lnTo>
                </a:path>
              </a:pathLst>
            </a:custGeom>
            <a:solidFill>
              <a:srgbClr val="C0C0C0"/>
            </a:solidFill>
            <a:ln w="3175">
              <a:solidFill>
                <a:schemeClr val="bg1"/>
              </a:solidFill>
              <a:round/>
              <a:headEnd/>
              <a:tailEnd/>
            </a:ln>
          </p:spPr>
          <p:txBody>
            <a:bodyPr wrap="none" lIns="67866" tIns="33338" rIns="67866" bIns="33338" anchor="ctr"/>
            <a:lstStyle/>
            <a:p>
              <a:pPr defTabSz="685800">
                <a:defRPr/>
              </a:pPr>
              <a:endParaRPr lang="en-GB" sz="1350" dirty="0">
                <a:solidFill>
                  <a:prstClr val="black"/>
                </a:solidFill>
                <a:latin typeface="Calibri" panose="020F0502020204030204"/>
              </a:endParaRPr>
            </a:p>
          </p:txBody>
        </p:sp>
        <p:sp>
          <p:nvSpPr>
            <p:cNvPr id="108" name="Freeform 96"/>
            <p:cNvSpPr>
              <a:spLocks/>
            </p:cNvSpPr>
            <p:nvPr/>
          </p:nvSpPr>
          <p:spPr bwMode="auto">
            <a:xfrm>
              <a:off x="1642565" y="2316677"/>
              <a:ext cx="10836" cy="16039"/>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w 17"/>
                <a:gd name="T11" fmla="*/ 0 h 32"/>
                <a:gd name="T12" fmla="*/ 0 60000 65536"/>
                <a:gd name="T13" fmla="*/ 0 60000 65536"/>
                <a:gd name="T14" fmla="*/ 0 60000 65536"/>
                <a:gd name="T15" fmla="*/ 0 60000 65536"/>
                <a:gd name="T16" fmla="*/ 0 60000 65536"/>
                <a:gd name="T17" fmla="*/ 0 60000 65536"/>
                <a:gd name="T18" fmla="*/ 0 w 17"/>
                <a:gd name="T19" fmla="*/ 0 h 32"/>
                <a:gd name="T20" fmla="*/ 17 w 17"/>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7" h="32">
                  <a:moveTo>
                    <a:pt x="0" y="0"/>
                  </a:moveTo>
                  <a:lnTo>
                    <a:pt x="0" y="16"/>
                  </a:lnTo>
                  <a:lnTo>
                    <a:pt x="16" y="16"/>
                  </a:lnTo>
                  <a:lnTo>
                    <a:pt x="0" y="31"/>
                  </a:lnTo>
                  <a:lnTo>
                    <a:pt x="0" y="16"/>
                  </a:lnTo>
                  <a:lnTo>
                    <a:pt x="0" y="0"/>
                  </a:lnTo>
                </a:path>
              </a:pathLst>
            </a:custGeom>
            <a:solidFill>
              <a:srgbClr val="FFFF0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09" name="Freeform 97"/>
            <p:cNvSpPr>
              <a:spLocks/>
            </p:cNvSpPr>
            <p:nvPr/>
          </p:nvSpPr>
          <p:spPr bwMode="auto">
            <a:xfrm>
              <a:off x="2180280" y="2487755"/>
              <a:ext cx="18962" cy="16039"/>
            </a:xfrm>
            <a:custGeom>
              <a:avLst/>
              <a:gdLst>
                <a:gd name="T0" fmla="*/ 0 w 32"/>
                <a:gd name="T1" fmla="*/ 0 h 32"/>
                <a:gd name="T2" fmla="*/ 0 w 32"/>
                <a:gd name="T3" fmla="*/ 0 h 32"/>
                <a:gd name="T4" fmla="*/ 0 w 32"/>
                <a:gd name="T5" fmla="*/ 0 h 32"/>
                <a:gd name="T6" fmla="*/ 0 w 32"/>
                <a:gd name="T7" fmla="*/ 0 h 32"/>
                <a:gd name="T8" fmla="*/ 0 w 32"/>
                <a:gd name="T9" fmla="*/ 0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16"/>
                  </a:moveTo>
                  <a:lnTo>
                    <a:pt x="0" y="31"/>
                  </a:lnTo>
                  <a:lnTo>
                    <a:pt x="16" y="31"/>
                  </a:lnTo>
                  <a:lnTo>
                    <a:pt x="31" y="16"/>
                  </a:lnTo>
                  <a:lnTo>
                    <a:pt x="16" y="0"/>
                  </a:lnTo>
                  <a:lnTo>
                    <a:pt x="0" y="16"/>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10" name="Freeform 98"/>
            <p:cNvSpPr>
              <a:spLocks/>
            </p:cNvSpPr>
            <p:nvPr/>
          </p:nvSpPr>
          <p:spPr bwMode="auto">
            <a:xfrm>
              <a:off x="2094950" y="2541217"/>
              <a:ext cx="120546" cy="101578"/>
            </a:xfrm>
            <a:custGeom>
              <a:avLst/>
              <a:gdLst>
                <a:gd name="T0" fmla="*/ 0 w 209"/>
                <a:gd name="T1" fmla="*/ 0 h 202"/>
                <a:gd name="T2" fmla="*/ 0 w 209"/>
                <a:gd name="T3" fmla="*/ 0 h 202"/>
                <a:gd name="T4" fmla="*/ 0 w 209"/>
                <a:gd name="T5" fmla="*/ 0 h 202"/>
                <a:gd name="T6" fmla="*/ 0 w 209"/>
                <a:gd name="T7" fmla="*/ 0 h 202"/>
                <a:gd name="T8" fmla="*/ 0 w 209"/>
                <a:gd name="T9" fmla="*/ 0 h 202"/>
                <a:gd name="T10" fmla="*/ 0 w 209"/>
                <a:gd name="T11" fmla="*/ 0 h 202"/>
                <a:gd name="T12" fmla="*/ 0 w 209"/>
                <a:gd name="T13" fmla="*/ 0 h 202"/>
                <a:gd name="T14" fmla="*/ 0 w 209"/>
                <a:gd name="T15" fmla="*/ 0 h 202"/>
                <a:gd name="T16" fmla="*/ 0 w 209"/>
                <a:gd name="T17" fmla="*/ 0 h 202"/>
                <a:gd name="T18" fmla="*/ 0 w 209"/>
                <a:gd name="T19" fmla="*/ 0 h 202"/>
                <a:gd name="T20" fmla="*/ 0 w 209"/>
                <a:gd name="T21" fmla="*/ 0 h 202"/>
                <a:gd name="T22" fmla="*/ 0 w 209"/>
                <a:gd name="T23" fmla="*/ 0 h 202"/>
                <a:gd name="T24" fmla="*/ 0 w 209"/>
                <a:gd name="T25" fmla="*/ 0 h 202"/>
                <a:gd name="T26" fmla="*/ 0 w 209"/>
                <a:gd name="T27" fmla="*/ 0 h 202"/>
                <a:gd name="T28" fmla="*/ 0 w 209"/>
                <a:gd name="T29" fmla="*/ 0 h 202"/>
                <a:gd name="T30" fmla="*/ 0 w 209"/>
                <a:gd name="T31" fmla="*/ 0 h 202"/>
                <a:gd name="T32" fmla="*/ 0 w 209"/>
                <a:gd name="T33" fmla="*/ 0 h 202"/>
                <a:gd name="T34" fmla="*/ 0 w 209"/>
                <a:gd name="T35" fmla="*/ 0 h 202"/>
                <a:gd name="T36" fmla="*/ 0 w 209"/>
                <a:gd name="T37" fmla="*/ 0 h 202"/>
                <a:gd name="T38" fmla="*/ 0 w 209"/>
                <a:gd name="T39" fmla="*/ 0 h 202"/>
                <a:gd name="T40" fmla="*/ 0 w 209"/>
                <a:gd name="T41" fmla="*/ 0 h 202"/>
                <a:gd name="T42" fmla="*/ 0 w 209"/>
                <a:gd name="T43" fmla="*/ 0 h 202"/>
                <a:gd name="T44" fmla="*/ 0 w 209"/>
                <a:gd name="T45" fmla="*/ 0 h 202"/>
                <a:gd name="T46" fmla="*/ 0 w 209"/>
                <a:gd name="T47" fmla="*/ 0 h 202"/>
                <a:gd name="T48" fmla="*/ 0 w 209"/>
                <a:gd name="T49" fmla="*/ 0 h 202"/>
                <a:gd name="T50" fmla="*/ 0 w 209"/>
                <a:gd name="T51" fmla="*/ 0 h 2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9"/>
                <a:gd name="T79" fmla="*/ 0 h 202"/>
                <a:gd name="T80" fmla="*/ 209 w 209"/>
                <a:gd name="T81" fmla="*/ 202 h 2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9" h="202">
                  <a:moveTo>
                    <a:pt x="45" y="62"/>
                  </a:moveTo>
                  <a:lnTo>
                    <a:pt x="45" y="93"/>
                  </a:lnTo>
                  <a:lnTo>
                    <a:pt x="15" y="93"/>
                  </a:lnTo>
                  <a:lnTo>
                    <a:pt x="0" y="170"/>
                  </a:lnTo>
                  <a:lnTo>
                    <a:pt x="30" y="186"/>
                  </a:lnTo>
                  <a:lnTo>
                    <a:pt x="59" y="186"/>
                  </a:lnTo>
                  <a:lnTo>
                    <a:pt x="59" y="201"/>
                  </a:lnTo>
                  <a:lnTo>
                    <a:pt x="89" y="201"/>
                  </a:lnTo>
                  <a:lnTo>
                    <a:pt x="119" y="170"/>
                  </a:lnTo>
                  <a:lnTo>
                    <a:pt x="134" y="170"/>
                  </a:lnTo>
                  <a:lnTo>
                    <a:pt x="134" y="139"/>
                  </a:lnTo>
                  <a:lnTo>
                    <a:pt x="163" y="155"/>
                  </a:lnTo>
                  <a:lnTo>
                    <a:pt x="208" y="124"/>
                  </a:lnTo>
                  <a:lnTo>
                    <a:pt x="193" y="124"/>
                  </a:lnTo>
                  <a:lnTo>
                    <a:pt x="208" y="93"/>
                  </a:lnTo>
                  <a:lnTo>
                    <a:pt x="208" y="62"/>
                  </a:lnTo>
                  <a:lnTo>
                    <a:pt x="208" y="31"/>
                  </a:lnTo>
                  <a:lnTo>
                    <a:pt x="178" y="0"/>
                  </a:lnTo>
                  <a:lnTo>
                    <a:pt x="134" y="15"/>
                  </a:lnTo>
                  <a:lnTo>
                    <a:pt x="134" y="46"/>
                  </a:lnTo>
                  <a:lnTo>
                    <a:pt x="119" y="62"/>
                  </a:lnTo>
                  <a:lnTo>
                    <a:pt x="149" y="77"/>
                  </a:lnTo>
                  <a:lnTo>
                    <a:pt x="149" y="108"/>
                  </a:lnTo>
                  <a:lnTo>
                    <a:pt x="134" y="108"/>
                  </a:lnTo>
                  <a:lnTo>
                    <a:pt x="104" y="77"/>
                  </a:lnTo>
                  <a:lnTo>
                    <a:pt x="45" y="62"/>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11" name="Freeform 99"/>
            <p:cNvSpPr>
              <a:spLocks/>
            </p:cNvSpPr>
            <p:nvPr/>
          </p:nvSpPr>
          <p:spPr bwMode="auto">
            <a:xfrm>
              <a:off x="1998784" y="2518496"/>
              <a:ext cx="121900" cy="124299"/>
            </a:xfrm>
            <a:custGeom>
              <a:avLst/>
              <a:gdLst>
                <a:gd name="T0" fmla="*/ 0 w 209"/>
                <a:gd name="T1" fmla="*/ 0 h 248"/>
                <a:gd name="T2" fmla="*/ 0 w 209"/>
                <a:gd name="T3" fmla="*/ 0 h 248"/>
                <a:gd name="T4" fmla="*/ 0 w 209"/>
                <a:gd name="T5" fmla="*/ 0 h 248"/>
                <a:gd name="T6" fmla="*/ 0 w 209"/>
                <a:gd name="T7" fmla="*/ 0 h 248"/>
                <a:gd name="T8" fmla="*/ 0 w 209"/>
                <a:gd name="T9" fmla="*/ 0 h 248"/>
                <a:gd name="T10" fmla="*/ 0 w 209"/>
                <a:gd name="T11" fmla="*/ 0 h 248"/>
                <a:gd name="T12" fmla="*/ 0 w 209"/>
                <a:gd name="T13" fmla="*/ 0 h 248"/>
                <a:gd name="T14" fmla="*/ 0 w 209"/>
                <a:gd name="T15" fmla="*/ 0 h 248"/>
                <a:gd name="T16" fmla="*/ 0 w 209"/>
                <a:gd name="T17" fmla="*/ 0 h 248"/>
                <a:gd name="T18" fmla="*/ 0 w 209"/>
                <a:gd name="T19" fmla="*/ 0 h 248"/>
                <a:gd name="T20" fmla="*/ 0 w 209"/>
                <a:gd name="T21" fmla="*/ 0 h 248"/>
                <a:gd name="T22" fmla="*/ 0 w 209"/>
                <a:gd name="T23" fmla="*/ 0 h 248"/>
                <a:gd name="T24" fmla="*/ 0 w 209"/>
                <a:gd name="T25" fmla="*/ 0 h 248"/>
                <a:gd name="T26" fmla="*/ 0 w 209"/>
                <a:gd name="T27" fmla="*/ 0 h 248"/>
                <a:gd name="T28" fmla="*/ 0 w 209"/>
                <a:gd name="T29" fmla="*/ 0 h 248"/>
                <a:gd name="T30" fmla="*/ 0 w 209"/>
                <a:gd name="T31" fmla="*/ 0 h 248"/>
                <a:gd name="T32" fmla="*/ 0 w 209"/>
                <a:gd name="T33" fmla="*/ 0 h 248"/>
                <a:gd name="T34" fmla="*/ 0 w 209"/>
                <a:gd name="T35" fmla="*/ 0 h 248"/>
                <a:gd name="T36" fmla="*/ 0 w 209"/>
                <a:gd name="T37" fmla="*/ 0 h 248"/>
                <a:gd name="T38" fmla="*/ 0 w 209"/>
                <a:gd name="T39" fmla="*/ 0 h 248"/>
                <a:gd name="T40" fmla="*/ 0 w 209"/>
                <a:gd name="T41" fmla="*/ 0 h 248"/>
                <a:gd name="T42" fmla="*/ 0 w 209"/>
                <a:gd name="T43" fmla="*/ 0 h 248"/>
                <a:gd name="T44" fmla="*/ 0 w 209"/>
                <a:gd name="T45" fmla="*/ 0 h 248"/>
                <a:gd name="T46" fmla="*/ 0 w 209"/>
                <a:gd name="T47" fmla="*/ 0 h 248"/>
                <a:gd name="T48" fmla="*/ 0 w 209"/>
                <a:gd name="T49" fmla="*/ 0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9"/>
                <a:gd name="T76" fmla="*/ 0 h 248"/>
                <a:gd name="T77" fmla="*/ 209 w 209"/>
                <a:gd name="T78" fmla="*/ 248 h 2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9" h="248">
                  <a:moveTo>
                    <a:pt x="0" y="216"/>
                  </a:moveTo>
                  <a:lnTo>
                    <a:pt x="15" y="216"/>
                  </a:lnTo>
                  <a:lnTo>
                    <a:pt x="30" y="232"/>
                  </a:lnTo>
                  <a:lnTo>
                    <a:pt x="104" y="232"/>
                  </a:lnTo>
                  <a:lnTo>
                    <a:pt x="163" y="247"/>
                  </a:lnTo>
                  <a:lnTo>
                    <a:pt x="193" y="232"/>
                  </a:lnTo>
                  <a:lnTo>
                    <a:pt x="163" y="216"/>
                  </a:lnTo>
                  <a:lnTo>
                    <a:pt x="178" y="139"/>
                  </a:lnTo>
                  <a:lnTo>
                    <a:pt x="208" y="139"/>
                  </a:lnTo>
                  <a:lnTo>
                    <a:pt x="208" y="108"/>
                  </a:lnTo>
                  <a:lnTo>
                    <a:pt x="178" y="108"/>
                  </a:lnTo>
                  <a:lnTo>
                    <a:pt x="163" y="31"/>
                  </a:lnTo>
                  <a:lnTo>
                    <a:pt x="134" y="31"/>
                  </a:lnTo>
                  <a:lnTo>
                    <a:pt x="134" y="46"/>
                  </a:lnTo>
                  <a:lnTo>
                    <a:pt x="89" y="46"/>
                  </a:lnTo>
                  <a:lnTo>
                    <a:pt x="89" y="15"/>
                  </a:lnTo>
                  <a:lnTo>
                    <a:pt x="74" y="0"/>
                  </a:lnTo>
                  <a:lnTo>
                    <a:pt x="15" y="15"/>
                  </a:lnTo>
                  <a:lnTo>
                    <a:pt x="30" y="46"/>
                  </a:lnTo>
                  <a:lnTo>
                    <a:pt x="15" y="62"/>
                  </a:lnTo>
                  <a:lnTo>
                    <a:pt x="30" y="108"/>
                  </a:lnTo>
                  <a:lnTo>
                    <a:pt x="30" y="124"/>
                  </a:lnTo>
                  <a:lnTo>
                    <a:pt x="15" y="139"/>
                  </a:lnTo>
                  <a:lnTo>
                    <a:pt x="0" y="170"/>
                  </a:lnTo>
                  <a:lnTo>
                    <a:pt x="0" y="216"/>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12" name="Freeform 100"/>
            <p:cNvSpPr>
              <a:spLocks/>
            </p:cNvSpPr>
            <p:nvPr/>
          </p:nvSpPr>
          <p:spPr bwMode="auto">
            <a:xfrm>
              <a:off x="2206014" y="2555919"/>
              <a:ext cx="36570" cy="86876"/>
            </a:xfrm>
            <a:custGeom>
              <a:avLst/>
              <a:gdLst>
                <a:gd name="T0" fmla="*/ 0 w 62"/>
                <a:gd name="T1" fmla="*/ 0 h 171"/>
                <a:gd name="T2" fmla="*/ 0 w 62"/>
                <a:gd name="T3" fmla="*/ 0 h 171"/>
                <a:gd name="T4" fmla="*/ 0 w 62"/>
                <a:gd name="T5" fmla="*/ 0 h 171"/>
                <a:gd name="T6" fmla="*/ 0 w 62"/>
                <a:gd name="T7" fmla="*/ 0 h 171"/>
                <a:gd name="T8" fmla="*/ 0 w 62"/>
                <a:gd name="T9" fmla="*/ 0 h 171"/>
                <a:gd name="T10" fmla="*/ 0 w 62"/>
                <a:gd name="T11" fmla="*/ 0 h 171"/>
                <a:gd name="T12" fmla="*/ 0 w 62"/>
                <a:gd name="T13" fmla="*/ 0 h 171"/>
                <a:gd name="T14" fmla="*/ 0 w 62"/>
                <a:gd name="T15" fmla="*/ 0 h 171"/>
                <a:gd name="T16" fmla="*/ 0 w 62"/>
                <a:gd name="T17" fmla="*/ 0 h 171"/>
                <a:gd name="T18" fmla="*/ 0 w 62"/>
                <a:gd name="T19" fmla="*/ 0 h 171"/>
                <a:gd name="T20" fmla="*/ 0 w 62"/>
                <a:gd name="T21" fmla="*/ 0 h 171"/>
                <a:gd name="T22" fmla="*/ 0 w 62"/>
                <a:gd name="T23" fmla="*/ 0 h 171"/>
                <a:gd name="T24" fmla="*/ 0 w 62"/>
                <a:gd name="T25" fmla="*/ 0 h 171"/>
                <a:gd name="T26" fmla="*/ 0 w 62"/>
                <a:gd name="T27" fmla="*/ 0 h 171"/>
                <a:gd name="T28" fmla="*/ 0 w 62"/>
                <a:gd name="T29" fmla="*/ 0 h 171"/>
                <a:gd name="T30" fmla="*/ 0 w 62"/>
                <a:gd name="T31" fmla="*/ 0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
                <a:gd name="T49" fmla="*/ 0 h 171"/>
                <a:gd name="T50" fmla="*/ 62 w 62"/>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 h="171">
                  <a:moveTo>
                    <a:pt x="15" y="0"/>
                  </a:moveTo>
                  <a:lnTo>
                    <a:pt x="15" y="31"/>
                  </a:lnTo>
                  <a:lnTo>
                    <a:pt x="15" y="62"/>
                  </a:lnTo>
                  <a:lnTo>
                    <a:pt x="0" y="93"/>
                  </a:lnTo>
                  <a:lnTo>
                    <a:pt x="15" y="93"/>
                  </a:lnTo>
                  <a:lnTo>
                    <a:pt x="31" y="108"/>
                  </a:lnTo>
                  <a:lnTo>
                    <a:pt x="31" y="139"/>
                  </a:lnTo>
                  <a:lnTo>
                    <a:pt x="46" y="170"/>
                  </a:lnTo>
                  <a:lnTo>
                    <a:pt x="46" y="155"/>
                  </a:lnTo>
                  <a:lnTo>
                    <a:pt x="61" y="139"/>
                  </a:lnTo>
                  <a:lnTo>
                    <a:pt x="61" y="93"/>
                  </a:lnTo>
                  <a:lnTo>
                    <a:pt x="46" y="93"/>
                  </a:lnTo>
                  <a:lnTo>
                    <a:pt x="31" y="62"/>
                  </a:lnTo>
                  <a:lnTo>
                    <a:pt x="31" y="31"/>
                  </a:lnTo>
                  <a:lnTo>
                    <a:pt x="31" y="15"/>
                  </a:lnTo>
                  <a:lnTo>
                    <a:pt x="15"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13" name="Freeform 101"/>
            <p:cNvSpPr>
              <a:spLocks/>
            </p:cNvSpPr>
            <p:nvPr/>
          </p:nvSpPr>
          <p:spPr bwMode="auto">
            <a:xfrm>
              <a:off x="1998784" y="2416918"/>
              <a:ext cx="200458" cy="180434"/>
            </a:xfrm>
            <a:custGeom>
              <a:avLst/>
              <a:gdLst>
                <a:gd name="T0" fmla="*/ 0 w 344"/>
                <a:gd name="T1" fmla="*/ 0 h 354"/>
                <a:gd name="T2" fmla="*/ 0 w 344"/>
                <a:gd name="T3" fmla="*/ 0 h 354"/>
                <a:gd name="T4" fmla="*/ 0 w 344"/>
                <a:gd name="T5" fmla="*/ 0 h 354"/>
                <a:gd name="T6" fmla="*/ 0 w 344"/>
                <a:gd name="T7" fmla="*/ 0 h 354"/>
                <a:gd name="T8" fmla="*/ 0 w 344"/>
                <a:gd name="T9" fmla="*/ 0 h 354"/>
                <a:gd name="T10" fmla="*/ 0 w 344"/>
                <a:gd name="T11" fmla="*/ 0 h 354"/>
                <a:gd name="T12" fmla="*/ 0 w 344"/>
                <a:gd name="T13" fmla="*/ 0 h 354"/>
                <a:gd name="T14" fmla="*/ 0 w 344"/>
                <a:gd name="T15" fmla="*/ 0 h 354"/>
                <a:gd name="T16" fmla="*/ 0 w 344"/>
                <a:gd name="T17" fmla="*/ 0 h 354"/>
                <a:gd name="T18" fmla="*/ 0 w 344"/>
                <a:gd name="T19" fmla="*/ 0 h 354"/>
                <a:gd name="T20" fmla="*/ 0 w 344"/>
                <a:gd name="T21" fmla="*/ 0 h 354"/>
                <a:gd name="T22" fmla="*/ 0 w 344"/>
                <a:gd name="T23" fmla="*/ 0 h 354"/>
                <a:gd name="T24" fmla="*/ 0 w 344"/>
                <a:gd name="T25" fmla="*/ 0 h 354"/>
                <a:gd name="T26" fmla="*/ 0 w 344"/>
                <a:gd name="T27" fmla="*/ 0 h 354"/>
                <a:gd name="T28" fmla="*/ 0 w 344"/>
                <a:gd name="T29" fmla="*/ 0 h 354"/>
                <a:gd name="T30" fmla="*/ 0 w 344"/>
                <a:gd name="T31" fmla="*/ 0 h 354"/>
                <a:gd name="T32" fmla="*/ 0 w 344"/>
                <a:gd name="T33" fmla="*/ 0 h 354"/>
                <a:gd name="T34" fmla="*/ 0 w 344"/>
                <a:gd name="T35" fmla="*/ 0 h 354"/>
                <a:gd name="T36" fmla="*/ 0 w 344"/>
                <a:gd name="T37" fmla="*/ 0 h 354"/>
                <a:gd name="T38" fmla="*/ 0 w 344"/>
                <a:gd name="T39" fmla="*/ 0 h 354"/>
                <a:gd name="T40" fmla="*/ 0 w 344"/>
                <a:gd name="T41" fmla="*/ 0 h 354"/>
                <a:gd name="T42" fmla="*/ 0 w 344"/>
                <a:gd name="T43" fmla="*/ 0 h 354"/>
                <a:gd name="T44" fmla="*/ 0 w 344"/>
                <a:gd name="T45" fmla="*/ 0 h 354"/>
                <a:gd name="T46" fmla="*/ 0 w 344"/>
                <a:gd name="T47" fmla="*/ 0 h 354"/>
                <a:gd name="T48" fmla="*/ 0 w 344"/>
                <a:gd name="T49" fmla="*/ 0 h 354"/>
                <a:gd name="T50" fmla="*/ 0 w 344"/>
                <a:gd name="T51" fmla="*/ 0 h 354"/>
                <a:gd name="T52" fmla="*/ 0 w 344"/>
                <a:gd name="T53" fmla="*/ 0 h 354"/>
                <a:gd name="T54" fmla="*/ 0 w 344"/>
                <a:gd name="T55" fmla="*/ 0 h 354"/>
                <a:gd name="T56" fmla="*/ 0 w 344"/>
                <a:gd name="T57" fmla="*/ 0 h 354"/>
                <a:gd name="T58" fmla="*/ 0 w 344"/>
                <a:gd name="T59" fmla="*/ 0 h 354"/>
                <a:gd name="T60" fmla="*/ 0 w 344"/>
                <a:gd name="T61" fmla="*/ 0 h 354"/>
                <a:gd name="T62" fmla="*/ 0 w 344"/>
                <a:gd name="T63" fmla="*/ 0 h 354"/>
                <a:gd name="T64" fmla="*/ 0 w 344"/>
                <a:gd name="T65" fmla="*/ 0 h 354"/>
                <a:gd name="T66" fmla="*/ 0 w 344"/>
                <a:gd name="T67" fmla="*/ 0 h 354"/>
                <a:gd name="T68" fmla="*/ 0 w 344"/>
                <a:gd name="T69" fmla="*/ 0 h 354"/>
                <a:gd name="T70" fmla="*/ 0 w 344"/>
                <a:gd name="T71" fmla="*/ 0 h 354"/>
                <a:gd name="T72" fmla="*/ 0 w 344"/>
                <a:gd name="T73" fmla="*/ 0 h 354"/>
                <a:gd name="T74" fmla="*/ 0 w 344"/>
                <a:gd name="T75" fmla="*/ 0 h 354"/>
                <a:gd name="T76" fmla="*/ 0 w 344"/>
                <a:gd name="T77" fmla="*/ 0 h 354"/>
                <a:gd name="T78" fmla="*/ 0 w 344"/>
                <a:gd name="T79" fmla="*/ 0 h 354"/>
                <a:gd name="T80" fmla="*/ 0 w 344"/>
                <a:gd name="T81" fmla="*/ 0 h 354"/>
                <a:gd name="T82" fmla="*/ 0 w 344"/>
                <a:gd name="T83" fmla="*/ 0 h 354"/>
                <a:gd name="T84" fmla="*/ 0 w 344"/>
                <a:gd name="T85" fmla="*/ 0 h 354"/>
                <a:gd name="T86" fmla="*/ 0 w 344"/>
                <a:gd name="T87" fmla="*/ 0 h 3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4"/>
                <a:gd name="T133" fmla="*/ 0 h 354"/>
                <a:gd name="T134" fmla="*/ 344 w 344"/>
                <a:gd name="T135" fmla="*/ 354 h 3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4" h="354">
                  <a:moveTo>
                    <a:pt x="164" y="230"/>
                  </a:moveTo>
                  <a:lnTo>
                    <a:pt x="179" y="307"/>
                  </a:lnTo>
                  <a:lnTo>
                    <a:pt x="209" y="307"/>
                  </a:lnTo>
                  <a:lnTo>
                    <a:pt x="268" y="322"/>
                  </a:lnTo>
                  <a:lnTo>
                    <a:pt x="298" y="353"/>
                  </a:lnTo>
                  <a:lnTo>
                    <a:pt x="313" y="353"/>
                  </a:lnTo>
                  <a:lnTo>
                    <a:pt x="313" y="322"/>
                  </a:lnTo>
                  <a:lnTo>
                    <a:pt x="283" y="307"/>
                  </a:lnTo>
                  <a:lnTo>
                    <a:pt x="298" y="292"/>
                  </a:lnTo>
                  <a:lnTo>
                    <a:pt x="298" y="261"/>
                  </a:lnTo>
                  <a:lnTo>
                    <a:pt x="343" y="246"/>
                  </a:lnTo>
                  <a:lnTo>
                    <a:pt x="328" y="230"/>
                  </a:lnTo>
                  <a:lnTo>
                    <a:pt x="313" y="215"/>
                  </a:lnTo>
                  <a:lnTo>
                    <a:pt x="298" y="169"/>
                  </a:lnTo>
                  <a:lnTo>
                    <a:pt x="313" y="169"/>
                  </a:lnTo>
                  <a:lnTo>
                    <a:pt x="313" y="153"/>
                  </a:lnTo>
                  <a:lnTo>
                    <a:pt x="313" y="107"/>
                  </a:lnTo>
                  <a:lnTo>
                    <a:pt x="313" y="77"/>
                  </a:lnTo>
                  <a:lnTo>
                    <a:pt x="328" y="77"/>
                  </a:lnTo>
                  <a:lnTo>
                    <a:pt x="343" y="61"/>
                  </a:lnTo>
                  <a:lnTo>
                    <a:pt x="328" y="31"/>
                  </a:lnTo>
                  <a:lnTo>
                    <a:pt x="313" y="15"/>
                  </a:lnTo>
                  <a:lnTo>
                    <a:pt x="283" y="15"/>
                  </a:lnTo>
                  <a:lnTo>
                    <a:pt x="268" y="0"/>
                  </a:lnTo>
                  <a:lnTo>
                    <a:pt x="239" y="0"/>
                  </a:lnTo>
                  <a:lnTo>
                    <a:pt x="194" y="0"/>
                  </a:lnTo>
                  <a:lnTo>
                    <a:pt x="179" y="15"/>
                  </a:lnTo>
                  <a:lnTo>
                    <a:pt x="134" y="0"/>
                  </a:lnTo>
                  <a:lnTo>
                    <a:pt x="119" y="0"/>
                  </a:lnTo>
                  <a:lnTo>
                    <a:pt x="104" y="31"/>
                  </a:lnTo>
                  <a:lnTo>
                    <a:pt x="104" y="61"/>
                  </a:lnTo>
                  <a:lnTo>
                    <a:pt x="104" y="107"/>
                  </a:lnTo>
                  <a:lnTo>
                    <a:pt x="75" y="123"/>
                  </a:lnTo>
                  <a:lnTo>
                    <a:pt x="60" y="169"/>
                  </a:lnTo>
                  <a:lnTo>
                    <a:pt x="45" y="184"/>
                  </a:lnTo>
                  <a:lnTo>
                    <a:pt x="15" y="184"/>
                  </a:lnTo>
                  <a:lnTo>
                    <a:pt x="0" y="200"/>
                  </a:lnTo>
                  <a:lnTo>
                    <a:pt x="15" y="215"/>
                  </a:lnTo>
                  <a:lnTo>
                    <a:pt x="75" y="200"/>
                  </a:lnTo>
                  <a:lnTo>
                    <a:pt x="89" y="215"/>
                  </a:lnTo>
                  <a:lnTo>
                    <a:pt x="89" y="246"/>
                  </a:lnTo>
                  <a:lnTo>
                    <a:pt x="134" y="246"/>
                  </a:lnTo>
                  <a:lnTo>
                    <a:pt x="134" y="230"/>
                  </a:lnTo>
                  <a:lnTo>
                    <a:pt x="164" y="23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14" name="Freeform 102"/>
            <p:cNvSpPr>
              <a:spLocks/>
            </p:cNvSpPr>
            <p:nvPr/>
          </p:nvSpPr>
          <p:spPr bwMode="auto">
            <a:xfrm>
              <a:off x="1998784" y="2510477"/>
              <a:ext cx="9481" cy="935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0"/>
                  </a:lnTo>
                  <a:lnTo>
                    <a:pt x="0" y="0"/>
                  </a:lnTo>
                  <a:lnTo>
                    <a:pt x="0" y="16"/>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15" name="Freeform 103"/>
            <p:cNvSpPr>
              <a:spLocks/>
            </p:cNvSpPr>
            <p:nvPr/>
          </p:nvSpPr>
          <p:spPr bwMode="auto">
            <a:xfrm>
              <a:off x="1104850" y="2408899"/>
              <a:ext cx="407688" cy="396956"/>
            </a:xfrm>
            <a:custGeom>
              <a:avLst/>
              <a:gdLst>
                <a:gd name="T0" fmla="*/ 0 w 702"/>
                <a:gd name="T1" fmla="*/ 0 h 784"/>
                <a:gd name="T2" fmla="*/ 0 w 702"/>
                <a:gd name="T3" fmla="*/ 0 h 784"/>
                <a:gd name="T4" fmla="*/ 0 w 702"/>
                <a:gd name="T5" fmla="*/ 0 h 784"/>
                <a:gd name="T6" fmla="*/ 0 w 702"/>
                <a:gd name="T7" fmla="*/ 0 h 784"/>
                <a:gd name="T8" fmla="*/ 0 w 702"/>
                <a:gd name="T9" fmla="*/ 0 h 784"/>
                <a:gd name="T10" fmla="*/ 0 w 702"/>
                <a:gd name="T11" fmla="*/ 0 h 784"/>
                <a:gd name="T12" fmla="*/ 0 w 702"/>
                <a:gd name="T13" fmla="*/ 0 h 784"/>
                <a:gd name="T14" fmla="*/ 0 w 702"/>
                <a:gd name="T15" fmla="*/ 0 h 784"/>
                <a:gd name="T16" fmla="*/ 0 w 702"/>
                <a:gd name="T17" fmla="*/ 0 h 784"/>
                <a:gd name="T18" fmla="*/ 0 w 702"/>
                <a:gd name="T19" fmla="*/ 0 h 784"/>
                <a:gd name="T20" fmla="*/ 0 w 702"/>
                <a:gd name="T21" fmla="*/ 0 h 784"/>
                <a:gd name="T22" fmla="*/ 0 w 702"/>
                <a:gd name="T23" fmla="*/ 0 h 784"/>
                <a:gd name="T24" fmla="*/ 0 w 702"/>
                <a:gd name="T25" fmla="*/ 0 h 784"/>
                <a:gd name="T26" fmla="*/ 0 w 702"/>
                <a:gd name="T27" fmla="*/ 0 h 784"/>
                <a:gd name="T28" fmla="*/ 0 w 702"/>
                <a:gd name="T29" fmla="*/ 0 h 784"/>
                <a:gd name="T30" fmla="*/ 0 w 702"/>
                <a:gd name="T31" fmla="*/ 0 h 784"/>
                <a:gd name="T32" fmla="*/ 0 w 702"/>
                <a:gd name="T33" fmla="*/ 0 h 784"/>
                <a:gd name="T34" fmla="*/ 0 w 702"/>
                <a:gd name="T35" fmla="*/ 0 h 784"/>
                <a:gd name="T36" fmla="*/ 0 w 702"/>
                <a:gd name="T37" fmla="*/ 0 h 784"/>
                <a:gd name="T38" fmla="*/ 0 w 702"/>
                <a:gd name="T39" fmla="*/ 0 h 784"/>
                <a:gd name="T40" fmla="*/ 0 w 702"/>
                <a:gd name="T41" fmla="*/ 0 h 784"/>
                <a:gd name="T42" fmla="*/ 0 w 702"/>
                <a:gd name="T43" fmla="*/ 0 h 784"/>
                <a:gd name="T44" fmla="*/ 0 w 702"/>
                <a:gd name="T45" fmla="*/ 0 h 784"/>
                <a:gd name="T46" fmla="*/ 0 w 702"/>
                <a:gd name="T47" fmla="*/ 0 h 784"/>
                <a:gd name="T48" fmla="*/ 0 w 702"/>
                <a:gd name="T49" fmla="*/ 0 h 784"/>
                <a:gd name="T50" fmla="*/ 0 w 702"/>
                <a:gd name="T51" fmla="*/ 0 h 784"/>
                <a:gd name="T52" fmla="*/ 0 w 702"/>
                <a:gd name="T53" fmla="*/ 0 h 784"/>
                <a:gd name="T54" fmla="*/ 0 w 702"/>
                <a:gd name="T55" fmla="*/ 0 h 784"/>
                <a:gd name="T56" fmla="*/ 0 w 702"/>
                <a:gd name="T57" fmla="*/ 0 h 784"/>
                <a:gd name="T58" fmla="*/ 0 w 702"/>
                <a:gd name="T59" fmla="*/ 0 h 784"/>
                <a:gd name="T60" fmla="*/ 0 w 702"/>
                <a:gd name="T61" fmla="*/ 0 h 784"/>
                <a:gd name="T62" fmla="*/ 0 w 702"/>
                <a:gd name="T63" fmla="*/ 0 h 784"/>
                <a:gd name="T64" fmla="*/ 0 w 702"/>
                <a:gd name="T65" fmla="*/ 0 h 784"/>
                <a:gd name="T66" fmla="*/ 0 w 702"/>
                <a:gd name="T67" fmla="*/ 0 h 784"/>
                <a:gd name="T68" fmla="*/ 0 w 702"/>
                <a:gd name="T69" fmla="*/ 0 h 784"/>
                <a:gd name="T70" fmla="*/ 0 w 702"/>
                <a:gd name="T71" fmla="*/ 0 h 784"/>
                <a:gd name="T72" fmla="*/ 0 w 702"/>
                <a:gd name="T73" fmla="*/ 0 h 784"/>
                <a:gd name="T74" fmla="*/ 0 w 702"/>
                <a:gd name="T75" fmla="*/ 0 h 784"/>
                <a:gd name="T76" fmla="*/ 0 w 702"/>
                <a:gd name="T77" fmla="*/ 0 h 784"/>
                <a:gd name="T78" fmla="*/ 0 w 702"/>
                <a:gd name="T79" fmla="*/ 0 h 784"/>
                <a:gd name="T80" fmla="*/ 0 w 702"/>
                <a:gd name="T81" fmla="*/ 0 h 784"/>
                <a:gd name="T82" fmla="*/ 0 w 702"/>
                <a:gd name="T83" fmla="*/ 0 h 784"/>
                <a:gd name="T84" fmla="*/ 0 w 702"/>
                <a:gd name="T85" fmla="*/ 0 h 784"/>
                <a:gd name="T86" fmla="*/ 0 w 702"/>
                <a:gd name="T87" fmla="*/ 0 h 784"/>
                <a:gd name="T88" fmla="*/ 0 w 702"/>
                <a:gd name="T89" fmla="*/ 0 h 784"/>
                <a:gd name="T90" fmla="*/ 0 w 702"/>
                <a:gd name="T91" fmla="*/ 0 h 784"/>
                <a:gd name="T92" fmla="*/ 0 w 702"/>
                <a:gd name="T93" fmla="*/ 0 h 784"/>
                <a:gd name="T94" fmla="*/ 0 w 702"/>
                <a:gd name="T95" fmla="*/ 0 h 7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2"/>
                <a:gd name="T145" fmla="*/ 0 h 784"/>
                <a:gd name="T146" fmla="*/ 702 w 702"/>
                <a:gd name="T147" fmla="*/ 784 h 7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2" h="784">
                  <a:moveTo>
                    <a:pt x="477" y="676"/>
                  </a:moveTo>
                  <a:lnTo>
                    <a:pt x="403" y="783"/>
                  </a:lnTo>
                  <a:lnTo>
                    <a:pt x="388" y="768"/>
                  </a:lnTo>
                  <a:lnTo>
                    <a:pt x="358" y="722"/>
                  </a:lnTo>
                  <a:lnTo>
                    <a:pt x="328" y="706"/>
                  </a:lnTo>
                  <a:lnTo>
                    <a:pt x="388" y="645"/>
                  </a:lnTo>
                  <a:lnTo>
                    <a:pt x="373" y="629"/>
                  </a:lnTo>
                  <a:lnTo>
                    <a:pt x="358" y="614"/>
                  </a:lnTo>
                  <a:lnTo>
                    <a:pt x="373" y="583"/>
                  </a:lnTo>
                  <a:lnTo>
                    <a:pt x="343" y="583"/>
                  </a:lnTo>
                  <a:lnTo>
                    <a:pt x="343" y="553"/>
                  </a:lnTo>
                  <a:lnTo>
                    <a:pt x="328" y="537"/>
                  </a:lnTo>
                  <a:lnTo>
                    <a:pt x="328" y="553"/>
                  </a:lnTo>
                  <a:lnTo>
                    <a:pt x="298" y="553"/>
                  </a:lnTo>
                  <a:lnTo>
                    <a:pt x="298" y="507"/>
                  </a:lnTo>
                  <a:lnTo>
                    <a:pt x="298" y="461"/>
                  </a:lnTo>
                  <a:lnTo>
                    <a:pt x="268" y="430"/>
                  </a:lnTo>
                  <a:lnTo>
                    <a:pt x="254" y="430"/>
                  </a:lnTo>
                  <a:lnTo>
                    <a:pt x="224" y="384"/>
                  </a:lnTo>
                  <a:lnTo>
                    <a:pt x="194" y="353"/>
                  </a:lnTo>
                  <a:lnTo>
                    <a:pt x="179" y="353"/>
                  </a:lnTo>
                  <a:lnTo>
                    <a:pt x="149" y="338"/>
                  </a:lnTo>
                  <a:lnTo>
                    <a:pt x="149" y="307"/>
                  </a:lnTo>
                  <a:lnTo>
                    <a:pt x="134" y="307"/>
                  </a:lnTo>
                  <a:lnTo>
                    <a:pt x="119" y="322"/>
                  </a:lnTo>
                  <a:lnTo>
                    <a:pt x="104" y="338"/>
                  </a:lnTo>
                  <a:lnTo>
                    <a:pt x="89" y="322"/>
                  </a:lnTo>
                  <a:lnTo>
                    <a:pt x="75" y="322"/>
                  </a:lnTo>
                  <a:lnTo>
                    <a:pt x="45" y="322"/>
                  </a:lnTo>
                  <a:lnTo>
                    <a:pt x="45" y="307"/>
                  </a:lnTo>
                  <a:lnTo>
                    <a:pt x="30" y="307"/>
                  </a:lnTo>
                  <a:lnTo>
                    <a:pt x="0" y="276"/>
                  </a:lnTo>
                  <a:lnTo>
                    <a:pt x="0" y="246"/>
                  </a:lnTo>
                  <a:lnTo>
                    <a:pt x="15" y="215"/>
                  </a:lnTo>
                  <a:lnTo>
                    <a:pt x="45" y="184"/>
                  </a:lnTo>
                  <a:lnTo>
                    <a:pt x="75" y="184"/>
                  </a:lnTo>
                  <a:lnTo>
                    <a:pt x="75" y="138"/>
                  </a:lnTo>
                  <a:lnTo>
                    <a:pt x="75" y="123"/>
                  </a:lnTo>
                  <a:lnTo>
                    <a:pt x="75" y="107"/>
                  </a:lnTo>
                  <a:lnTo>
                    <a:pt x="89" y="92"/>
                  </a:lnTo>
                  <a:lnTo>
                    <a:pt x="60" y="92"/>
                  </a:lnTo>
                  <a:lnTo>
                    <a:pt x="60" y="77"/>
                  </a:lnTo>
                  <a:lnTo>
                    <a:pt x="89" y="77"/>
                  </a:lnTo>
                  <a:lnTo>
                    <a:pt x="89" y="61"/>
                  </a:lnTo>
                  <a:lnTo>
                    <a:pt x="104" y="61"/>
                  </a:lnTo>
                  <a:lnTo>
                    <a:pt x="119" y="77"/>
                  </a:lnTo>
                  <a:lnTo>
                    <a:pt x="134" y="77"/>
                  </a:lnTo>
                  <a:lnTo>
                    <a:pt x="164" y="77"/>
                  </a:lnTo>
                  <a:lnTo>
                    <a:pt x="179" y="46"/>
                  </a:lnTo>
                  <a:lnTo>
                    <a:pt x="149" y="31"/>
                  </a:lnTo>
                  <a:lnTo>
                    <a:pt x="164" y="15"/>
                  </a:lnTo>
                  <a:lnTo>
                    <a:pt x="194" y="31"/>
                  </a:lnTo>
                  <a:lnTo>
                    <a:pt x="224" y="15"/>
                  </a:lnTo>
                  <a:lnTo>
                    <a:pt x="239" y="0"/>
                  </a:lnTo>
                  <a:lnTo>
                    <a:pt x="254" y="46"/>
                  </a:lnTo>
                  <a:lnTo>
                    <a:pt x="254" y="61"/>
                  </a:lnTo>
                  <a:lnTo>
                    <a:pt x="268" y="77"/>
                  </a:lnTo>
                  <a:lnTo>
                    <a:pt x="298" y="61"/>
                  </a:lnTo>
                  <a:lnTo>
                    <a:pt x="313" y="61"/>
                  </a:lnTo>
                  <a:lnTo>
                    <a:pt x="313" y="46"/>
                  </a:lnTo>
                  <a:lnTo>
                    <a:pt x="358" y="61"/>
                  </a:lnTo>
                  <a:lnTo>
                    <a:pt x="373" y="61"/>
                  </a:lnTo>
                  <a:lnTo>
                    <a:pt x="403" y="15"/>
                  </a:lnTo>
                  <a:lnTo>
                    <a:pt x="403" y="61"/>
                  </a:lnTo>
                  <a:lnTo>
                    <a:pt x="418" y="77"/>
                  </a:lnTo>
                  <a:lnTo>
                    <a:pt x="403" y="107"/>
                  </a:lnTo>
                  <a:lnTo>
                    <a:pt x="403" y="123"/>
                  </a:lnTo>
                  <a:lnTo>
                    <a:pt x="418" y="123"/>
                  </a:lnTo>
                  <a:lnTo>
                    <a:pt x="447" y="107"/>
                  </a:lnTo>
                  <a:lnTo>
                    <a:pt x="447" y="123"/>
                  </a:lnTo>
                  <a:lnTo>
                    <a:pt x="418" y="138"/>
                  </a:lnTo>
                  <a:lnTo>
                    <a:pt x="433" y="138"/>
                  </a:lnTo>
                  <a:lnTo>
                    <a:pt x="462" y="123"/>
                  </a:lnTo>
                  <a:lnTo>
                    <a:pt x="522" y="123"/>
                  </a:lnTo>
                  <a:lnTo>
                    <a:pt x="522" y="138"/>
                  </a:lnTo>
                  <a:lnTo>
                    <a:pt x="522" y="154"/>
                  </a:lnTo>
                  <a:lnTo>
                    <a:pt x="537" y="154"/>
                  </a:lnTo>
                  <a:lnTo>
                    <a:pt x="582" y="169"/>
                  </a:lnTo>
                  <a:lnTo>
                    <a:pt x="597" y="154"/>
                  </a:lnTo>
                  <a:lnTo>
                    <a:pt x="626" y="169"/>
                  </a:lnTo>
                  <a:lnTo>
                    <a:pt x="686" y="215"/>
                  </a:lnTo>
                  <a:lnTo>
                    <a:pt x="701" y="230"/>
                  </a:lnTo>
                  <a:lnTo>
                    <a:pt x="701" y="261"/>
                  </a:lnTo>
                  <a:lnTo>
                    <a:pt x="671" y="307"/>
                  </a:lnTo>
                  <a:lnTo>
                    <a:pt x="626" y="368"/>
                  </a:lnTo>
                  <a:lnTo>
                    <a:pt x="626" y="445"/>
                  </a:lnTo>
                  <a:lnTo>
                    <a:pt x="626" y="461"/>
                  </a:lnTo>
                  <a:lnTo>
                    <a:pt x="626" y="476"/>
                  </a:lnTo>
                  <a:lnTo>
                    <a:pt x="612" y="491"/>
                  </a:lnTo>
                  <a:lnTo>
                    <a:pt x="612" y="507"/>
                  </a:lnTo>
                  <a:lnTo>
                    <a:pt x="597" y="537"/>
                  </a:lnTo>
                  <a:lnTo>
                    <a:pt x="582" y="553"/>
                  </a:lnTo>
                  <a:lnTo>
                    <a:pt x="537" y="553"/>
                  </a:lnTo>
                  <a:lnTo>
                    <a:pt x="492" y="583"/>
                  </a:lnTo>
                  <a:lnTo>
                    <a:pt x="477" y="614"/>
                  </a:lnTo>
                  <a:lnTo>
                    <a:pt x="462" y="614"/>
                  </a:lnTo>
                  <a:lnTo>
                    <a:pt x="477" y="676"/>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16" name="Freeform 104"/>
            <p:cNvSpPr>
              <a:spLocks/>
            </p:cNvSpPr>
            <p:nvPr/>
          </p:nvSpPr>
          <p:spPr bwMode="auto">
            <a:xfrm>
              <a:off x="1347296" y="2457015"/>
              <a:ext cx="9481" cy="935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16"/>
                  </a:lnTo>
                  <a:lnTo>
                    <a:pt x="0" y="0"/>
                  </a:lnTo>
                  <a:lnTo>
                    <a:pt x="16"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17" name="Freeform 105"/>
            <p:cNvSpPr>
              <a:spLocks/>
            </p:cNvSpPr>
            <p:nvPr/>
          </p:nvSpPr>
          <p:spPr bwMode="auto">
            <a:xfrm>
              <a:off x="2180280" y="2424937"/>
              <a:ext cx="54178" cy="54799"/>
            </a:xfrm>
            <a:custGeom>
              <a:avLst/>
              <a:gdLst>
                <a:gd name="T0" fmla="*/ 0 w 92"/>
                <a:gd name="T1" fmla="*/ 0 h 109"/>
                <a:gd name="T2" fmla="*/ 0 w 92"/>
                <a:gd name="T3" fmla="*/ 0 h 109"/>
                <a:gd name="T4" fmla="*/ 0 w 92"/>
                <a:gd name="T5" fmla="*/ 0 h 109"/>
                <a:gd name="T6" fmla="*/ 0 w 92"/>
                <a:gd name="T7" fmla="*/ 0 h 109"/>
                <a:gd name="T8" fmla="*/ 0 w 92"/>
                <a:gd name="T9" fmla="*/ 0 h 109"/>
                <a:gd name="T10" fmla="*/ 0 w 92"/>
                <a:gd name="T11" fmla="*/ 0 h 109"/>
                <a:gd name="T12" fmla="*/ 0 w 92"/>
                <a:gd name="T13" fmla="*/ 0 h 109"/>
                <a:gd name="T14" fmla="*/ 0 w 92"/>
                <a:gd name="T15" fmla="*/ 0 h 109"/>
                <a:gd name="T16" fmla="*/ 0 w 92"/>
                <a:gd name="T17" fmla="*/ 0 h 109"/>
                <a:gd name="T18" fmla="*/ 0 w 92"/>
                <a:gd name="T19" fmla="*/ 0 h 109"/>
                <a:gd name="T20" fmla="*/ 0 w 92"/>
                <a:gd name="T21" fmla="*/ 0 h 109"/>
                <a:gd name="T22" fmla="*/ 0 w 92"/>
                <a:gd name="T23" fmla="*/ 0 h 109"/>
                <a:gd name="T24" fmla="*/ 0 w 92"/>
                <a:gd name="T25" fmla="*/ 0 h 109"/>
                <a:gd name="T26" fmla="*/ 0 w 92"/>
                <a:gd name="T27" fmla="*/ 0 h 109"/>
                <a:gd name="T28" fmla="*/ 0 w 92"/>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109"/>
                <a:gd name="T47" fmla="*/ 92 w 92"/>
                <a:gd name="T48" fmla="*/ 109 h 1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109">
                  <a:moveTo>
                    <a:pt x="30" y="46"/>
                  </a:moveTo>
                  <a:lnTo>
                    <a:pt x="15" y="62"/>
                  </a:lnTo>
                  <a:lnTo>
                    <a:pt x="0" y="62"/>
                  </a:lnTo>
                  <a:lnTo>
                    <a:pt x="0" y="93"/>
                  </a:lnTo>
                  <a:lnTo>
                    <a:pt x="15" y="108"/>
                  </a:lnTo>
                  <a:lnTo>
                    <a:pt x="46" y="108"/>
                  </a:lnTo>
                  <a:lnTo>
                    <a:pt x="61" y="77"/>
                  </a:lnTo>
                  <a:lnTo>
                    <a:pt x="76" y="77"/>
                  </a:lnTo>
                  <a:lnTo>
                    <a:pt x="91" y="77"/>
                  </a:lnTo>
                  <a:lnTo>
                    <a:pt x="91" y="62"/>
                  </a:lnTo>
                  <a:lnTo>
                    <a:pt x="91" y="15"/>
                  </a:lnTo>
                  <a:lnTo>
                    <a:pt x="76" y="0"/>
                  </a:lnTo>
                  <a:lnTo>
                    <a:pt x="30" y="15"/>
                  </a:lnTo>
                  <a:lnTo>
                    <a:pt x="30" y="31"/>
                  </a:lnTo>
                  <a:lnTo>
                    <a:pt x="30" y="46"/>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18" name="Freeform 106"/>
            <p:cNvSpPr>
              <a:spLocks/>
            </p:cNvSpPr>
            <p:nvPr/>
          </p:nvSpPr>
          <p:spPr bwMode="auto">
            <a:xfrm>
              <a:off x="1981176" y="1687161"/>
              <a:ext cx="105647" cy="195136"/>
            </a:xfrm>
            <a:custGeom>
              <a:avLst/>
              <a:gdLst>
                <a:gd name="T0" fmla="*/ 0 w 179"/>
                <a:gd name="T1" fmla="*/ 0 h 384"/>
                <a:gd name="T2" fmla="*/ 0 w 179"/>
                <a:gd name="T3" fmla="*/ 0 h 384"/>
                <a:gd name="T4" fmla="*/ 0 w 179"/>
                <a:gd name="T5" fmla="*/ 0 h 384"/>
                <a:gd name="T6" fmla="*/ 0 w 179"/>
                <a:gd name="T7" fmla="*/ 0 h 384"/>
                <a:gd name="T8" fmla="*/ 0 w 179"/>
                <a:gd name="T9" fmla="*/ 0 h 384"/>
                <a:gd name="T10" fmla="*/ 0 w 179"/>
                <a:gd name="T11" fmla="*/ 0 h 384"/>
                <a:gd name="T12" fmla="*/ 0 w 179"/>
                <a:gd name="T13" fmla="*/ 0 h 384"/>
                <a:gd name="T14" fmla="*/ 0 w 179"/>
                <a:gd name="T15" fmla="*/ 0 h 384"/>
                <a:gd name="T16" fmla="*/ 0 w 179"/>
                <a:gd name="T17" fmla="*/ 0 h 384"/>
                <a:gd name="T18" fmla="*/ 0 w 179"/>
                <a:gd name="T19" fmla="*/ 0 h 384"/>
                <a:gd name="T20" fmla="*/ 0 w 179"/>
                <a:gd name="T21" fmla="*/ 0 h 384"/>
                <a:gd name="T22" fmla="*/ 0 w 179"/>
                <a:gd name="T23" fmla="*/ 0 h 384"/>
                <a:gd name="T24" fmla="*/ 0 w 179"/>
                <a:gd name="T25" fmla="*/ 0 h 384"/>
                <a:gd name="T26" fmla="*/ 0 w 179"/>
                <a:gd name="T27" fmla="*/ 0 h 384"/>
                <a:gd name="T28" fmla="*/ 0 w 179"/>
                <a:gd name="T29" fmla="*/ 0 h 384"/>
                <a:gd name="T30" fmla="*/ 0 w 179"/>
                <a:gd name="T31" fmla="*/ 0 h 384"/>
                <a:gd name="T32" fmla="*/ 0 w 179"/>
                <a:gd name="T33" fmla="*/ 0 h 384"/>
                <a:gd name="T34" fmla="*/ 0 w 179"/>
                <a:gd name="T35" fmla="*/ 0 h 384"/>
                <a:gd name="T36" fmla="*/ 0 w 179"/>
                <a:gd name="T37" fmla="*/ 0 h 384"/>
                <a:gd name="T38" fmla="*/ 0 w 179"/>
                <a:gd name="T39" fmla="*/ 0 h 384"/>
                <a:gd name="T40" fmla="*/ 0 w 179"/>
                <a:gd name="T41" fmla="*/ 0 h 384"/>
                <a:gd name="T42" fmla="*/ 0 w 179"/>
                <a:gd name="T43" fmla="*/ 0 h 384"/>
                <a:gd name="T44" fmla="*/ 0 w 179"/>
                <a:gd name="T45" fmla="*/ 0 h 384"/>
                <a:gd name="T46" fmla="*/ 0 w 179"/>
                <a:gd name="T47" fmla="*/ 0 h 384"/>
                <a:gd name="T48" fmla="*/ 0 w 179"/>
                <a:gd name="T49" fmla="*/ 0 h 384"/>
                <a:gd name="T50" fmla="*/ 0 w 179"/>
                <a:gd name="T51" fmla="*/ 0 h 384"/>
                <a:gd name="T52" fmla="*/ 0 w 179"/>
                <a:gd name="T53" fmla="*/ 0 h 3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9"/>
                <a:gd name="T82" fmla="*/ 0 h 384"/>
                <a:gd name="T83" fmla="*/ 179 w 179"/>
                <a:gd name="T84" fmla="*/ 384 h 3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9" h="384">
                  <a:moveTo>
                    <a:pt x="0" y="276"/>
                  </a:moveTo>
                  <a:lnTo>
                    <a:pt x="0" y="291"/>
                  </a:lnTo>
                  <a:lnTo>
                    <a:pt x="30" y="368"/>
                  </a:lnTo>
                  <a:lnTo>
                    <a:pt x="45" y="383"/>
                  </a:lnTo>
                  <a:lnTo>
                    <a:pt x="59" y="352"/>
                  </a:lnTo>
                  <a:lnTo>
                    <a:pt x="74" y="352"/>
                  </a:lnTo>
                  <a:lnTo>
                    <a:pt x="89" y="322"/>
                  </a:lnTo>
                  <a:lnTo>
                    <a:pt x="89" y="276"/>
                  </a:lnTo>
                  <a:lnTo>
                    <a:pt x="104" y="276"/>
                  </a:lnTo>
                  <a:lnTo>
                    <a:pt x="104" y="260"/>
                  </a:lnTo>
                  <a:lnTo>
                    <a:pt x="89" y="245"/>
                  </a:lnTo>
                  <a:lnTo>
                    <a:pt x="74" y="199"/>
                  </a:lnTo>
                  <a:lnTo>
                    <a:pt x="89" y="169"/>
                  </a:lnTo>
                  <a:lnTo>
                    <a:pt x="119" y="153"/>
                  </a:lnTo>
                  <a:lnTo>
                    <a:pt x="134" y="123"/>
                  </a:lnTo>
                  <a:lnTo>
                    <a:pt x="134" y="92"/>
                  </a:lnTo>
                  <a:lnTo>
                    <a:pt x="178" y="92"/>
                  </a:lnTo>
                  <a:lnTo>
                    <a:pt x="163" y="61"/>
                  </a:lnTo>
                  <a:lnTo>
                    <a:pt x="148" y="15"/>
                  </a:lnTo>
                  <a:lnTo>
                    <a:pt x="134" y="15"/>
                  </a:lnTo>
                  <a:lnTo>
                    <a:pt x="119" y="0"/>
                  </a:lnTo>
                  <a:lnTo>
                    <a:pt x="104" y="15"/>
                  </a:lnTo>
                  <a:lnTo>
                    <a:pt x="89" y="15"/>
                  </a:lnTo>
                  <a:lnTo>
                    <a:pt x="45" y="92"/>
                  </a:lnTo>
                  <a:lnTo>
                    <a:pt x="0" y="169"/>
                  </a:lnTo>
                  <a:lnTo>
                    <a:pt x="15" y="230"/>
                  </a:lnTo>
                  <a:lnTo>
                    <a:pt x="0" y="276"/>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19" name="Freeform 107"/>
            <p:cNvSpPr>
              <a:spLocks/>
            </p:cNvSpPr>
            <p:nvPr/>
          </p:nvSpPr>
          <p:spPr bwMode="auto">
            <a:xfrm>
              <a:off x="2050253" y="1664440"/>
              <a:ext cx="97520" cy="155040"/>
            </a:xfrm>
            <a:custGeom>
              <a:avLst/>
              <a:gdLst>
                <a:gd name="T0" fmla="*/ 0 w 165"/>
                <a:gd name="T1" fmla="*/ 0 h 307"/>
                <a:gd name="T2" fmla="*/ 0 w 165"/>
                <a:gd name="T3" fmla="*/ 0 h 307"/>
                <a:gd name="T4" fmla="*/ 0 w 165"/>
                <a:gd name="T5" fmla="*/ 0 h 307"/>
                <a:gd name="T6" fmla="*/ 0 w 165"/>
                <a:gd name="T7" fmla="*/ 0 h 307"/>
                <a:gd name="T8" fmla="*/ 0 w 165"/>
                <a:gd name="T9" fmla="*/ 0 h 307"/>
                <a:gd name="T10" fmla="*/ 0 w 165"/>
                <a:gd name="T11" fmla="*/ 0 h 307"/>
                <a:gd name="T12" fmla="*/ 0 w 165"/>
                <a:gd name="T13" fmla="*/ 0 h 307"/>
                <a:gd name="T14" fmla="*/ 0 w 165"/>
                <a:gd name="T15" fmla="*/ 0 h 307"/>
                <a:gd name="T16" fmla="*/ 0 w 165"/>
                <a:gd name="T17" fmla="*/ 0 h 307"/>
                <a:gd name="T18" fmla="*/ 0 w 165"/>
                <a:gd name="T19" fmla="*/ 0 h 307"/>
                <a:gd name="T20" fmla="*/ 0 w 165"/>
                <a:gd name="T21" fmla="*/ 0 h 307"/>
                <a:gd name="T22" fmla="*/ 0 w 165"/>
                <a:gd name="T23" fmla="*/ 0 h 307"/>
                <a:gd name="T24" fmla="*/ 0 w 165"/>
                <a:gd name="T25" fmla="*/ 0 h 307"/>
                <a:gd name="T26" fmla="*/ 0 w 165"/>
                <a:gd name="T27" fmla="*/ 0 h 307"/>
                <a:gd name="T28" fmla="*/ 0 w 165"/>
                <a:gd name="T29" fmla="*/ 0 h 307"/>
                <a:gd name="T30" fmla="*/ 0 w 165"/>
                <a:gd name="T31" fmla="*/ 0 h 307"/>
                <a:gd name="T32" fmla="*/ 0 w 165"/>
                <a:gd name="T33" fmla="*/ 0 h 307"/>
                <a:gd name="T34" fmla="*/ 0 w 165"/>
                <a:gd name="T35" fmla="*/ 0 h 307"/>
                <a:gd name="T36" fmla="*/ 0 w 165"/>
                <a:gd name="T37" fmla="*/ 0 h 307"/>
                <a:gd name="T38" fmla="*/ 0 w 165"/>
                <a:gd name="T39" fmla="*/ 0 h 307"/>
                <a:gd name="T40" fmla="*/ 0 w 165"/>
                <a:gd name="T41" fmla="*/ 0 h 307"/>
                <a:gd name="T42" fmla="*/ 0 w 165"/>
                <a:gd name="T43" fmla="*/ 0 h 307"/>
                <a:gd name="T44" fmla="*/ 0 w 165"/>
                <a:gd name="T45" fmla="*/ 0 h 307"/>
                <a:gd name="T46" fmla="*/ 0 w 165"/>
                <a:gd name="T47" fmla="*/ 0 h 3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5"/>
                <a:gd name="T73" fmla="*/ 0 h 307"/>
                <a:gd name="T74" fmla="*/ 165 w 165"/>
                <a:gd name="T75" fmla="*/ 307 h 3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5" h="307">
                  <a:moveTo>
                    <a:pt x="60" y="138"/>
                  </a:moveTo>
                  <a:lnTo>
                    <a:pt x="75" y="138"/>
                  </a:lnTo>
                  <a:lnTo>
                    <a:pt x="75" y="153"/>
                  </a:lnTo>
                  <a:lnTo>
                    <a:pt x="15" y="230"/>
                  </a:lnTo>
                  <a:lnTo>
                    <a:pt x="30" y="275"/>
                  </a:lnTo>
                  <a:lnTo>
                    <a:pt x="60" y="306"/>
                  </a:lnTo>
                  <a:lnTo>
                    <a:pt x="134" y="275"/>
                  </a:lnTo>
                  <a:lnTo>
                    <a:pt x="164" y="214"/>
                  </a:lnTo>
                  <a:lnTo>
                    <a:pt x="149" y="184"/>
                  </a:lnTo>
                  <a:lnTo>
                    <a:pt x="134" y="138"/>
                  </a:lnTo>
                  <a:lnTo>
                    <a:pt x="149" y="122"/>
                  </a:lnTo>
                  <a:lnTo>
                    <a:pt x="134" y="77"/>
                  </a:lnTo>
                  <a:lnTo>
                    <a:pt x="119" y="61"/>
                  </a:lnTo>
                  <a:lnTo>
                    <a:pt x="119" y="31"/>
                  </a:lnTo>
                  <a:lnTo>
                    <a:pt x="89" y="0"/>
                  </a:lnTo>
                  <a:lnTo>
                    <a:pt x="75" y="15"/>
                  </a:lnTo>
                  <a:lnTo>
                    <a:pt x="60" y="46"/>
                  </a:lnTo>
                  <a:lnTo>
                    <a:pt x="45" y="46"/>
                  </a:lnTo>
                  <a:lnTo>
                    <a:pt x="0" y="31"/>
                  </a:lnTo>
                  <a:lnTo>
                    <a:pt x="0" y="46"/>
                  </a:lnTo>
                  <a:lnTo>
                    <a:pt x="15" y="61"/>
                  </a:lnTo>
                  <a:lnTo>
                    <a:pt x="30" y="61"/>
                  </a:lnTo>
                  <a:lnTo>
                    <a:pt x="45" y="107"/>
                  </a:lnTo>
                  <a:lnTo>
                    <a:pt x="60" y="138"/>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20" name="Freeform 108"/>
            <p:cNvSpPr>
              <a:spLocks/>
            </p:cNvSpPr>
            <p:nvPr/>
          </p:nvSpPr>
          <p:spPr bwMode="auto">
            <a:xfrm>
              <a:off x="1425853" y="1415842"/>
              <a:ext cx="409043" cy="403638"/>
            </a:xfrm>
            <a:custGeom>
              <a:avLst/>
              <a:gdLst>
                <a:gd name="T0" fmla="*/ 0 w 702"/>
                <a:gd name="T1" fmla="*/ 0 h 799"/>
                <a:gd name="T2" fmla="*/ 0 w 702"/>
                <a:gd name="T3" fmla="*/ 0 h 799"/>
                <a:gd name="T4" fmla="*/ 0 w 702"/>
                <a:gd name="T5" fmla="*/ 0 h 799"/>
                <a:gd name="T6" fmla="*/ 0 w 702"/>
                <a:gd name="T7" fmla="*/ 0 h 799"/>
                <a:gd name="T8" fmla="*/ 0 w 702"/>
                <a:gd name="T9" fmla="*/ 0 h 799"/>
                <a:gd name="T10" fmla="*/ 0 w 702"/>
                <a:gd name="T11" fmla="*/ 0 h 799"/>
                <a:gd name="T12" fmla="*/ 0 w 702"/>
                <a:gd name="T13" fmla="*/ 0 h 799"/>
                <a:gd name="T14" fmla="*/ 0 w 702"/>
                <a:gd name="T15" fmla="*/ 0 h 799"/>
                <a:gd name="T16" fmla="*/ 0 w 702"/>
                <a:gd name="T17" fmla="*/ 0 h 799"/>
                <a:gd name="T18" fmla="*/ 0 w 702"/>
                <a:gd name="T19" fmla="*/ 0 h 799"/>
                <a:gd name="T20" fmla="*/ 0 w 702"/>
                <a:gd name="T21" fmla="*/ 0 h 799"/>
                <a:gd name="T22" fmla="*/ 0 w 702"/>
                <a:gd name="T23" fmla="*/ 0 h 799"/>
                <a:gd name="T24" fmla="*/ 0 w 702"/>
                <a:gd name="T25" fmla="*/ 0 h 799"/>
                <a:gd name="T26" fmla="*/ 0 w 702"/>
                <a:gd name="T27" fmla="*/ 0 h 799"/>
                <a:gd name="T28" fmla="*/ 0 w 702"/>
                <a:gd name="T29" fmla="*/ 0 h 799"/>
                <a:gd name="T30" fmla="*/ 0 w 702"/>
                <a:gd name="T31" fmla="*/ 0 h 799"/>
                <a:gd name="T32" fmla="*/ 0 w 702"/>
                <a:gd name="T33" fmla="*/ 0 h 799"/>
                <a:gd name="T34" fmla="*/ 0 w 702"/>
                <a:gd name="T35" fmla="*/ 0 h 799"/>
                <a:gd name="T36" fmla="*/ 0 w 702"/>
                <a:gd name="T37" fmla="*/ 0 h 799"/>
                <a:gd name="T38" fmla="*/ 0 w 702"/>
                <a:gd name="T39" fmla="*/ 0 h 799"/>
                <a:gd name="T40" fmla="*/ 0 w 702"/>
                <a:gd name="T41" fmla="*/ 0 h 799"/>
                <a:gd name="T42" fmla="*/ 0 w 702"/>
                <a:gd name="T43" fmla="*/ 0 h 799"/>
                <a:gd name="T44" fmla="*/ 0 w 702"/>
                <a:gd name="T45" fmla="*/ 0 h 799"/>
                <a:gd name="T46" fmla="*/ 0 w 702"/>
                <a:gd name="T47" fmla="*/ 0 h 799"/>
                <a:gd name="T48" fmla="*/ 0 w 702"/>
                <a:gd name="T49" fmla="*/ 0 h 799"/>
                <a:gd name="T50" fmla="*/ 0 w 702"/>
                <a:gd name="T51" fmla="*/ 0 h 799"/>
                <a:gd name="T52" fmla="*/ 0 w 702"/>
                <a:gd name="T53" fmla="*/ 0 h 799"/>
                <a:gd name="T54" fmla="*/ 0 w 702"/>
                <a:gd name="T55" fmla="*/ 0 h 799"/>
                <a:gd name="T56" fmla="*/ 0 w 702"/>
                <a:gd name="T57" fmla="*/ 0 h 799"/>
                <a:gd name="T58" fmla="*/ 0 w 702"/>
                <a:gd name="T59" fmla="*/ 0 h 799"/>
                <a:gd name="T60" fmla="*/ 0 w 702"/>
                <a:gd name="T61" fmla="*/ 0 h 799"/>
                <a:gd name="T62" fmla="*/ 0 w 702"/>
                <a:gd name="T63" fmla="*/ 0 h 799"/>
                <a:gd name="T64" fmla="*/ 0 w 702"/>
                <a:gd name="T65" fmla="*/ 0 h 799"/>
                <a:gd name="T66" fmla="*/ 0 w 702"/>
                <a:gd name="T67" fmla="*/ 0 h 799"/>
                <a:gd name="T68" fmla="*/ 0 w 702"/>
                <a:gd name="T69" fmla="*/ 0 h 799"/>
                <a:gd name="T70" fmla="*/ 0 w 702"/>
                <a:gd name="T71" fmla="*/ 0 h 7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2"/>
                <a:gd name="T109" fmla="*/ 0 h 799"/>
                <a:gd name="T110" fmla="*/ 702 w 702"/>
                <a:gd name="T111" fmla="*/ 799 h 79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2" h="799">
                  <a:moveTo>
                    <a:pt x="89" y="767"/>
                  </a:moveTo>
                  <a:lnTo>
                    <a:pt x="75" y="737"/>
                  </a:lnTo>
                  <a:lnTo>
                    <a:pt x="60" y="737"/>
                  </a:lnTo>
                  <a:lnTo>
                    <a:pt x="60" y="706"/>
                  </a:lnTo>
                  <a:lnTo>
                    <a:pt x="75" y="691"/>
                  </a:lnTo>
                  <a:lnTo>
                    <a:pt x="60" y="660"/>
                  </a:lnTo>
                  <a:lnTo>
                    <a:pt x="45" y="660"/>
                  </a:lnTo>
                  <a:lnTo>
                    <a:pt x="15" y="614"/>
                  </a:lnTo>
                  <a:lnTo>
                    <a:pt x="45" y="506"/>
                  </a:lnTo>
                  <a:lnTo>
                    <a:pt x="60" y="506"/>
                  </a:lnTo>
                  <a:lnTo>
                    <a:pt x="75" y="476"/>
                  </a:lnTo>
                  <a:lnTo>
                    <a:pt x="45" y="491"/>
                  </a:lnTo>
                  <a:lnTo>
                    <a:pt x="30" y="460"/>
                  </a:lnTo>
                  <a:lnTo>
                    <a:pt x="60" y="430"/>
                  </a:lnTo>
                  <a:lnTo>
                    <a:pt x="89" y="445"/>
                  </a:lnTo>
                  <a:lnTo>
                    <a:pt x="75" y="399"/>
                  </a:lnTo>
                  <a:lnTo>
                    <a:pt x="89" y="399"/>
                  </a:lnTo>
                  <a:lnTo>
                    <a:pt x="75" y="384"/>
                  </a:lnTo>
                  <a:lnTo>
                    <a:pt x="104" y="384"/>
                  </a:lnTo>
                  <a:lnTo>
                    <a:pt x="75" y="353"/>
                  </a:lnTo>
                  <a:lnTo>
                    <a:pt x="89" y="307"/>
                  </a:lnTo>
                  <a:lnTo>
                    <a:pt x="75" y="276"/>
                  </a:lnTo>
                  <a:lnTo>
                    <a:pt x="45" y="276"/>
                  </a:lnTo>
                  <a:lnTo>
                    <a:pt x="15" y="261"/>
                  </a:lnTo>
                  <a:lnTo>
                    <a:pt x="15" y="246"/>
                  </a:lnTo>
                  <a:lnTo>
                    <a:pt x="0" y="246"/>
                  </a:lnTo>
                  <a:lnTo>
                    <a:pt x="60" y="230"/>
                  </a:lnTo>
                  <a:lnTo>
                    <a:pt x="60" y="215"/>
                  </a:lnTo>
                  <a:lnTo>
                    <a:pt x="15" y="215"/>
                  </a:lnTo>
                  <a:lnTo>
                    <a:pt x="0" y="184"/>
                  </a:lnTo>
                  <a:lnTo>
                    <a:pt x="60" y="169"/>
                  </a:lnTo>
                  <a:lnTo>
                    <a:pt x="134" y="107"/>
                  </a:lnTo>
                  <a:lnTo>
                    <a:pt x="164" y="123"/>
                  </a:lnTo>
                  <a:lnTo>
                    <a:pt x="239" y="0"/>
                  </a:lnTo>
                  <a:lnTo>
                    <a:pt x="373" y="0"/>
                  </a:lnTo>
                  <a:lnTo>
                    <a:pt x="612" y="15"/>
                  </a:lnTo>
                  <a:lnTo>
                    <a:pt x="612" y="46"/>
                  </a:lnTo>
                  <a:lnTo>
                    <a:pt x="477" y="77"/>
                  </a:lnTo>
                  <a:lnTo>
                    <a:pt x="567" y="107"/>
                  </a:lnTo>
                  <a:lnTo>
                    <a:pt x="507" y="123"/>
                  </a:lnTo>
                  <a:lnTo>
                    <a:pt x="537" y="153"/>
                  </a:lnTo>
                  <a:lnTo>
                    <a:pt x="641" y="92"/>
                  </a:lnTo>
                  <a:lnTo>
                    <a:pt x="701" y="138"/>
                  </a:lnTo>
                  <a:lnTo>
                    <a:pt x="671" y="169"/>
                  </a:lnTo>
                  <a:lnTo>
                    <a:pt x="641" y="138"/>
                  </a:lnTo>
                  <a:lnTo>
                    <a:pt x="626" y="169"/>
                  </a:lnTo>
                  <a:lnTo>
                    <a:pt x="641" y="184"/>
                  </a:lnTo>
                  <a:lnTo>
                    <a:pt x="552" y="215"/>
                  </a:lnTo>
                  <a:lnTo>
                    <a:pt x="537" y="246"/>
                  </a:lnTo>
                  <a:lnTo>
                    <a:pt x="582" y="246"/>
                  </a:lnTo>
                  <a:lnTo>
                    <a:pt x="597" y="307"/>
                  </a:lnTo>
                  <a:lnTo>
                    <a:pt x="537" y="292"/>
                  </a:lnTo>
                  <a:lnTo>
                    <a:pt x="522" y="368"/>
                  </a:lnTo>
                  <a:lnTo>
                    <a:pt x="582" y="338"/>
                  </a:lnTo>
                  <a:lnTo>
                    <a:pt x="552" y="430"/>
                  </a:lnTo>
                  <a:lnTo>
                    <a:pt x="447" y="445"/>
                  </a:lnTo>
                  <a:lnTo>
                    <a:pt x="447" y="476"/>
                  </a:lnTo>
                  <a:lnTo>
                    <a:pt x="477" y="476"/>
                  </a:lnTo>
                  <a:lnTo>
                    <a:pt x="552" y="506"/>
                  </a:lnTo>
                  <a:lnTo>
                    <a:pt x="537" y="552"/>
                  </a:lnTo>
                  <a:lnTo>
                    <a:pt x="403" y="506"/>
                  </a:lnTo>
                  <a:lnTo>
                    <a:pt x="388" y="552"/>
                  </a:lnTo>
                  <a:lnTo>
                    <a:pt x="477" y="568"/>
                  </a:lnTo>
                  <a:lnTo>
                    <a:pt x="343" y="614"/>
                  </a:lnTo>
                  <a:lnTo>
                    <a:pt x="298" y="599"/>
                  </a:lnTo>
                  <a:lnTo>
                    <a:pt x="239" y="660"/>
                  </a:lnTo>
                  <a:lnTo>
                    <a:pt x="194" y="721"/>
                  </a:lnTo>
                  <a:lnTo>
                    <a:pt x="179" y="798"/>
                  </a:lnTo>
                  <a:lnTo>
                    <a:pt x="164" y="798"/>
                  </a:lnTo>
                  <a:lnTo>
                    <a:pt x="149" y="798"/>
                  </a:lnTo>
                  <a:lnTo>
                    <a:pt x="119" y="767"/>
                  </a:lnTo>
                  <a:lnTo>
                    <a:pt x="89" y="767"/>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21" name="Freeform 109"/>
            <p:cNvSpPr>
              <a:spLocks/>
            </p:cNvSpPr>
            <p:nvPr/>
          </p:nvSpPr>
          <p:spPr bwMode="auto">
            <a:xfrm>
              <a:off x="1956796" y="1858240"/>
              <a:ext cx="16253" cy="30741"/>
            </a:xfrm>
            <a:custGeom>
              <a:avLst/>
              <a:gdLst>
                <a:gd name="T0" fmla="*/ 0 w 30"/>
                <a:gd name="T1" fmla="*/ 0 h 63"/>
                <a:gd name="T2" fmla="*/ 0 w 30"/>
                <a:gd name="T3" fmla="*/ 0 h 63"/>
                <a:gd name="T4" fmla="*/ 0 w 30"/>
                <a:gd name="T5" fmla="*/ 0 h 63"/>
                <a:gd name="T6" fmla="*/ 0 w 30"/>
                <a:gd name="T7" fmla="*/ 0 h 63"/>
                <a:gd name="T8" fmla="*/ 0 w 30"/>
                <a:gd name="T9" fmla="*/ 0 h 63"/>
                <a:gd name="T10" fmla="*/ 0 w 30"/>
                <a:gd name="T11" fmla="*/ 0 h 63"/>
                <a:gd name="T12" fmla="*/ 0 w 30"/>
                <a:gd name="T13" fmla="*/ 0 h 63"/>
                <a:gd name="T14" fmla="*/ 0 w 30"/>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63"/>
                <a:gd name="T26" fmla="*/ 30 w 30"/>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63">
                  <a:moveTo>
                    <a:pt x="15" y="62"/>
                  </a:moveTo>
                  <a:lnTo>
                    <a:pt x="0" y="31"/>
                  </a:lnTo>
                  <a:lnTo>
                    <a:pt x="0" y="16"/>
                  </a:lnTo>
                  <a:lnTo>
                    <a:pt x="29" y="0"/>
                  </a:lnTo>
                  <a:lnTo>
                    <a:pt x="29" y="16"/>
                  </a:lnTo>
                  <a:lnTo>
                    <a:pt x="29" y="31"/>
                  </a:lnTo>
                  <a:lnTo>
                    <a:pt x="29" y="62"/>
                  </a:lnTo>
                  <a:lnTo>
                    <a:pt x="15" y="62"/>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22" name="Freeform 110"/>
            <p:cNvSpPr>
              <a:spLocks/>
            </p:cNvSpPr>
            <p:nvPr/>
          </p:nvSpPr>
          <p:spPr bwMode="auto">
            <a:xfrm>
              <a:off x="1956796" y="1850221"/>
              <a:ext cx="16253" cy="9356"/>
            </a:xfrm>
            <a:custGeom>
              <a:avLst/>
              <a:gdLst>
                <a:gd name="T0" fmla="*/ 0 w 30"/>
                <a:gd name="T1" fmla="*/ 0 h 17"/>
                <a:gd name="T2" fmla="*/ 0 w 30"/>
                <a:gd name="T3" fmla="*/ 0 h 17"/>
                <a:gd name="T4" fmla="*/ 0 w 30"/>
                <a:gd name="T5" fmla="*/ 0 h 17"/>
                <a:gd name="T6" fmla="*/ 0 w 30"/>
                <a:gd name="T7" fmla="*/ 0 h 17"/>
                <a:gd name="T8" fmla="*/ 0 60000 65536"/>
                <a:gd name="T9" fmla="*/ 0 60000 65536"/>
                <a:gd name="T10" fmla="*/ 0 60000 65536"/>
                <a:gd name="T11" fmla="*/ 0 60000 65536"/>
                <a:gd name="T12" fmla="*/ 0 w 30"/>
                <a:gd name="T13" fmla="*/ 0 h 17"/>
                <a:gd name="T14" fmla="*/ 30 w 30"/>
                <a:gd name="T15" fmla="*/ 17 h 17"/>
              </a:gdLst>
              <a:ahLst/>
              <a:cxnLst>
                <a:cxn ang="T8">
                  <a:pos x="T0" y="T1"/>
                </a:cxn>
                <a:cxn ang="T9">
                  <a:pos x="T2" y="T3"/>
                </a:cxn>
                <a:cxn ang="T10">
                  <a:pos x="T4" y="T5"/>
                </a:cxn>
                <a:cxn ang="T11">
                  <a:pos x="T6" y="T7"/>
                </a:cxn>
              </a:cxnLst>
              <a:rect l="T12" t="T13" r="T14" b="T15"/>
              <a:pathLst>
                <a:path w="30" h="17">
                  <a:moveTo>
                    <a:pt x="0" y="16"/>
                  </a:moveTo>
                  <a:lnTo>
                    <a:pt x="29" y="0"/>
                  </a:lnTo>
                  <a:lnTo>
                    <a:pt x="29" y="16"/>
                  </a:lnTo>
                  <a:lnTo>
                    <a:pt x="0" y="16"/>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23" name="Freeform 111"/>
            <p:cNvSpPr>
              <a:spLocks/>
            </p:cNvSpPr>
            <p:nvPr/>
          </p:nvSpPr>
          <p:spPr bwMode="auto">
            <a:xfrm>
              <a:off x="1990657" y="1866259"/>
              <a:ext cx="1354" cy="16039"/>
            </a:xfrm>
            <a:custGeom>
              <a:avLst/>
              <a:gdLst>
                <a:gd name="T0" fmla="*/ 0 w 1"/>
                <a:gd name="T1" fmla="*/ 0 h 31"/>
                <a:gd name="T2" fmla="*/ 0 w 1"/>
                <a:gd name="T3" fmla="*/ 0 h 31"/>
                <a:gd name="T4" fmla="*/ 0 w 1"/>
                <a:gd name="T5" fmla="*/ 0 h 31"/>
                <a:gd name="T6" fmla="*/ 0 w 1"/>
                <a:gd name="T7" fmla="*/ 0 h 31"/>
                <a:gd name="T8" fmla="*/ 0 60000 65536"/>
                <a:gd name="T9" fmla="*/ 0 60000 65536"/>
                <a:gd name="T10" fmla="*/ 0 60000 65536"/>
                <a:gd name="T11" fmla="*/ 0 60000 65536"/>
                <a:gd name="T12" fmla="*/ 0 w 1"/>
                <a:gd name="T13" fmla="*/ 0 h 31"/>
                <a:gd name="T14" fmla="*/ 1 w 1"/>
                <a:gd name="T15" fmla="*/ 31 h 31"/>
              </a:gdLst>
              <a:ahLst/>
              <a:cxnLst>
                <a:cxn ang="T8">
                  <a:pos x="T0" y="T1"/>
                </a:cxn>
                <a:cxn ang="T9">
                  <a:pos x="T2" y="T3"/>
                </a:cxn>
                <a:cxn ang="T10">
                  <a:pos x="T4" y="T5"/>
                </a:cxn>
                <a:cxn ang="T11">
                  <a:pos x="T6" y="T7"/>
                </a:cxn>
              </a:cxnLst>
              <a:rect l="T12" t="T13" r="T14" b="T15"/>
              <a:pathLst>
                <a:path w="1" h="31">
                  <a:moveTo>
                    <a:pt x="0" y="0"/>
                  </a:moveTo>
                  <a:lnTo>
                    <a:pt x="0" y="15"/>
                  </a:lnTo>
                  <a:lnTo>
                    <a:pt x="0" y="30"/>
                  </a:lnTo>
                  <a:lnTo>
                    <a:pt x="0" y="0"/>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24" name="Freeform 112"/>
            <p:cNvSpPr>
              <a:spLocks/>
            </p:cNvSpPr>
            <p:nvPr/>
          </p:nvSpPr>
          <p:spPr bwMode="auto">
            <a:xfrm>
              <a:off x="1973050" y="1874279"/>
              <a:ext cx="9481" cy="8019"/>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0"/>
                  </a:lnTo>
                  <a:lnTo>
                    <a:pt x="0" y="16"/>
                  </a:lnTo>
                  <a:lnTo>
                    <a:pt x="0" y="0"/>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25" name="Freeform 113"/>
            <p:cNvSpPr>
              <a:spLocks/>
            </p:cNvSpPr>
            <p:nvPr/>
          </p:nvSpPr>
          <p:spPr bwMode="auto">
            <a:xfrm>
              <a:off x="1920226" y="1648401"/>
              <a:ext cx="200458" cy="195136"/>
            </a:xfrm>
            <a:custGeom>
              <a:avLst/>
              <a:gdLst>
                <a:gd name="T0" fmla="*/ 0 w 344"/>
                <a:gd name="T1" fmla="*/ 0 h 385"/>
                <a:gd name="T2" fmla="*/ 0 w 344"/>
                <a:gd name="T3" fmla="*/ 0 h 385"/>
                <a:gd name="T4" fmla="*/ 0 w 344"/>
                <a:gd name="T5" fmla="*/ 0 h 385"/>
                <a:gd name="T6" fmla="*/ 0 w 344"/>
                <a:gd name="T7" fmla="*/ 0 h 385"/>
                <a:gd name="T8" fmla="*/ 0 w 344"/>
                <a:gd name="T9" fmla="*/ 0 h 385"/>
                <a:gd name="T10" fmla="*/ 0 w 344"/>
                <a:gd name="T11" fmla="*/ 0 h 385"/>
                <a:gd name="T12" fmla="*/ 0 w 344"/>
                <a:gd name="T13" fmla="*/ 0 h 385"/>
                <a:gd name="T14" fmla="*/ 0 w 344"/>
                <a:gd name="T15" fmla="*/ 0 h 385"/>
                <a:gd name="T16" fmla="*/ 0 w 344"/>
                <a:gd name="T17" fmla="*/ 0 h 385"/>
                <a:gd name="T18" fmla="*/ 0 w 344"/>
                <a:gd name="T19" fmla="*/ 0 h 385"/>
                <a:gd name="T20" fmla="*/ 0 w 344"/>
                <a:gd name="T21" fmla="*/ 0 h 385"/>
                <a:gd name="T22" fmla="*/ 0 w 344"/>
                <a:gd name="T23" fmla="*/ 0 h 385"/>
                <a:gd name="T24" fmla="*/ 0 w 344"/>
                <a:gd name="T25" fmla="*/ 0 h 385"/>
                <a:gd name="T26" fmla="*/ 0 w 344"/>
                <a:gd name="T27" fmla="*/ 0 h 385"/>
                <a:gd name="T28" fmla="*/ 0 w 344"/>
                <a:gd name="T29" fmla="*/ 0 h 385"/>
                <a:gd name="T30" fmla="*/ 0 w 344"/>
                <a:gd name="T31" fmla="*/ 0 h 385"/>
                <a:gd name="T32" fmla="*/ 0 w 344"/>
                <a:gd name="T33" fmla="*/ 0 h 385"/>
                <a:gd name="T34" fmla="*/ 0 w 344"/>
                <a:gd name="T35" fmla="*/ 0 h 385"/>
                <a:gd name="T36" fmla="*/ 0 w 344"/>
                <a:gd name="T37" fmla="*/ 0 h 385"/>
                <a:gd name="T38" fmla="*/ 0 w 344"/>
                <a:gd name="T39" fmla="*/ 0 h 385"/>
                <a:gd name="T40" fmla="*/ 0 w 344"/>
                <a:gd name="T41" fmla="*/ 0 h 385"/>
                <a:gd name="T42" fmla="*/ 0 w 344"/>
                <a:gd name="T43" fmla="*/ 0 h 385"/>
                <a:gd name="T44" fmla="*/ 0 w 344"/>
                <a:gd name="T45" fmla="*/ 0 h 385"/>
                <a:gd name="T46" fmla="*/ 0 w 344"/>
                <a:gd name="T47" fmla="*/ 0 h 385"/>
                <a:gd name="T48" fmla="*/ 0 w 344"/>
                <a:gd name="T49" fmla="*/ 0 h 385"/>
                <a:gd name="T50" fmla="*/ 0 w 344"/>
                <a:gd name="T51" fmla="*/ 0 h 385"/>
                <a:gd name="T52" fmla="*/ 0 w 344"/>
                <a:gd name="T53" fmla="*/ 0 h 385"/>
                <a:gd name="T54" fmla="*/ 0 w 344"/>
                <a:gd name="T55" fmla="*/ 0 h 385"/>
                <a:gd name="T56" fmla="*/ 0 w 344"/>
                <a:gd name="T57" fmla="*/ 0 h 385"/>
                <a:gd name="T58" fmla="*/ 0 w 344"/>
                <a:gd name="T59" fmla="*/ 0 h 385"/>
                <a:gd name="T60" fmla="*/ 0 w 344"/>
                <a:gd name="T61" fmla="*/ 0 h 3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4"/>
                <a:gd name="T94" fmla="*/ 0 h 385"/>
                <a:gd name="T95" fmla="*/ 344 w 344"/>
                <a:gd name="T96" fmla="*/ 385 h 38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4" h="385">
                  <a:moveTo>
                    <a:pt x="104" y="353"/>
                  </a:moveTo>
                  <a:lnTo>
                    <a:pt x="89" y="353"/>
                  </a:lnTo>
                  <a:lnTo>
                    <a:pt x="60" y="384"/>
                  </a:lnTo>
                  <a:lnTo>
                    <a:pt x="45" y="384"/>
                  </a:lnTo>
                  <a:lnTo>
                    <a:pt x="15" y="369"/>
                  </a:lnTo>
                  <a:lnTo>
                    <a:pt x="0" y="276"/>
                  </a:lnTo>
                  <a:lnTo>
                    <a:pt x="30" y="261"/>
                  </a:lnTo>
                  <a:lnTo>
                    <a:pt x="45" y="230"/>
                  </a:lnTo>
                  <a:lnTo>
                    <a:pt x="75" y="215"/>
                  </a:lnTo>
                  <a:lnTo>
                    <a:pt x="164" y="77"/>
                  </a:lnTo>
                  <a:lnTo>
                    <a:pt x="164" y="61"/>
                  </a:lnTo>
                  <a:lnTo>
                    <a:pt x="179" y="46"/>
                  </a:lnTo>
                  <a:lnTo>
                    <a:pt x="239" y="31"/>
                  </a:lnTo>
                  <a:lnTo>
                    <a:pt x="254" y="15"/>
                  </a:lnTo>
                  <a:lnTo>
                    <a:pt x="298" y="15"/>
                  </a:lnTo>
                  <a:lnTo>
                    <a:pt x="328" y="0"/>
                  </a:lnTo>
                  <a:lnTo>
                    <a:pt x="343" y="31"/>
                  </a:lnTo>
                  <a:lnTo>
                    <a:pt x="343" y="46"/>
                  </a:lnTo>
                  <a:lnTo>
                    <a:pt x="343" y="61"/>
                  </a:lnTo>
                  <a:lnTo>
                    <a:pt x="313" y="31"/>
                  </a:lnTo>
                  <a:lnTo>
                    <a:pt x="298" y="46"/>
                  </a:lnTo>
                  <a:lnTo>
                    <a:pt x="283" y="77"/>
                  </a:lnTo>
                  <a:lnTo>
                    <a:pt x="268" y="77"/>
                  </a:lnTo>
                  <a:lnTo>
                    <a:pt x="224" y="61"/>
                  </a:lnTo>
                  <a:lnTo>
                    <a:pt x="224" y="77"/>
                  </a:lnTo>
                  <a:lnTo>
                    <a:pt x="209" y="92"/>
                  </a:lnTo>
                  <a:lnTo>
                    <a:pt x="194" y="92"/>
                  </a:lnTo>
                  <a:lnTo>
                    <a:pt x="149" y="169"/>
                  </a:lnTo>
                  <a:lnTo>
                    <a:pt x="104" y="246"/>
                  </a:lnTo>
                  <a:lnTo>
                    <a:pt x="119" y="307"/>
                  </a:lnTo>
                  <a:lnTo>
                    <a:pt x="104" y="353"/>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26" name="Freeform 114"/>
            <p:cNvSpPr>
              <a:spLocks/>
            </p:cNvSpPr>
            <p:nvPr/>
          </p:nvSpPr>
          <p:spPr bwMode="auto">
            <a:xfrm>
              <a:off x="1937834" y="1509400"/>
              <a:ext cx="69077" cy="70837"/>
            </a:xfrm>
            <a:custGeom>
              <a:avLst/>
              <a:gdLst>
                <a:gd name="T0" fmla="*/ 0 w 120"/>
                <a:gd name="T1" fmla="*/ 0 h 140"/>
                <a:gd name="T2" fmla="*/ 0 w 120"/>
                <a:gd name="T3" fmla="*/ 0 h 140"/>
                <a:gd name="T4" fmla="*/ 0 w 120"/>
                <a:gd name="T5" fmla="*/ 0 h 140"/>
                <a:gd name="T6" fmla="*/ 0 w 120"/>
                <a:gd name="T7" fmla="*/ 0 h 140"/>
                <a:gd name="T8" fmla="*/ 0 w 120"/>
                <a:gd name="T9" fmla="*/ 0 h 140"/>
                <a:gd name="T10" fmla="*/ 0 w 120"/>
                <a:gd name="T11" fmla="*/ 0 h 140"/>
                <a:gd name="T12" fmla="*/ 0 w 120"/>
                <a:gd name="T13" fmla="*/ 0 h 140"/>
                <a:gd name="T14" fmla="*/ 0 w 120"/>
                <a:gd name="T15" fmla="*/ 0 h 140"/>
                <a:gd name="T16" fmla="*/ 0 w 120"/>
                <a:gd name="T17" fmla="*/ 0 h 140"/>
                <a:gd name="T18" fmla="*/ 0 w 120"/>
                <a:gd name="T19" fmla="*/ 0 h 140"/>
                <a:gd name="T20" fmla="*/ 0 w 120"/>
                <a:gd name="T21" fmla="*/ 0 h 140"/>
                <a:gd name="T22" fmla="*/ 0 w 120"/>
                <a:gd name="T23" fmla="*/ 0 h 140"/>
                <a:gd name="T24" fmla="*/ 0 w 120"/>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
                <a:gd name="T40" fmla="*/ 0 h 140"/>
                <a:gd name="T41" fmla="*/ 120 w 120"/>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 h="140">
                  <a:moveTo>
                    <a:pt x="74" y="0"/>
                  </a:moveTo>
                  <a:lnTo>
                    <a:pt x="119" y="46"/>
                  </a:lnTo>
                  <a:lnTo>
                    <a:pt x="89" y="77"/>
                  </a:lnTo>
                  <a:lnTo>
                    <a:pt x="74" y="139"/>
                  </a:lnTo>
                  <a:lnTo>
                    <a:pt x="45" y="124"/>
                  </a:lnTo>
                  <a:lnTo>
                    <a:pt x="60" y="77"/>
                  </a:lnTo>
                  <a:lnTo>
                    <a:pt x="60" y="62"/>
                  </a:lnTo>
                  <a:lnTo>
                    <a:pt x="45" y="77"/>
                  </a:lnTo>
                  <a:lnTo>
                    <a:pt x="15" y="77"/>
                  </a:lnTo>
                  <a:lnTo>
                    <a:pt x="0" y="62"/>
                  </a:lnTo>
                  <a:lnTo>
                    <a:pt x="15" y="46"/>
                  </a:lnTo>
                  <a:lnTo>
                    <a:pt x="60" y="31"/>
                  </a:lnTo>
                  <a:lnTo>
                    <a:pt x="74" y="0"/>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27" name="Freeform 115"/>
            <p:cNvSpPr>
              <a:spLocks/>
            </p:cNvSpPr>
            <p:nvPr/>
          </p:nvSpPr>
          <p:spPr bwMode="auto">
            <a:xfrm>
              <a:off x="1990657" y="1493362"/>
              <a:ext cx="60950" cy="32077"/>
            </a:xfrm>
            <a:custGeom>
              <a:avLst/>
              <a:gdLst>
                <a:gd name="T0" fmla="*/ 0 w 104"/>
                <a:gd name="T1" fmla="*/ 0 h 62"/>
                <a:gd name="T2" fmla="*/ 0 w 104"/>
                <a:gd name="T3" fmla="*/ 0 h 62"/>
                <a:gd name="T4" fmla="*/ 0 w 104"/>
                <a:gd name="T5" fmla="*/ 0 h 62"/>
                <a:gd name="T6" fmla="*/ 0 w 104"/>
                <a:gd name="T7" fmla="*/ 0 h 62"/>
                <a:gd name="T8" fmla="*/ 0 w 104"/>
                <a:gd name="T9" fmla="*/ 0 h 62"/>
                <a:gd name="T10" fmla="*/ 0 w 104"/>
                <a:gd name="T11" fmla="*/ 0 h 62"/>
                <a:gd name="T12" fmla="*/ 0 w 104"/>
                <a:gd name="T13" fmla="*/ 0 h 62"/>
                <a:gd name="T14" fmla="*/ 0 60000 65536"/>
                <a:gd name="T15" fmla="*/ 0 60000 65536"/>
                <a:gd name="T16" fmla="*/ 0 60000 65536"/>
                <a:gd name="T17" fmla="*/ 0 60000 65536"/>
                <a:gd name="T18" fmla="*/ 0 60000 65536"/>
                <a:gd name="T19" fmla="*/ 0 60000 65536"/>
                <a:gd name="T20" fmla="*/ 0 60000 65536"/>
                <a:gd name="T21" fmla="*/ 0 w 104"/>
                <a:gd name="T22" fmla="*/ 0 h 62"/>
                <a:gd name="T23" fmla="*/ 104 w 104"/>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62">
                  <a:moveTo>
                    <a:pt x="15" y="15"/>
                  </a:moveTo>
                  <a:lnTo>
                    <a:pt x="0" y="31"/>
                  </a:lnTo>
                  <a:lnTo>
                    <a:pt x="29" y="61"/>
                  </a:lnTo>
                  <a:lnTo>
                    <a:pt x="88" y="61"/>
                  </a:lnTo>
                  <a:lnTo>
                    <a:pt x="103" y="15"/>
                  </a:lnTo>
                  <a:lnTo>
                    <a:pt x="74" y="0"/>
                  </a:lnTo>
                  <a:lnTo>
                    <a:pt x="15" y="15"/>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28" name="Freeform 116"/>
            <p:cNvSpPr>
              <a:spLocks/>
            </p:cNvSpPr>
            <p:nvPr/>
          </p:nvSpPr>
          <p:spPr bwMode="auto">
            <a:xfrm>
              <a:off x="2024519" y="1530785"/>
              <a:ext cx="10836" cy="935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0" y="16"/>
                  </a:lnTo>
                  <a:lnTo>
                    <a:pt x="0" y="0"/>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29" name="Freeform 117"/>
            <p:cNvSpPr>
              <a:spLocks/>
            </p:cNvSpPr>
            <p:nvPr/>
          </p:nvSpPr>
          <p:spPr bwMode="auto">
            <a:xfrm>
              <a:off x="1791554" y="2100156"/>
              <a:ext cx="215357" cy="177761"/>
            </a:xfrm>
            <a:custGeom>
              <a:avLst/>
              <a:gdLst>
                <a:gd name="T0" fmla="*/ 0 w 374"/>
                <a:gd name="T1" fmla="*/ 0 h 355"/>
                <a:gd name="T2" fmla="*/ 0 w 374"/>
                <a:gd name="T3" fmla="*/ 0 h 355"/>
                <a:gd name="T4" fmla="*/ 0 w 374"/>
                <a:gd name="T5" fmla="*/ 0 h 355"/>
                <a:gd name="T6" fmla="*/ 0 w 374"/>
                <a:gd name="T7" fmla="*/ 0 h 355"/>
                <a:gd name="T8" fmla="*/ 0 w 374"/>
                <a:gd name="T9" fmla="*/ 0 h 355"/>
                <a:gd name="T10" fmla="*/ 0 w 374"/>
                <a:gd name="T11" fmla="*/ 0 h 355"/>
                <a:gd name="T12" fmla="*/ 0 w 374"/>
                <a:gd name="T13" fmla="*/ 0 h 355"/>
                <a:gd name="T14" fmla="*/ 0 w 374"/>
                <a:gd name="T15" fmla="*/ 0 h 355"/>
                <a:gd name="T16" fmla="*/ 0 w 374"/>
                <a:gd name="T17" fmla="*/ 0 h 355"/>
                <a:gd name="T18" fmla="*/ 0 w 374"/>
                <a:gd name="T19" fmla="*/ 0 h 355"/>
                <a:gd name="T20" fmla="*/ 0 w 374"/>
                <a:gd name="T21" fmla="*/ 0 h 355"/>
                <a:gd name="T22" fmla="*/ 0 w 374"/>
                <a:gd name="T23" fmla="*/ 0 h 355"/>
                <a:gd name="T24" fmla="*/ 0 w 374"/>
                <a:gd name="T25" fmla="*/ 0 h 355"/>
                <a:gd name="T26" fmla="*/ 0 w 374"/>
                <a:gd name="T27" fmla="*/ 0 h 355"/>
                <a:gd name="T28" fmla="*/ 0 w 374"/>
                <a:gd name="T29" fmla="*/ 0 h 355"/>
                <a:gd name="T30" fmla="*/ 0 w 374"/>
                <a:gd name="T31" fmla="*/ 0 h 355"/>
                <a:gd name="T32" fmla="*/ 0 w 374"/>
                <a:gd name="T33" fmla="*/ 0 h 355"/>
                <a:gd name="T34" fmla="*/ 0 w 374"/>
                <a:gd name="T35" fmla="*/ 0 h 355"/>
                <a:gd name="T36" fmla="*/ 0 w 374"/>
                <a:gd name="T37" fmla="*/ 0 h 355"/>
                <a:gd name="T38" fmla="*/ 0 w 374"/>
                <a:gd name="T39" fmla="*/ 0 h 355"/>
                <a:gd name="T40" fmla="*/ 0 w 374"/>
                <a:gd name="T41" fmla="*/ 0 h 355"/>
                <a:gd name="T42" fmla="*/ 0 w 374"/>
                <a:gd name="T43" fmla="*/ 0 h 355"/>
                <a:gd name="T44" fmla="*/ 0 w 374"/>
                <a:gd name="T45" fmla="*/ 0 h 355"/>
                <a:gd name="T46" fmla="*/ 0 w 374"/>
                <a:gd name="T47" fmla="*/ 0 h 355"/>
                <a:gd name="T48" fmla="*/ 0 w 374"/>
                <a:gd name="T49" fmla="*/ 0 h 355"/>
                <a:gd name="T50" fmla="*/ 0 w 374"/>
                <a:gd name="T51" fmla="*/ 0 h 355"/>
                <a:gd name="T52" fmla="*/ 0 w 374"/>
                <a:gd name="T53" fmla="*/ 0 h 3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4"/>
                <a:gd name="T82" fmla="*/ 0 h 355"/>
                <a:gd name="T83" fmla="*/ 374 w 374"/>
                <a:gd name="T84" fmla="*/ 355 h 3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4" h="355">
                  <a:moveTo>
                    <a:pt x="119" y="31"/>
                  </a:moveTo>
                  <a:lnTo>
                    <a:pt x="119" y="62"/>
                  </a:lnTo>
                  <a:lnTo>
                    <a:pt x="134" y="92"/>
                  </a:lnTo>
                  <a:lnTo>
                    <a:pt x="90" y="92"/>
                  </a:lnTo>
                  <a:lnTo>
                    <a:pt x="90" y="123"/>
                  </a:lnTo>
                  <a:lnTo>
                    <a:pt x="0" y="169"/>
                  </a:lnTo>
                  <a:lnTo>
                    <a:pt x="0" y="185"/>
                  </a:lnTo>
                  <a:lnTo>
                    <a:pt x="60" y="231"/>
                  </a:lnTo>
                  <a:lnTo>
                    <a:pt x="194" y="339"/>
                  </a:lnTo>
                  <a:lnTo>
                    <a:pt x="194" y="354"/>
                  </a:lnTo>
                  <a:lnTo>
                    <a:pt x="224" y="354"/>
                  </a:lnTo>
                  <a:lnTo>
                    <a:pt x="254" y="339"/>
                  </a:lnTo>
                  <a:lnTo>
                    <a:pt x="269" y="323"/>
                  </a:lnTo>
                  <a:lnTo>
                    <a:pt x="373" y="277"/>
                  </a:lnTo>
                  <a:lnTo>
                    <a:pt x="328" y="246"/>
                  </a:lnTo>
                  <a:lnTo>
                    <a:pt x="313" y="215"/>
                  </a:lnTo>
                  <a:lnTo>
                    <a:pt x="313" y="185"/>
                  </a:lnTo>
                  <a:lnTo>
                    <a:pt x="313" y="169"/>
                  </a:lnTo>
                  <a:lnTo>
                    <a:pt x="313" y="123"/>
                  </a:lnTo>
                  <a:lnTo>
                    <a:pt x="313" y="92"/>
                  </a:lnTo>
                  <a:lnTo>
                    <a:pt x="283" y="77"/>
                  </a:lnTo>
                  <a:lnTo>
                    <a:pt x="283" y="46"/>
                  </a:lnTo>
                  <a:lnTo>
                    <a:pt x="298" y="31"/>
                  </a:lnTo>
                  <a:lnTo>
                    <a:pt x="298" y="0"/>
                  </a:lnTo>
                  <a:lnTo>
                    <a:pt x="239" y="15"/>
                  </a:lnTo>
                  <a:lnTo>
                    <a:pt x="239" y="0"/>
                  </a:lnTo>
                  <a:lnTo>
                    <a:pt x="119" y="31"/>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30" name="Freeform 118"/>
            <p:cNvSpPr>
              <a:spLocks/>
            </p:cNvSpPr>
            <p:nvPr/>
          </p:nvSpPr>
          <p:spPr bwMode="auto">
            <a:xfrm>
              <a:off x="1703515" y="2191041"/>
              <a:ext cx="88039" cy="62818"/>
            </a:xfrm>
            <a:custGeom>
              <a:avLst/>
              <a:gdLst>
                <a:gd name="T0" fmla="*/ 0 w 150"/>
                <a:gd name="T1" fmla="*/ 0 h 124"/>
                <a:gd name="T2" fmla="*/ 0 w 150"/>
                <a:gd name="T3" fmla="*/ 0 h 124"/>
                <a:gd name="T4" fmla="*/ 0 w 150"/>
                <a:gd name="T5" fmla="*/ 0 h 124"/>
                <a:gd name="T6" fmla="*/ 0 w 150"/>
                <a:gd name="T7" fmla="*/ 0 h 124"/>
                <a:gd name="T8" fmla="*/ 0 w 150"/>
                <a:gd name="T9" fmla="*/ 0 h 124"/>
                <a:gd name="T10" fmla="*/ 0 w 150"/>
                <a:gd name="T11" fmla="*/ 0 h 124"/>
                <a:gd name="T12" fmla="*/ 0 w 150"/>
                <a:gd name="T13" fmla="*/ 0 h 124"/>
                <a:gd name="T14" fmla="*/ 0 w 150"/>
                <a:gd name="T15" fmla="*/ 0 h 124"/>
                <a:gd name="T16" fmla="*/ 0 w 150"/>
                <a:gd name="T17" fmla="*/ 0 h 124"/>
                <a:gd name="T18" fmla="*/ 0 w 150"/>
                <a:gd name="T19" fmla="*/ 0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124"/>
                <a:gd name="T32" fmla="*/ 150 w 150"/>
                <a:gd name="T33" fmla="*/ 124 h 1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124">
                  <a:moveTo>
                    <a:pt x="0" y="123"/>
                  </a:moveTo>
                  <a:lnTo>
                    <a:pt x="60" y="123"/>
                  </a:lnTo>
                  <a:lnTo>
                    <a:pt x="60" y="92"/>
                  </a:lnTo>
                  <a:lnTo>
                    <a:pt x="75" y="92"/>
                  </a:lnTo>
                  <a:lnTo>
                    <a:pt x="75" y="46"/>
                  </a:lnTo>
                  <a:lnTo>
                    <a:pt x="149" y="46"/>
                  </a:lnTo>
                  <a:lnTo>
                    <a:pt x="149" y="0"/>
                  </a:lnTo>
                  <a:lnTo>
                    <a:pt x="75" y="0"/>
                  </a:lnTo>
                  <a:lnTo>
                    <a:pt x="45" y="31"/>
                  </a:lnTo>
                  <a:lnTo>
                    <a:pt x="0" y="123"/>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31" name="Freeform 119"/>
            <p:cNvSpPr>
              <a:spLocks/>
            </p:cNvSpPr>
            <p:nvPr/>
          </p:nvSpPr>
          <p:spPr bwMode="auto">
            <a:xfrm>
              <a:off x="1746857" y="2106838"/>
              <a:ext cx="121900" cy="86876"/>
            </a:xfrm>
            <a:custGeom>
              <a:avLst/>
              <a:gdLst>
                <a:gd name="T0" fmla="*/ 0 w 211"/>
                <a:gd name="T1" fmla="*/ 0 h 170"/>
                <a:gd name="T2" fmla="*/ 0 w 211"/>
                <a:gd name="T3" fmla="*/ 0 h 170"/>
                <a:gd name="T4" fmla="*/ 0 w 211"/>
                <a:gd name="T5" fmla="*/ 0 h 170"/>
                <a:gd name="T6" fmla="*/ 0 w 211"/>
                <a:gd name="T7" fmla="*/ 0 h 170"/>
                <a:gd name="T8" fmla="*/ 0 w 211"/>
                <a:gd name="T9" fmla="*/ 0 h 170"/>
                <a:gd name="T10" fmla="*/ 0 w 211"/>
                <a:gd name="T11" fmla="*/ 0 h 170"/>
                <a:gd name="T12" fmla="*/ 0 w 211"/>
                <a:gd name="T13" fmla="*/ 0 h 170"/>
                <a:gd name="T14" fmla="*/ 0 w 211"/>
                <a:gd name="T15" fmla="*/ 0 h 170"/>
                <a:gd name="T16" fmla="*/ 0 w 211"/>
                <a:gd name="T17" fmla="*/ 0 h 170"/>
                <a:gd name="T18" fmla="*/ 0 w 211"/>
                <a:gd name="T19" fmla="*/ 0 h 170"/>
                <a:gd name="T20" fmla="*/ 0 w 211"/>
                <a:gd name="T21" fmla="*/ 0 h 170"/>
                <a:gd name="T22" fmla="*/ 0 w 211"/>
                <a:gd name="T23" fmla="*/ 0 h 170"/>
                <a:gd name="T24" fmla="*/ 0 w 211"/>
                <a:gd name="T25" fmla="*/ 0 h 170"/>
                <a:gd name="T26" fmla="*/ 0 w 211"/>
                <a:gd name="T27" fmla="*/ 0 h 170"/>
                <a:gd name="T28" fmla="*/ 0 w 211"/>
                <a:gd name="T29" fmla="*/ 0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1"/>
                <a:gd name="T46" fmla="*/ 0 h 170"/>
                <a:gd name="T47" fmla="*/ 211 w 211"/>
                <a:gd name="T48" fmla="*/ 170 h 1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1" h="170">
                  <a:moveTo>
                    <a:pt x="0" y="169"/>
                  </a:moveTo>
                  <a:lnTo>
                    <a:pt x="75" y="169"/>
                  </a:lnTo>
                  <a:lnTo>
                    <a:pt x="75" y="154"/>
                  </a:lnTo>
                  <a:lnTo>
                    <a:pt x="165" y="108"/>
                  </a:lnTo>
                  <a:lnTo>
                    <a:pt x="165" y="77"/>
                  </a:lnTo>
                  <a:lnTo>
                    <a:pt x="210" y="77"/>
                  </a:lnTo>
                  <a:lnTo>
                    <a:pt x="195" y="46"/>
                  </a:lnTo>
                  <a:lnTo>
                    <a:pt x="195" y="15"/>
                  </a:lnTo>
                  <a:lnTo>
                    <a:pt x="165" y="0"/>
                  </a:lnTo>
                  <a:lnTo>
                    <a:pt x="135" y="15"/>
                  </a:lnTo>
                  <a:lnTo>
                    <a:pt x="135" y="0"/>
                  </a:lnTo>
                  <a:lnTo>
                    <a:pt x="105" y="31"/>
                  </a:lnTo>
                  <a:lnTo>
                    <a:pt x="90" y="46"/>
                  </a:lnTo>
                  <a:lnTo>
                    <a:pt x="45" y="123"/>
                  </a:lnTo>
                  <a:lnTo>
                    <a:pt x="0" y="169"/>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32" name="Freeform 120"/>
            <p:cNvSpPr>
              <a:spLocks/>
            </p:cNvSpPr>
            <p:nvPr/>
          </p:nvSpPr>
          <p:spPr bwMode="auto">
            <a:xfrm>
              <a:off x="1834896" y="1937096"/>
              <a:ext cx="121900" cy="92222"/>
            </a:xfrm>
            <a:custGeom>
              <a:avLst/>
              <a:gdLst>
                <a:gd name="T0" fmla="*/ 0 w 210"/>
                <a:gd name="T1" fmla="*/ 0 h 185"/>
                <a:gd name="T2" fmla="*/ 0 w 210"/>
                <a:gd name="T3" fmla="*/ 0 h 185"/>
                <a:gd name="T4" fmla="*/ 0 w 210"/>
                <a:gd name="T5" fmla="*/ 0 h 185"/>
                <a:gd name="T6" fmla="*/ 0 w 210"/>
                <a:gd name="T7" fmla="*/ 0 h 185"/>
                <a:gd name="T8" fmla="*/ 0 w 210"/>
                <a:gd name="T9" fmla="*/ 0 h 185"/>
                <a:gd name="T10" fmla="*/ 0 w 210"/>
                <a:gd name="T11" fmla="*/ 0 h 185"/>
                <a:gd name="T12" fmla="*/ 0 w 210"/>
                <a:gd name="T13" fmla="*/ 0 h 185"/>
                <a:gd name="T14" fmla="*/ 0 w 210"/>
                <a:gd name="T15" fmla="*/ 0 h 185"/>
                <a:gd name="T16" fmla="*/ 0 w 210"/>
                <a:gd name="T17" fmla="*/ 0 h 185"/>
                <a:gd name="T18" fmla="*/ 0 w 210"/>
                <a:gd name="T19" fmla="*/ 0 h 185"/>
                <a:gd name="T20" fmla="*/ 0 w 210"/>
                <a:gd name="T21" fmla="*/ 0 h 185"/>
                <a:gd name="T22" fmla="*/ 0 w 210"/>
                <a:gd name="T23" fmla="*/ 0 h 185"/>
                <a:gd name="T24" fmla="*/ 0 w 210"/>
                <a:gd name="T25" fmla="*/ 0 h 185"/>
                <a:gd name="T26" fmla="*/ 0 w 210"/>
                <a:gd name="T27" fmla="*/ 0 h 185"/>
                <a:gd name="T28" fmla="*/ 0 w 210"/>
                <a:gd name="T29" fmla="*/ 0 h 185"/>
                <a:gd name="T30" fmla="*/ 0 w 210"/>
                <a:gd name="T31" fmla="*/ 0 h 185"/>
                <a:gd name="T32" fmla="*/ 0 w 210"/>
                <a:gd name="T33" fmla="*/ 0 h 185"/>
                <a:gd name="T34" fmla="*/ 0 w 210"/>
                <a:gd name="T35" fmla="*/ 0 h 185"/>
                <a:gd name="T36" fmla="*/ 0 w 210"/>
                <a:gd name="T37" fmla="*/ 0 h 185"/>
                <a:gd name="T38" fmla="*/ 0 w 210"/>
                <a:gd name="T39" fmla="*/ 0 h 185"/>
                <a:gd name="T40" fmla="*/ 0 w 210"/>
                <a:gd name="T41" fmla="*/ 0 h 185"/>
                <a:gd name="T42" fmla="*/ 0 w 210"/>
                <a:gd name="T43" fmla="*/ 0 h 185"/>
                <a:gd name="T44" fmla="*/ 0 w 210"/>
                <a:gd name="T45" fmla="*/ 0 h 185"/>
                <a:gd name="T46" fmla="*/ 0 w 210"/>
                <a:gd name="T47" fmla="*/ 0 h 185"/>
                <a:gd name="T48" fmla="*/ 0 w 210"/>
                <a:gd name="T49" fmla="*/ 0 h 185"/>
                <a:gd name="T50" fmla="*/ 0 w 210"/>
                <a:gd name="T51" fmla="*/ 0 h 185"/>
                <a:gd name="T52" fmla="*/ 0 w 210"/>
                <a:gd name="T53" fmla="*/ 0 h 185"/>
                <a:gd name="T54" fmla="*/ 0 w 210"/>
                <a:gd name="T55" fmla="*/ 0 h 1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0"/>
                <a:gd name="T85" fmla="*/ 0 h 185"/>
                <a:gd name="T86" fmla="*/ 210 w 210"/>
                <a:gd name="T87" fmla="*/ 185 h 1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0" h="185">
                  <a:moveTo>
                    <a:pt x="60" y="169"/>
                  </a:moveTo>
                  <a:lnTo>
                    <a:pt x="90" y="184"/>
                  </a:lnTo>
                  <a:lnTo>
                    <a:pt x="90" y="169"/>
                  </a:lnTo>
                  <a:lnTo>
                    <a:pt x="134" y="184"/>
                  </a:lnTo>
                  <a:lnTo>
                    <a:pt x="134" y="169"/>
                  </a:lnTo>
                  <a:lnTo>
                    <a:pt x="149" y="169"/>
                  </a:lnTo>
                  <a:lnTo>
                    <a:pt x="194" y="169"/>
                  </a:lnTo>
                  <a:lnTo>
                    <a:pt x="209" y="153"/>
                  </a:lnTo>
                  <a:lnTo>
                    <a:pt x="194" y="123"/>
                  </a:lnTo>
                  <a:lnTo>
                    <a:pt x="194" y="107"/>
                  </a:lnTo>
                  <a:lnTo>
                    <a:pt x="179" y="107"/>
                  </a:lnTo>
                  <a:lnTo>
                    <a:pt x="179" y="92"/>
                  </a:lnTo>
                  <a:lnTo>
                    <a:pt x="209" y="61"/>
                  </a:lnTo>
                  <a:lnTo>
                    <a:pt x="209" y="46"/>
                  </a:lnTo>
                  <a:lnTo>
                    <a:pt x="179" y="15"/>
                  </a:lnTo>
                  <a:lnTo>
                    <a:pt x="149" y="15"/>
                  </a:lnTo>
                  <a:lnTo>
                    <a:pt x="119" y="0"/>
                  </a:lnTo>
                  <a:lnTo>
                    <a:pt x="105" y="0"/>
                  </a:lnTo>
                  <a:lnTo>
                    <a:pt x="105" y="15"/>
                  </a:lnTo>
                  <a:lnTo>
                    <a:pt x="75" y="46"/>
                  </a:lnTo>
                  <a:lnTo>
                    <a:pt x="45" y="31"/>
                  </a:lnTo>
                  <a:lnTo>
                    <a:pt x="45" y="46"/>
                  </a:lnTo>
                  <a:lnTo>
                    <a:pt x="30" y="46"/>
                  </a:lnTo>
                  <a:lnTo>
                    <a:pt x="15" y="46"/>
                  </a:lnTo>
                  <a:lnTo>
                    <a:pt x="0" y="61"/>
                  </a:lnTo>
                  <a:lnTo>
                    <a:pt x="45" y="77"/>
                  </a:lnTo>
                  <a:lnTo>
                    <a:pt x="60" y="123"/>
                  </a:lnTo>
                  <a:lnTo>
                    <a:pt x="60" y="169"/>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33" name="Freeform 121"/>
            <p:cNvSpPr>
              <a:spLocks/>
            </p:cNvSpPr>
            <p:nvPr/>
          </p:nvSpPr>
          <p:spPr bwMode="auto">
            <a:xfrm>
              <a:off x="1964923" y="2029318"/>
              <a:ext cx="9481" cy="8019"/>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0"/>
                  </a:lnTo>
                  <a:lnTo>
                    <a:pt x="0" y="0"/>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34" name="Freeform 122"/>
            <p:cNvSpPr>
              <a:spLocks/>
            </p:cNvSpPr>
            <p:nvPr/>
          </p:nvSpPr>
          <p:spPr bwMode="auto">
            <a:xfrm>
              <a:off x="1791554" y="2013280"/>
              <a:ext cx="121900" cy="86876"/>
            </a:xfrm>
            <a:custGeom>
              <a:avLst/>
              <a:gdLst>
                <a:gd name="T0" fmla="*/ 0 w 210"/>
                <a:gd name="T1" fmla="*/ 0 h 170"/>
                <a:gd name="T2" fmla="*/ 0 w 210"/>
                <a:gd name="T3" fmla="*/ 0 h 170"/>
                <a:gd name="T4" fmla="*/ 0 w 210"/>
                <a:gd name="T5" fmla="*/ 0 h 170"/>
                <a:gd name="T6" fmla="*/ 0 w 210"/>
                <a:gd name="T7" fmla="*/ 0 h 170"/>
                <a:gd name="T8" fmla="*/ 0 w 210"/>
                <a:gd name="T9" fmla="*/ 0 h 170"/>
                <a:gd name="T10" fmla="*/ 0 w 210"/>
                <a:gd name="T11" fmla="*/ 0 h 170"/>
                <a:gd name="T12" fmla="*/ 0 w 210"/>
                <a:gd name="T13" fmla="*/ 0 h 170"/>
                <a:gd name="T14" fmla="*/ 0 w 210"/>
                <a:gd name="T15" fmla="*/ 0 h 170"/>
                <a:gd name="T16" fmla="*/ 0 w 210"/>
                <a:gd name="T17" fmla="*/ 0 h 170"/>
                <a:gd name="T18" fmla="*/ 0 w 210"/>
                <a:gd name="T19" fmla="*/ 0 h 170"/>
                <a:gd name="T20" fmla="*/ 0 w 210"/>
                <a:gd name="T21" fmla="*/ 0 h 170"/>
                <a:gd name="T22" fmla="*/ 0 w 210"/>
                <a:gd name="T23" fmla="*/ 0 h 170"/>
                <a:gd name="T24" fmla="*/ 0 w 210"/>
                <a:gd name="T25" fmla="*/ 0 h 170"/>
                <a:gd name="T26" fmla="*/ 0 w 210"/>
                <a:gd name="T27" fmla="*/ 0 h 170"/>
                <a:gd name="T28" fmla="*/ 0 w 210"/>
                <a:gd name="T29" fmla="*/ 0 h 170"/>
                <a:gd name="T30" fmla="*/ 0 w 210"/>
                <a:gd name="T31" fmla="*/ 0 h 170"/>
                <a:gd name="T32" fmla="*/ 0 w 210"/>
                <a:gd name="T33" fmla="*/ 0 h 170"/>
                <a:gd name="T34" fmla="*/ 0 w 210"/>
                <a:gd name="T35" fmla="*/ 0 h 170"/>
                <a:gd name="T36" fmla="*/ 0 w 210"/>
                <a:gd name="T37" fmla="*/ 0 h 170"/>
                <a:gd name="T38" fmla="*/ 0 w 210"/>
                <a:gd name="T39" fmla="*/ 0 h 170"/>
                <a:gd name="T40" fmla="*/ 0 w 210"/>
                <a:gd name="T41" fmla="*/ 0 h 170"/>
                <a:gd name="T42" fmla="*/ 0 w 210"/>
                <a:gd name="T43" fmla="*/ 0 h 170"/>
                <a:gd name="T44" fmla="*/ 0 w 210"/>
                <a:gd name="T45" fmla="*/ 0 h 170"/>
                <a:gd name="T46" fmla="*/ 0 w 210"/>
                <a:gd name="T47" fmla="*/ 0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0"/>
                <a:gd name="T73" fmla="*/ 0 h 170"/>
                <a:gd name="T74" fmla="*/ 210 w 210"/>
                <a:gd name="T75" fmla="*/ 170 h 1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0" h="170">
                  <a:moveTo>
                    <a:pt x="60" y="169"/>
                  </a:moveTo>
                  <a:lnTo>
                    <a:pt x="90" y="154"/>
                  </a:lnTo>
                  <a:lnTo>
                    <a:pt x="105" y="154"/>
                  </a:lnTo>
                  <a:lnTo>
                    <a:pt x="119" y="154"/>
                  </a:lnTo>
                  <a:lnTo>
                    <a:pt x="134" y="138"/>
                  </a:lnTo>
                  <a:lnTo>
                    <a:pt x="149" y="138"/>
                  </a:lnTo>
                  <a:lnTo>
                    <a:pt x="164" y="108"/>
                  </a:lnTo>
                  <a:lnTo>
                    <a:pt x="149" y="92"/>
                  </a:lnTo>
                  <a:lnTo>
                    <a:pt x="179" y="61"/>
                  </a:lnTo>
                  <a:lnTo>
                    <a:pt x="209" y="46"/>
                  </a:lnTo>
                  <a:lnTo>
                    <a:pt x="209" y="31"/>
                  </a:lnTo>
                  <a:lnTo>
                    <a:pt x="164" y="15"/>
                  </a:lnTo>
                  <a:lnTo>
                    <a:pt x="164" y="31"/>
                  </a:lnTo>
                  <a:lnTo>
                    <a:pt x="134" y="15"/>
                  </a:lnTo>
                  <a:lnTo>
                    <a:pt x="119" y="15"/>
                  </a:lnTo>
                  <a:lnTo>
                    <a:pt x="30" y="0"/>
                  </a:lnTo>
                  <a:lnTo>
                    <a:pt x="0" y="15"/>
                  </a:lnTo>
                  <a:lnTo>
                    <a:pt x="0" y="46"/>
                  </a:lnTo>
                  <a:lnTo>
                    <a:pt x="45" y="46"/>
                  </a:lnTo>
                  <a:lnTo>
                    <a:pt x="30" y="108"/>
                  </a:lnTo>
                  <a:lnTo>
                    <a:pt x="30" y="123"/>
                  </a:lnTo>
                  <a:lnTo>
                    <a:pt x="30" y="154"/>
                  </a:lnTo>
                  <a:lnTo>
                    <a:pt x="45" y="154"/>
                  </a:lnTo>
                  <a:lnTo>
                    <a:pt x="60" y="169"/>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35" name="Freeform 123"/>
            <p:cNvSpPr>
              <a:spLocks/>
            </p:cNvSpPr>
            <p:nvPr/>
          </p:nvSpPr>
          <p:spPr bwMode="auto">
            <a:xfrm>
              <a:off x="1894492" y="2060059"/>
              <a:ext cx="18962" cy="9356"/>
            </a:xfrm>
            <a:custGeom>
              <a:avLst/>
              <a:gdLst>
                <a:gd name="T0" fmla="*/ 0 w 30"/>
                <a:gd name="T1" fmla="*/ 0 h 17"/>
                <a:gd name="T2" fmla="*/ 0 w 30"/>
                <a:gd name="T3" fmla="*/ 0 h 17"/>
                <a:gd name="T4" fmla="*/ 0 w 30"/>
                <a:gd name="T5" fmla="*/ 0 h 17"/>
                <a:gd name="T6" fmla="*/ 0 w 30"/>
                <a:gd name="T7" fmla="*/ 0 h 17"/>
                <a:gd name="T8" fmla="*/ 0 w 30"/>
                <a:gd name="T9" fmla="*/ 0 h 17"/>
                <a:gd name="T10" fmla="*/ 0 60000 65536"/>
                <a:gd name="T11" fmla="*/ 0 60000 65536"/>
                <a:gd name="T12" fmla="*/ 0 60000 65536"/>
                <a:gd name="T13" fmla="*/ 0 60000 65536"/>
                <a:gd name="T14" fmla="*/ 0 60000 65536"/>
                <a:gd name="T15" fmla="*/ 0 w 30"/>
                <a:gd name="T16" fmla="*/ 0 h 17"/>
                <a:gd name="T17" fmla="*/ 30 w 30"/>
                <a:gd name="T18" fmla="*/ 17 h 17"/>
              </a:gdLst>
              <a:ahLst/>
              <a:cxnLst>
                <a:cxn ang="T10">
                  <a:pos x="T0" y="T1"/>
                </a:cxn>
                <a:cxn ang="T11">
                  <a:pos x="T2" y="T3"/>
                </a:cxn>
                <a:cxn ang="T12">
                  <a:pos x="T4" y="T5"/>
                </a:cxn>
                <a:cxn ang="T13">
                  <a:pos x="T6" y="T7"/>
                </a:cxn>
                <a:cxn ang="T14">
                  <a:pos x="T8" y="T9"/>
                </a:cxn>
              </a:cxnLst>
              <a:rect l="T15" t="T16" r="T17" b="T18"/>
              <a:pathLst>
                <a:path w="30" h="17">
                  <a:moveTo>
                    <a:pt x="0" y="0"/>
                  </a:moveTo>
                  <a:lnTo>
                    <a:pt x="15" y="16"/>
                  </a:lnTo>
                  <a:lnTo>
                    <a:pt x="29" y="0"/>
                  </a:lnTo>
                  <a:lnTo>
                    <a:pt x="15" y="0"/>
                  </a:lnTo>
                  <a:lnTo>
                    <a:pt x="0" y="0"/>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36" name="Freeform 124"/>
            <p:cNvSpPr>
              <a:spLocks/>
            </p:cNvSpPr>
            <p:nvPr/>
          </p:nvSpPr>
          <p:spPr bwMode="auto">
            <a:xfrm>
              <a:off x="1791554" y="2036001"/>
              <a:ext cx="25734" cy="56135"/>
            </a:xfrm>
            <a:custGeom>
              <a:avLst/>
              <a:gdLst>
                <a:gd name="T0" fmla="*/ 0 w 46"/>
                <a:gd name="T1" fmla="*/ 0 h 108"/>
                <a:gd name="T2" fmla="*/ 0 w 46"/>
                <a:gd name="T3" fmla="*/ 0 h 108"/>
                <a:gd name="T4" fmla="*/ 0 w 46"/>
                <a:gd name="T5" fmla="*/ 0 h 108"/>
                <a:gd name="T6" fmla="*/ 0 w 46"/>
                <a:gd name="T7" fmla="*/ 0 h 108"/>
                <a:gd name="T8" fmla="*/ 0 w 46"/>
                <a:gd name="T9" fmla="*/ 0 h 108"/>
                <a:gd name="T10" fmla="*/ 0 w 46"/>
                <a:gd name="T11" fmla="*/ 0 h 108"/>
                <a:gd name="T12" fmla="*/ 0 w 46"/>
                <a:gd name="T13" fmla="*/ 0 h 108"/>
                <a:gd name="T14" fmla="*/ 0 w 46"/>
                <a:gd name="T15" fmla="*/ 0 h 108"/>
                <a:gd name="T16" fmla="*/ 0 w 46"/>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108"/>
                <a:gd name="T29" fmla="*/ 46 w 46"/>
                <a:gd name="T30" fmla="*/ 108 h 1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108">
                  <a:moveTo>
                    <a:pt x="0" y="0"/>
                  </a:moveTo>
                  <a:lnTo>
                    <a:pt x="0" y="61"/>
                  </a:lnTo>
                  <a:lnTo>
                    <a:pt x="0" y="76"/>
                  </a:lnTo>
                  <a:lnTo>
                    <a:pt x="0" y="107"/>
                  </a:lnTo>
                  <a:lnTo>
                    <a:pt x="30" y="107"/>
                  </a:lnTo>
                  <a:lnTo>
                    <a:pt x="30" y="76"/>
                  </a:lnTo>
                  <a:lnTo>
                    <a:pt x="30" y="61"/>
                  </a:lnTo>
                  <a:lnTo>
                    <a:pt x="45" y="0"/>
                  </a:lnTo>
                  <a:lnTo>
                    <a:pt x="0" y="0"/>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37" name="Freeform 125"/>
            <p:cNvSpPr>
              <a:spLocks/>
            </p:cNvSpPr>
            <p:nvPr/>
          </p:nvSpPr>
          <p:spPr bwMode="auto">
            <a:xfrm>
              <a:off x="1903973" y="1921058"/>
              <a:ext cx="35216" cy="24058"/>
            </a:xfrm>
            <a:custGeom>
              <a:avLst/>
              <a:gdLst>
                <a:gd name="T0" fmla="*/ 0 w 61"/>
                <a:gd name="T1" fmla="*/ 0 h 47"/>
                <a:gd name="T2" fmla="*/ 0 w 61"/>
                <a:gd name="T3" fmla="*/ 0 h 47"/>
                <a:gd name="T4" fmla="*/ 0 w 61"/>
                <a:gd name="T5" fmla="*/ 0 h 47"/>
                <a:gd name="T6" fmla="*/ 0 w 61"/>
                <a:gd name="T7" fmla="*/ 0 h 47"/>
                <a:gd name="T8" fmla="*/ 0 w 61"/>
                <a:gd name="T9" fmla="*/ 0 h 47"/>
                <a:gd name="T10" fmla="*/ 0 w 61"/>
                <a:gd name="T11" fmla="*/ 0 h 47"/>
                <a:gd name="T12" fmla="*/ 0 w 61"/>
                <a:gd name="T13" fmla="*/ 0 h 47"/>
                <a:gd name="T14" fmla="*/ 0 w 61"/>
                <a:gd name="T15" fmla="*/ 0 h 47"/>
                <a:gd name="T16" fmla="*/ 0 w 61"/>
                <a:gd name="T17" fmla="*/ 0 h 47"/>
                <a:gd name="T18" fmla="*/ 0 w 61"/>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47"/>
                <a:gd name="T32" fmla="*/ 61 w 61"/>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47">
                  <a:moveTo>
                    <a:pt x="45" y="46"/>
                  </a:moveTo>
                  <a:lnTo>
                    <a:pt x="60" y="46"/>
                  </a:lnTo>
                  <a:lnTo>
                    <a:pt x="30" y="46"/>
                  </a:lnTo>
                  <a:lnTo>
                    <a:pt x="0" y="31"/>
                  </a:lnTo>
                  <a:lnTo>
                    <a:pt x="15" y="15"/>
                  </a:lnTo>
                  <a:lnTo>
                    <a:pt x="30" y="15"/>
                  </a:lnTo>
                  <a:lnTo>
                    <a:pt x="45" y="0"/>
                  </a:lnTo>
                  <a:lnTo>
                    <a:pt x="60" y="15"/>
                  </a:lnTo>
                  <a:lnTo>
                    <a:pt x="60" y="31"/>
                  </a:lnTo>
                  <a:lnTo>
                    <a:pt x="45" y="46"/>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38" name="Freeform 126"/>
            <p:cNvSpPr>
              <a:spLocks/>
            </p:cNvSpPr>
            <p:nvPr/>
          </p:nvSpPr>
          <p:spPr bwMode="auto">
            <a:xfrm>
              <a:off x="1912100" y="1903683"/>
              <a:ext cx="35216" cy="25394"/>
            </a:xfrm>
            <a:custGeom>
              <a:avLst/>
              <a:gdLst>
                <a:gd name="T0" fmla="*/ 0 w 60"/>
                <a:gd name="T1" fmla="*/ 0 h 48"/>
                <a:gd name="T2" fmla="*/ 0 w 60"/>
                <a:gd name="T3" fmla="*/ 0 h 48"/>
                <a:gd name="T4" fmla="*/ 0 w 60"/>
                <a:gd name="T5" fmla="*/ 0 h 48"/>
                <a:gd name="T6" fmla="*/ 0 w 60"/>
                <a:gd name="T7" fmla="*/ 0 h 48"/>
                <a:gd name="T8" fmla="*/ 0 w 60"/>
                <a:gd name="T9" fmla="*/ 0 h 48"/>
                <a:gd name="T10" fmla="*/ 0 w 60"/>
                <a:gd name="T11" fmla="*/ 0 h 48"/>
                <a:gd name="T12" fmla="*/ 0 w 60"/>
                <a:gd name="T13" fmla="*/ 0 h 48"/>
                <a:gd name="T14" fmla="*/ 0 w 60"/>
                <a:gd name="T15" fmla="*/ 0 h 48"/>
                <a:gd name="T16" fmla="*/ 0 w 60"/>
                <a:gd name="T17" fmla="*/ 0 h 48"/>
                <a:gd name="T18" fmla="*/ 0 w 60"/>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48"/>
                <a:gd name="T32" fmla="*/ 60 w 60"/>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48">
                  <a:moveTo>
                    <a:pt x="0" y="47"/>
                  </a:moveTo>
                  <a:lnTo>
                    <a:pt x="15" y="47"/>
                  </a:lnTo>
                  <a:lnTo>
                    <a:pt x="30" y="31"/>
                  </a:lnTo>
                  <a:lnTo>
                    <a:pt x="44" y="47"/>
                  </a:lnTo>
                  <a:lnTo>
                    <a:pt x="59" y="16"/>
                  </a:lnTo>
                  <a:lnTo>
                    <a:pt x="59" y="0"/>
                  </a:lnTo>
                  <a:lnTo>
                    <a:pt x="30" y="0"/>
                  </a:lnTo>
                  <a:lnTo>
                    <a:pt x="15" y="0"/>
                  </a:lnTo>
                  <a:lnTo>
                    <a:pt x="0" y="31"/>
                  </a:lnTo>
                  <a:lnTo>
                    <a:pt x="0" y="47"/>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39" name="Freeform 127"/>
            <p:cNvSpPr>
              <a:spLocks/>
            </p:cNvSpPr>
            <p:nvPr/>
          </p:nvSpPr>
          <p:spPr bwMode="auto">
            <a:xfrm>
              <a:off x="1826769" y="1834182"/>
              <a:ext cx="67722" cy="110934"/>
            </a:xfrm>
            <a:custGeom>
              <a:avLst/>
              <a:gdLst>
                <a:gd name="T0" fmla="*/ 0 w 121"/>
                <a:gd name="T1" fmla="*/ 0 h 217"/>
                <a:gd name="T2" fmla="*/ 0 w 121"/>
                <a:gd name="T3" fmla="*/ 0 h 217"/>
                <a:gd name="T4" fmla="*/ 0 w 121"/>
                <a:gd name="T5" fmla="*/ 0 h 217"/>
                <a:gd name="T6" fmla="*/ 0 w 121"/>
                <a:gd name="T7" fmla="*/ 0 h 217"/>
                <a:gd name="T8" fmla="*/ 0 w 121"/>
                <a:gd name="T9" fmla="*/ 0 h 217"/>
                <a:gd name="T10" fmla="*/ 0 w 121"/>
                <a:gd name="T11" fmla="*/ 0 h 217"/>
                <a:gd name="T12" fmla="*/ 0 w 121"/>
                <a:gd name="T13" fmla="*/ 0 h 217"/>
                <a:gd name="T14" fmla="*/ 0 w 121"/>
                <a:gd name="T15" fmla="*/ 0 h 217"/>
                <a:gd name="T16" fmla="*/ 0 w 121"/>
                <a:gd name="T17" fmla="*/ 0 h 217"/>
                <a:gd name="T18" fmla="*/ 0 w 121"/>
                <a:gd name="T19" fmla="*/ 0 h 217"/>
                <a:gd name="T20" fmla="*/ 0 w 121"/>
                <a:gd name="T21" fmla="*/ 0 h 217"/>
                <a:gd name="T22" fmla="*/ 0 w 121"/>
                <a:gd name="T23" fmla="*/ 0 h 217"/>
                <a:gd name="T24" fmla="*/ 0 w 121"/>
                <a:gd name="T25" fmla="*/ 0 h 217"/>
                <a:gd name="T26" fmla="*/ 0 w 121"/>
                <a:gd name="T27" fmla="*/ 0 h 217"/>
                <a:gd name="T28" fmla="*/ 0 w 121"/>
                <a:gd name="T29" fmla="*/ 0 h 217"/>
                <a:gd name="T30" fmla="*/ 0 w 121"/>
                <a:gd name="T31" fmla="*/ 0 h 217"/>
                <a:gd name="T32" fmla="*/ 0 w 121"/>
                <a:gd name="T33" fmla="*/ 0 h 217"/>
                <a:gd name="T34" fmla="*/ 0 w 121"/>
                <a:gd name="T35" fmla="*/ 0 h 217"/>
                <a:gd name="T36" fmla="*/ 0 w 121"/>
                <a:gd name="T37" fmla="*/ 0 h 217"/>
                <a:gd name="T38" fmla="*/ 0 w 121"/>
                <a:gd name="T39" fmla="*/ 0 h 217"/>
                <a:gd name="T40" fmla="*/ 0 w 121"/>
                <a:gd name="T41" fmla="*/ 0 h 217"/>
                <a:gd name="T42" fmla="*/ 0 w 121"/>
                <a:gd name="T43" fmla="*/ 0 h 217"/>
                <a:gd name="T44" fmla="*/ 0 w 121"/>
                <a:gd name="T45" fmla="*/ 0 h 217"/>
                <a:gd name="T46" fmla="*/ 0 w 121"/>
                <a:gd name="T47" fmla="*/ 0 h 217"/>
                <a:gd name="T48" fmla="*/ 0 w 121"/>
                <a:gd name="T49" fmla="*/ 0 h 217"/>
                <a:gd name="T50" fmla="*/ 0 w 121"/>
                <a:gd name="T51" fmla="*/ 0 h 217"/>
                <a:gd name="T52" fmla="*/ 0 w 121"/>
                <a:gd name="T53" fmla="*/ 0 h 217"/>
                <a:gd name="T54" fmla="*/ 0 w 121"/>
                <a:gd name="T55" fmla="*/ 0 h 217"/>
                <a:gd name="T56" fmla="*/ 0 w 121"/>
                <a:gd name="T57" fmla="*/ 0 h 217"/>
                <a:gd name="T58" fmla="*/ 0 w 121"/>
                <a:gd name="T59" fmla="*/ 0 h 217"/>
                <a:gd name="T60" fmla="*/ 0 w 121"/>
                <a:gd name="T61" fmla="*/ 0 h 217"/>
                <a:gd name="T62" fmla="*/ 0 w 121"/>
                <a:gd name="T63" fmla="*/ 0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1"/>
                <a:gd name="T97" fmla="*/ 0 h 217"/>
                <a:gd name="T98" fmla="*/ 121 w 121"/>
                <a:gd name="T99" fmla="*/ 217 h 2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1" h="217">
                  <a:moveTo>
                    <a:pt x="45" y="0"/>
                  </a:moveTo>
                  <a:lnTo>
                    <a:pt x="15" y="0"/>
                  </a:lnTo>
                  <a:lnTo>
                    <a:pt x="0" y="15"/>
                  </a:lnTo>
                  <a:lnTo>
                    <a:pt x="15" y="62"/>
                  </a:lnTo>
                  <a:lnTo>
                    <a:pt x="15" y="77"/>
                  </a:lnTo>
                  <a:lnTo>
                    <a:pt x="15" y="93"/>
                  </a:lnTo>
                  <a:lnTo>
                    <a:pt x="15" y="108"/>
                  </a:lnTo>
                  <a:lnTo>
                    <a:pt x="45" y="93"/>
                  </a:lnTo>
                  <a:lnTo>
                    <a:pt x="45" y="108"/>
                  </a:lnTo>
                  <a:lnTo>
                    <a:pt x="45" y="139"/>
                  </a:lnTo>
                  <a:lnTo>
                    <a:pt x="30" y="139"/>
                  </a:lnTo>
                  <a:lnTo>
                    <a:pt x="30" y="154"/>
                  </a:lnTo>
                  <a:lnTo>
                    <a:pt x="15" y="170"/>
                  </a:lnTo>
                  <a:lnTo>
                    <a:pt x="30" y="170"/>
                  </a:lnTo>
                  <a:lnTo>
                    <a:pt x="45" y="185"/>
                  </a:lnTo>
                  <a:lnTo>
                    <a:pt x="30" y="185"/>
                  </a:lnTo>
                  <a:lnTo>
                    <a:pt x="0" y="216"/>
                  </a:lnTo>
                  <a:lnTo>
                    <a:pt x="15" y="216"/>
                  </a:lnTo>
                  <a:lnTo>
                    <a:pt x="45" y="201"/>
                  </a:lnTo>
                  <a:lnTo>
                    <a:pt x="60" y="201"/>
                  </a:lnTo>
                  <a:lnTo>
                    <a:pt x="105" y="201"/>
                  </a:lnTo>
                  <a:lnTo>
                    <a:pt x="120" y="185"/>
                  </a:lnTo>
                  <a:lnTo>
                    <a:pt x="105" y="185"/>
                  </a:lnTo>
                  <a:lnTo>
                    <a:pt x="120" y="170"/>
                  </a:lnTo>
                  <a:lnTo>
                    <a:pt x="120" y="154"/>
                  </a:lnTo>
                  <a:lnTo>
                    <a:pt x="120" y="139"/>
                  </a:lnTo>
                  <a:lnTo>
                    <a:pt x="105" y="139"/>
                  </a:lnTo>
                  <a:lnTo>
                    <a:pt x="60" y="62"/>
                  </a:lnTo>
                  <a:lnTo>
                    <a:pt x="45" y="62"/>
                  </a:lnTo>
                  <a:lnTo>
                    <a:pt x="60" y="31"/>
                  </a:lnTo>
                  <a:lnTo>
                    <a:pt x="30" y="31"/>
                  </a:lnTo>
                  <a:lnTo>
                    <a:pt x="45" y="0"/>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40" name="Freeform 128"/>
            <p:cNvSpPr>
              <a:spLocks/>
            </p:cNvSpPr>
            <p:nvPr/>
          </p:nvSpPr>
          <p:spPr bwMode="auto">
            <a:xfrm>
              <a:off x="1807807" y="1882298"/>
              <a:ext cx="18962" cy="14702"/>
            </a:xfrm>
            <a:custGeom>
              <a:avLst/>
              <a:gdLst>
                <a:gd name="T0" fmla="*/ 0 w 31"/>
                <a:gd name="T1" fmla="*/ 0 h 32"/>
                <a:gd name="T2" fmla="*/ 0 w 31"/>
                <a:gd name="T3" fmla="*/ 0 h 32"/>
                <a:gd name="T4" fmla="*/ 0 w 31"/>
                <a:gd name="T5" fmla="*/ 0 h 32"/>
                <a:gd name="T6" fmla="*/ 0 w 31"/>
                <a:gd name="T7" fmla="*/ 0 h 32"/>
                <a:gd name="T8" fmla="*/ 0 w 31"/>
                <a:gd name="T9" fmla="*/ 0 h 32"/>
                <a:gd name="T10" fmla="*/ 0 w 31"/>
                <a:gd name="T11" fmla="*/ 0 h 32"/>
                <a:gd name="T12" fmla="*/ 0 w 31"/>
                <a:gd name="T13" fmla="*/ 0 h 32"/>
                <a:gd name="T14" fmla="*/ 0 60000 65536"/>
                <a:gd name="T15" fmla="*/ 0 60000 65536"/>
                <a:gd name="T16" fmla="*/ 0 60000 65536"/>
                <a:gd name="T17" fmla="*/ 0 60000 65536"/>
                <a:gd name="T18" fmla="*/ 0 60000 65536"/>
                <a:gd name="T19" fmla="*/ 0 60000 65536"/>
                <a:gd name="T20" fmla="*/ 0 60000 65536"/>
                <a:gd name="T21" fmla="*/ 0 w 31"/>
                <a:gd name="T22" fmla="*/ 0 h 32"/>
                <a:gd name="T23" fmla="*/ 31 w 31"/>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2">
                  <a:moveTo>
                    <a:pt x="15" y="0"/>
                  </a:moveTo>
                  <a:lnTo>
                    <a:pt x="0" y="16"/>
                  </a:lnTo>
                  <a:lnTo>
                    <a:pt x="15" y="31"/>
                  </a:lnTo>
                  <a:lnTo>
                    <a:pt x="30" y="31"/>
                  </a:lnTo>
                  <a:lnTo>
                    <a:pt x="30" y="16"/>
                  </a:lnTo>
                  <a:lnTo>
                    <a:pt x="30" y="0"/>
                  </a:lnTo>
                  <a:lnTo>
                    <a:pt x="15" y="0"/>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41" name="Freeform 129"/>
            <p:cNvSpPr>
              <a:spLocks/>
            </p:cNvSpPr>
            <p:nvPr/>
          </p:nvSpPr>
          <p:spPr bwMode="auto">
            <a:xfrm>
              <a:off x="1815934" y="1834182"/>
              <a:ext cx="12190" cy="9356"/>
            </a:xfrm>
            <a:custGeom>
              <a:avLst/>
              <a:gdLst>
                <a:gd name="T0" fmla="*/ 0 w 18"/>
                <a:gd name="T1" fmla="*/ 0 h 17"/>
                <a:gd name="T2" fmla="*/ 1 w 18"/>
                <a:gd name="T3" fmla="*/ 0 h 17"/>
                <a:gd name="T4" fmla="*/ 1 w 18"/>
                <a:gd name="T5" fmla="*/ 0 h 17"/>
                <a:gd name="T6" fmla="*/ 0 w 18"/>
                <a:gd name="T7" fmla="*/ 0 h 17"/>
                <a:gd name="T8" fmla="*/ 0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16"/>
                  </a:moveTo>
                  <a:lnTo>
                    <a:pt x="17" y="16"/>
                  </a:lnTo>
                  <a:lnTo>
                    <a:pt x="17" y="0"/>
                  </a:lnTo>
                  <a:lnTo>
                    <a:pt x="0" y="0"/>
                  </a:lnTo>
                  <a:lnTo>
                    <a:pt x="0" y="16"/>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42" name="Freeform 130"/>
            <p:cNvSpPr>
              <a:spLocks/>
            </p:cNvSpPr>
            <p:nvPr/>
          </p:nvSpPr>
          <p:spPr bwMode="auto">
            <a:xfrm>
              <a:off x="1780718" y="1882298"/>
              <a:ext cx="46051" cy="46779"/>
            </a:xfrm>
            <a:custGeom>
              <a:avLst/>
              <a:gdLst>
                <a:gd name="T0" fmla="*/ 0 w 77"/>
                <a:gd name="T1" fmla="*/ 0 h 94"/>
                <a:gd name="T2" fmla="*/ 0 w 77"/>
                <a:gd name="T3" fmla="*/ 0 h 94"/>
                <a:gd name="T4" fmla="*/ 0 w 77"/>
                <a:gd name="T5" fmla="*/ 0 h 94"/>
                <a:gd name="T6" fmla="*/ 0 w 77"/>
                <a:gd name="T7" fmla="*/ 0 h 94"/>
                <a:gd name="T8" fmla="*/ 0 w 77"/>
                <a:gd name="T9" fmla="*/ 0 h 94"/>
                <a:gd name="T10" fmla="*/ 0 w 77"/>
                <a:gd name="T11" fmla="*/ 0 h 94"/>
                <a:gd name="T12" fmla="*/ 0 w 77"/>
                <a:gd name="T13" fmla="*/ 0 h 94"/>
                <a:gd name="T14" fmla="*/ 0 w 77"/>
                <a:gd name="T15" fmla="*/ 0 h 94"/>
                <a:gd name="T16" fmla="*/ 0 w 77"/>
                <a:gd name="T17" fmla="*/ 0 h 94"/>
                <a:gd name="T18" fmla="*/ 0 w 77"/>
                <a:gd name="T19" fmla="*/ 0 h 94"/>
                <a:gd name="T20" fmla="*/ 0 w 77"/>
                <a:gd name="T21" fmla="*/ 0 h 94"/>
                <a:gd name="T22" fmla="*/ 0 w 77"/>
                <a:gd name="T23" fmla="*/ 0 h 94"/>
                <a:gd name="T24" fmla="*/ 0 w 77"/>
                <a:gd name="T25" fmla="*/ 0 h 94"/>
                <a:gd name="T26" fmla="*/ 0 w 77"/>
                <a:gd name="T27" fmla="*/ 0 h 94"/>
                <a:gd name="T28" fmla="*/ 0 w 77"/>
                <a:gd name="T29" fmla="*/ 0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94"/>
                <a:gd name="T47" fmla="*/ 77 w 77"/>
                <a:gd name="T48" fmla="*/ 94 h 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94">
                  <a:moveTo>
                    <a:pt x="76" y="31"/>
                  </a:moveTo>
                  <a:lnTo>
                    <a:pt x="61" y="31"/>
                  </a:lnTo>
                  <a:lnTo>
                    <a:pt x="46" y="16"/>
                  </a:lnTo>
                  <a:lnTo>
                    <a:pt x="61" y="0"/>
                  </a:lnTo>
                  <a:lnTo>
                    <a:pt x="46" y="0"/>
                  </a:lnTo>
                  <a:lnTo>
                    <a:pt x="30" y="16"/>
                  </a:lnTo>
                  <a:lnTo>
                    <a:pt x="15" y="16"/>
                  </a:lnTo>
                  <a:lnTo>
                    <a:pt x="15" y="47"/>
                  </a:lnTo>
                  <a:lnTo>
                    <a:pt x="15" y="62"/>
                  </a:lnTo>
                  <a:lnTo>
                    <a:pt x="0" y="78"/>
                  </a:lnTo>
                  <a:lnTo>
                    <a:pt x="15" y="93"/>
                  </a:lnTo>
                  <a:lnTo>
                    <a:pt x="30" y="93"/>
                  </a:lnTo>
                  <a:lnTo>
                    <a:pt x="61" y="78"/>
                  </a:lnTo>
                  <a:lnTo>
                    <a:pt x="76" y="47"/>
                  </a:lnTo>
                  <a:lnTo>
                    <a:pt x="76" y="31"/>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43" name="Freeform 131"/>
            <p:cNvSpPr>
              <a:spLocks/>
            </p:cNvSpPr>
            <p:nvPr/>
          </p:nvSpPr>
          <p:spPr bwMode="auto">
            <a:xfrm>
              <a:off x="1964923" y="2448995"/>
              <a:ext cx="62305" cy="54799"/>
            </a:xfrm>
            <a:custGeom>
              <a:avLst/>
              <a:gdLst>
                <a:gd name="T0" fmla="*/ 0 w 105"/>
                <a:gd name="T1" fmla="*/ 0 h 109"/>
                <a:gd name="T2" fmla="*/ 0 w 105"/>
                <a:gd name="T3" fmla="*/ 0 h 109"/>
                <a:gd name="T4" fmla="*/ 0 w 105"/>
                <a:gd name="T5" fmla="*/ 0 h 109"/>
                <a:gd name="T6" fmla="*/ 0 w 105"/>
                <a:gd name="T7" fmla="*/ 0 h 109"/>
                <a:gd name="T8" fmla="*/ 0 w 105"/>
                <a:gd name="T9" fmla="*/ 0 h 109"/>
                <a:gd name="T10" fmla="*/ 0 w 105"/>
                <a:gd name="T11" fmla="*/ 0 h 109"/>
                <a:gd name="T12" fmla="*/ 0 w 105"/>
                <a:gd name="T13" fmla="*/ 0 h 109"/>
                <a:gd name="T14" fmla="*/ 0 w 105"/>
                <a:gd name="T15" fmla="*/ 0 h 109"/>
                <a:gd name="T16" fmla="*/ 0 w 105"/>
                <a:gd name="T17" fmla="*/ 0 h 109"/>
                <a:gd name="T18" fmla="*/ 0 w 105"/>
                <a:gd name="T19" fmla="*/ 0 h 109"/>
                <a:gd name="T20" fmla="*/ 0 w 105"/>
                <a:gd name="T21" fmla="*/ 0 h 109"/>
                <a:gd name="T22" fmla="*/ 0 w 105"/>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
                <a:gd name="T37" fmla="*/ 0 h 109"/>
                <a:gd name="T38" fmla="*/ 105 w 105"/>
                <a:gd name="T39" fmla="*/ 109 h 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 h="109">
                  <a:moveTo>
                    <a:pt x="45" y="108"/>
                  </a:moveTo>
                  <a:lnTo>
                    <a:pt x="59" y="93"/>
                  </a:lnTo>
                  <a:lnTo>
                    <a:pt x="59" y="77"/>
                  </a:lnTo>
                  <a:lnTo>
                    <a:pt x="89" y="62"/>
                  </a:lnTo>
                  <a:lnTo>
                    <a:pt x="89" y="31"/>
                  </a:lnTo>
                  <a:lnTo>
                    <a:pt x="104" y="15"/>
                  </a:lnTo>
                  <a:lnTo>
                    <a:pt x="74" y="0"/>
                  </a:lnTo>
                  <a:lnTo>
                    <a:pt x="45" y="0"/>
                  </a:lnTo>
                  <a:lnTo>
                    <a:pt x="45" y="15"/>
                  </a:lnTo>
                  <a:lnTo>
                    <a:pt x="15" y="15"/>
                  </a:lnTo>
                  <a:lnTo>
                    <a:pt x="0" y="46"/>
                  </a:lnTo>
                  <a:lnTo>
                    <a:pt x="45" y="108"/>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44" name="Freeform 132"/>
            <p:cNvSpPr>
              <a:spLocks/>
            </p:cNvSpPr>
            <p:nvPr/>
          </p:nvSpPr>
          <p:spPr bwMode="auto">
            <a:xfrm>
              <a:off x="1973050" y="2448995"/>
              <a:ext cx="18962" cy="8019"/>
            </a:xfrm>
            <a:custGeom>
              <a:avLst/>
              <a:gdLst>
                <a:gd name="T0" fmla="*/ 0 w 32"/>
                <a:gd name="T1" fmla="*/ 0 h 17"/>
                <a:gd name="T2" fmla="*/ 0 w 32"/>
                <a:gd name="T3" fmla="*/ 0 h 17"/>
                <a:gd name="T4" fmla="*/ 0 w 32"/>
                <a:gd name="T5" fmla="*/ 0 h 17"/>
                <a:gd name="T6" fmla="*/ 0 w 32"/>
                <a:gd name="T7" fmla="*/ 0 h 17"/>
                <a:gd name="T8" fmla="*/ 0 w 32"/>
                <a:gd name="T9" fmla="*/ 0 h 17"/>
                <a:gd name="T10" fmla="*/ 0 60000 65536"/>
                <a:gd name="T11" fmla="*/ 0 60000 65536"/>
                <a:gd name="T12" fmla="*/ 0 60000 65536"/>
                <a:gd name="T13" fmla="*/ 0 60000 65536"/>
                <a:gd name="T14" fmla="*/ 0 60000 65536"/>
                <a:gd name="T15" fmla="*/ 0 w 32"/>
                <a:gd name="T16" fmla="*/ 0 h 17"/>
                <a:gd name="T17" fmla="*/ 32 w 32"/>
                <a:gd name="T18" fmla="*/ 17 h 17"/>
              </a:gdLst>
              <a:ahLst/>
              <a:cxnLst>
                <a:cxn ang="T10">
                  <a:pos x="T0" y="T1"/>
                </a:cxn>
                <a:cxn ang="T11">
                  <a:pos x="T2" y="T3"/>
                </a:cxn>
                <a:cxn ang="T12">
                  <a:pos x="T4" y="T5"/>
                </a:cxn>
                <a:cxn ang="T13">
                  <a:pos x="T6" y="T7"/>
                </a:cxn>
                <a:cxn ang="T14">
                  <a:pos x="T8" y="T9"/>
                </a:cxn>
              </a:cxnLst>
              <a:rect l="T15" t="T16" r="T17" b="T18"/>
              <a:pathLst>
                <a:path w="32" h="17">
                  <a:moveTo>
                    <a:pt x="0" y="16"/>
                  </a:moveTo>
                  <a:lnTo>
                    <a:pt x="31" y="16"/>
                  </a:lnTo>
                  <a:lnTo>
                    <a:pt x="31" y="0"/>
                  </a:lnTo>
                  <a:lnTo>
                    <a:pt x="0" y="0"/>
                  </a:lnTo>
                  <a:lnTo>
                    <a:pt x="0" y="16"/>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45" name="Freeform 133"/>
            <p:cNvSpPr>
              <a:spLocks/>
            </p:cNvSpPr>
            <p:nvPr/>
          </p:nvSpPr>
          <p:spPr bwMode="auto">
            <a:xfrm>
              <a:off x="1903973" y="2332715"/>
              <a:ext cx="123255" cy="92222"/>
            </a:xfrm>
            <a:custGeom>
              <a:avLst/>
              <a:gdLst>
                <a:gd name="T0" fmla="*/ 0 w 210"/>
                <a:gd name="T1" fmla="*/ 0 h 185"/>
                <a:gd name="T2" fmla="*/ 0 w 210"/>
                <a:gd name="T3" fmla="*/ 0 h 185"/>
                <a:gd name="T4" fmla="*/ 0 w 210"/>
                <a:gd name="T5" fmla="*/ 0 h 185"/>
                <a:gd name="T6" fmla="*/ 0 w 210"/>
                <a:gd name="T7" fmla="*/ 0 h 185"/>
                <a:gd name="T8" fmla="*/ 0 w 210"/>
                <a:gd name="T9" fmla="*/ 0 h 185"/>
                <a:gd name="T10" fmla="*/ 0 w 210"/>
                <a:gd name="T11" fmla="*/ 0 h 185"/>
                <a:gd name="T12" fmla="*/ 0 w 210"/>
                <a:gd name="T13" fmla="*/ 0 h 185"/>
                <a:gd name="T14" fmla="*/ 0 w 210"/>
                <a:gd name="T15" fmla="*/ 0 h 185"/>
                <a:gd name="T16" fmla="*/ 0 w 210"/>
                <a:gd name="T17" fmla="*/ 0 h 185"/>
                <a:gd name="T18" fmla="*/ 0 w 210"/>
                <a:gd name="T19" fmla="*/ 0 h 185"/>
                <a:gd name="T20" fmla="*/ 0 w 210"/>
                <a:gd name="T21" fmla="*/ 0 h 185"/>
                <a:gd name="T22" fmla="*/ 0 w 210"/>
                <a:gd name="T23" fmla="*/ 0 h 185"/>
                <a:gd name="T24" fmla="*/ 0 w 210"/>
                <a:gd name="T25" fmla="*/ 0 h 185"/>
                <a:gd name="T26" fmla="*/ 0 w 210"/>
                <a:gd name="T27" fmla="*/ 0 h 185"/>
                <a:gd name="T28" fmla="*/ 0 w 210"/>
                <a:gd name="T29" fmla="*/ 0 h 185"/>
                <a:gd name="T30" fmla="*/ 0 w 210"/>
                <a:gd name="T31" fmla="*/ 0 h 185"/>
                <a:gd name="T32" fmla="*/ 0 w 210"/>
                <a:gd name="T33" fmla="*/ 0 h 185"/>
                <a:gd name="T34" fmla="*/ 0 w 210"/>
                <a:gd name="T35" fmla="*/ 0 h 185"/>
                <a:gd name="T36" fmla="*/ 0 w 210"/>
                <a:gd name="T37" fmla="*/ 0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0"/>
                <a:gd name="T58" fmla="*/ 0 h 185"/>
                <a:gd name="T59" fmla="*/ 210 w 210"/>
                <a:gd name="T60" fmla="*/ 185 h 1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0" h="185">
                  <a:moveTo>
                    <a:pt x="105" y="184"/>
                  </a:moveTo>
                  <a:lnTo>
                    <a:pt x="105" y="153"/>
                  </a:lnTo>
                  <a:lnTo>
                    <a:pt x="134" y="138"/>
                  </a:lnTo>
                  <a:lnTo>
                    <a:pt x="149" y="138"/>
                  </a:lnTo>
                  <a:lnTo>
                    <a:pt x="179" y="92"/>
                  </a:lnTo>
                  <a:lnTo>
                    <a:pt x="209" y="46"/>
                  </a:lnTo>
                  <a:lnTo>
                    <a:pt x="209" y="15"/>
                  </a:lnTo>
                  <a:lnTo>
                    <a:pt x="179" y="0"/>
                  </a:lnTo>
                  <a:lnTo>
                    <a:pt x="134" y="0"/>
                  </a:lnTo>
                  <a:lnTo>
                    <a:pt x="105" y="15"/>
                  </a:lnTo>
                  <a:lnTo>
                    <a:pt x="30" y="0"/>
                  </a:lnTo>
                  <a:lnTo>
                    <a:pt x="15" y="31"/>
                  </a:lnTo>
                  <a:lnTo>
                    <a:pt x="15" y="61"/>
                  </a:lnTo>
                  <a:lnTo>
                    <a:pt x="0" y="92"/>
                  </a:lnTo>
                  <a:lnTo>
                    <a:pt x="0" y="138"/>
                  </a:lnTo>
                  <a:lnTo>
                    <a:pt x="30" y="138"/>
                  </a:lnTo>
                  <a:lnTo>
                    <a:pt x="45" y="184"/>
                  </a:lnTo>
                  <a:lnTo>
                    <a:pt x="75" y="184"/>
                  </a:lnTo>
                  <a:lnTo>
                    <a:pt x="105" y="184"/>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46" name="Freeform 134"/>
            <p:cNvSpPr>
              <a:spLocks/>
            </p:cNvSpPr>
            <p:nvPr/>
          </p:nvSpPr>
          <p:spPr bwMode="auto">
            <a:xfrm>
              <a:off x="1886365" y="2347417"/>
              <a:ext cx="27089" cy="56135"/>
            </a:xfrm>
            <a:custGeom>
              <a:avLst/>
              <a:gdLst>
                <a:gd name="T0" fmla="*/ 0 w 46"/>
                <a:gd name="T1" fmla="*/ 0 h 108"/>
                <a:gd name="T2" fmla="*/ 0 w 46"/>
                <a:gd name="T3" fmla="*/ 0 h 108"/>
                <a:gd name="T4" fmla="*/ 0 w 46"/>
                <a:gd name="T5" fmla="*/ 0 h 108"/>
                <a:gd name="T6" fmla="*/ 0 w 46"/>
                <a:gd name="T7" fmla="*/ 0 h 108"/>
                <a:gd name="T8" fmla="*/ 0 w 46"/>
                <a:gd name="T9" fmla="*/ 0 h 108"/>
                <a:gd name="T10" fmla="*/ 0 w 46"/>
                <a:gd name="T11" fmla="*/ 0 h 108"/>
                <a:gd name="T12" fmla="*/ 0 w 46"/>
                <a:gd name="T13" fmla="*/ 0 h 108"/>
                <a:gd name="T14" fmla="*/ 0 w 46"/>
                <a:gd name="T15" fmla="*/ 0 h 108"/>
                <a:gd name="T16" fmla="*/ 0 w 46"/>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108"/>
                <a:gd name="T29" fmla="*/ 46 w 46"/>
                <a:gd name="T30" fmla="*/ 108 h 1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108">
                  <a:moveTo>
                    <a:pt x="30" y="107"/>
                  </a:moveTo>
                  <a:lnTo>
                    <a:pt x="30" y="61"/>
                  </a:lnTo>
                  <a:lnTo>
                    <a:pt x="45" y="31"/>
                  </a:lnTo>
                  <a:lnTo>
                    <a:pt x="45" y="0"/>
                  </a:lnTo>
                  <a:lnTo>
                    <a:pt x="15" y="0"/>
                  </a:lnTo>
                  <a:lnTo>
                    <a:pt x="15" y="15"/>
                  </a:lnTo>
                  <a:lnTo>
                    <a:pt x="0" y="31"/>
                  </a:lnTo>
                  <a:lnTo>
                    <a:pt x="15" y="107"/>
                  </a:lnTo>
                  <a:lnTo>
                    <a:pt x="30" y="107"/>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47" name="Freeform 135"/>
            <p:cNvSpPr>
              <a:spLocks/>
            </p:cNvSpPr>
            <p:nvPr/>
          </p:nvSpPr>
          <p:spPr bwMode="auto">
            <a:xfrm>
              <a:off x="1876884" y="2355437"/>
              <a:ext cx="17608" cy="48116"/>
            </a:xfrm>
            <a:custGeom>
              <a:avLst/>
              <a:gdLst>
                <a:gd name="T0" fmla="*/ 0 w 32"/>
                <a:gd name="T1" fmla="*/ 0 h 93"/>
                <a:gd name="T2" fmla="*/ 0 w 32"/>
                <a:gd name="T3" fmla="*/ 0 h 93"/>
                <a:gd name="T4" fmla="*/ 0 w 32"/>
                <a:gd name="T5" fmla="*/ 0 h 93"/>
                <a:gd name="T6" fmla="*/ 0 w 32"/>
                <a:gd name="T7" fmla="*/ 0 h 93"/>
                <a:gd name="T8" fmla="*/ 0 w 32"/>
                <a:gd name="T9" fmla="*/ 0 h 93"/>
                <a:gd name="T10" fmla="*/ 0 60000 65536"/>
                <a:gd name="T11" fmla="*/ 0 60000 65536"/>
                <a:gd name="T12" fmla="*/ 0 60000 65536"/>
                <a:gd name="T13" fmla="*/ 0 60000 65536"/>
                <a:gd name="T14" fmla="*/ 0 60000 65536"/>
                <a:gd name="T15" fmla="*/ 0 w 32"/>
                <a:gd name="T16" fmla="*/ 0 h 93"/>
                <a:gd name="T17" fmla="*/ 32 w 32"/>
                <a:gd name="T18" fmla="*/ 93 h 93"/>
              </a:gdLst>
              <a:ahLst/>
              <a:cxnLst>
                <a:cxn ang="T10">
                  <a:pos x="T0" y="T1"/>
                </a:cxn>
                <a:cxn ang="T11">
                  <a:pos x="T2" y="T3"/>
                </a:cxn>
                <a:cxn ang="T12">
                  <a:pos x="T4" y="T5"/>
                </a:cxn>
                <a:cxn ang="T13">
                  <a:pos x="T6" y="T7"/>
                </a:cxn>
                <a:cxn ang="T14">
                  <a:pos x="T8" y="T9"/>
                </a:cxn>
              </a:cxnLst>
              <a:rect l="T15" t="T16" r="T17" b="T18"/>
              <a:pathLst>
                <a:path w="32" h="93">
                  <a:moveTo>
                    <a:pt x="31" y="92"/>
                  </a:moveTo>
                  <a:lnTo>
                    <a:pt x="16" y="15"/>
                  </a:lnTo>
                  <a:lnTo>
                    <a:pt x="0" y="0"/>
                  </a:lnTo>
                  <a:lnTo>
                    <a:pt x="16" y="92"/>
                  </a:lnTo>
                  <a:lnTo>
                    <a:pt x="31" y="92"/>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48" name="Freeform 136"/>
            <p:cNvSpPr>
              <a:spLocks/>
            </p:cNvSpPr>
            <p:nvPr/>
          </p:nvSpPr>
          <p:spPr bwMode="auto">
            <a:xfrm>
              <a:off x="1843023" y="2355437"/>
              <a:ext cx="43342" cy="62818"/>
            </a:xfrm>
            <a:custGeom>
              <a:avLst/>
              <a:gdLst>
                <a:gd name="T0" fmla="*/ 0 w 75"/>
                <a:gd name="T1" fmla="*/ 0 h 124"/>
                <a:gd name="T2" fmla="*/ 0 w 75"/>
                <a:gd name="T3" fmla="*/ 0 h 124"/>
                <a:gd name="T4" fmla="*/ 0 w 75"/>
                <a:gd name="T5" fmla="*/ 0 h 124"/>
                <a:gd name="T6" fmla="*/ 0 w 75"/>
                <a:gd name="T7" fmla="*/ 0 h 124"/>
                <a:gd name="T8" fmla="*/ 0 w 75"/>
                <a:gd name="T9" fmla="*/ 0 h 124"/>
                <a:gd name="T10" fmla="*/ 0 w 75"/>
                <a:gd name="T11" fmla="*/ 0 h 124"/>
                <a:gd name="T12" fmla="*/ 0 w 75"/>
                <a:gd name="T13" fmla="*/ 0 h 124"/>
                <a:gd name="T14" fmla="*/ 0 w 75"/>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124"/>
                <a:gd name="T26" fmla="*/ 75 w 75"/>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124">
                  <a:moveTo>
                    <a:pt x="74" y="92"/>
                  </a:moveTo>
                  <a:lnTo>
                    <a:pt x="59" y="0"/>
                  </a:lnTo>
                  <a:lnTo>
                    <a:pt x="0" y="15"/>
                  </a:lnTo>
                  <a:lnTo>
                    <a:pt x="0" y="46"/>
                  </a:lnTo>
                  <a:lnTo>
                    <a:pt x="0" y="92"/>
                  </a:lnTo>
                  <a:lnTo>
                    <a:pt x="0" y="123"/>
                  </a:lnTo>
                  <a:lnTo>
                    <a:pt x="30" y="123"/>
                  </a:lnTo>
                  <a:lnTo>
                    <a:pt x="74" y="92"/>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49" name="Freeform 137"/>
            <p:cNvSpPr>
              <a:spLocks/>
            </p:cNvSpPr>
            <p:nvPr/>
          </p:nvSpPr>
          <p:spPr bwMode="auto">
            <a:xfrm>
              <a:off x="1876884" y="2239157"/>
              <a:ext cx="150343" cy="109597"/>
            </a:xfrm>
            <a:custGeom>
              <a:avLst/>
              <a:gdLst>
                <a:gd name="T0" fmla="*/ 0 w 255"/>
                <a:gd name="T1" fmla="*/ 0 h 217"/>
                <a:gd name="T2" fmla="*/ 0 w 255"/>
                <a:gd name="T3" fmla="*/ 0 h 217"/>
                <a:gd name="T4" fmla="*/ 0 w 255"/>
                <a:gd name="T5" fmla="*/ 0 h 217"/>
                <a:gd name="T6" fmla="*/ 0 w 255"/>
                <a:gd name="T7" fmla="*/ 0 h 217"/>
                <a:gd name="T8" fmla="*/ 0 w 255"/>
                <a:gd name="T9" fmla="*/ 0 h 217"/>
                <a:gd name="T10" fmla="*/ 0 w 255"/>
                <a:gd name="T11" fmla="*/ 0 h 217"/>
                <a:gd name="T12" fmla="*/ 0 w 255"/>
                <a:gd name="T13" fmla="*/ 0 h 217"/>
                <a:gd name="T14" fmla="*/ 0 w 255"/>
                <a:gd name="T15" fmla="*/ 0 h 217"/>
                <a:gd name="T16" fmla="*/ 0 w 255"/>
                <a:gd name="T17" fmla="*/ 0 h 217"/>
                <a:gd name="T18" fmla="*/ 0 w 255"/>
                <a:gd name="T19" fmla="*/ 0 h 217"/>
                <a:gd name="T20" fmla="*/ 0 w 255"/>
                <a:gd name="T21" fmla="*/ 0 h 217"/>
                <a:gd name="T22" fmla="*/ 0 w 255"/>
                <a:gd name="T23" fmla="*/ 0 h 217"/>
                <a:gd name="T24" fmla="*/ 0 w 255"/>
                <a:gd name="T25" fmla="*/ 0 h 217"/>
                <a:gd name="T26" fmla="*/ 0 w 255"/>
                <a:gd name="T27" fmla="*/ 0 h 217"/>
                <a:gd name="T28" fmla="*/ 0 w 255"/>
                <a:gd name="T29" fmla="*/ 0 h 217"/>
                <a:gd name="T30" fmla="*/ 0 w 255"/>
                <a:gd name="T31" fmla="*/ 0 h 217"/>
                <a:gd name="T32" fmla="*/ 0 w 255"/>
                <a:gd name="T33" fmla="*/ 0 h 217"/>
                <a:gd name="T34" fmla="*/ 0 w 255"/>
                <a:gd name="T35" fmla="*/ 0 h 217"/>
                <a:gd name="T36" fmla="*/ 0 w 255"/>
                <a:gd name="T37" fmla="*/ 0 h 217"/>
                <a:gd name="T38" fmla="*/ 0 w 255"/>
                <a:gd name="T39" fmla="*/ 0 h 217"/>
                <a:gd name="T40" fmla="*/ 0 w 255"/>
                <a:gd name="T41" fmla="*/ 0 h 2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5"/>
                <a:gd name="T64" fmla="*/ 0 h 217"/>
                <a:gd name="T65" fmla="*/ 255 w 255"/>
                <a:gd name="T66" fmla="*/ 217 h 2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5" h="217">
                  <a:moveTo>
                    <a:pt x="224" y="0"/>
                  </a:moveTo>
                  <a:lnTo>
                    <a:pt x="120" y="46"/>
                  </a:lnTo>
                  <a:lnTo>
                    <a:pt x="105" y="62"/>
                  </a:lnTo>
                  <a:lnTo>
                    <a:pt x="75" y="77"/>
                  </a:lnTo>
                  <a:lnTo>
                    <a:pt x="75" y="139"/>
                  </a:lnTo>
                  <a:lnTo>
                    <a:pt x="60" y="154"/>
                  </a:lnTo>
                  <a:lnTo>
                    <a:pt x="0" y="154"/>
                  </a:lnTo>
                  <a:lnTo>
                    <a:pt x="15" y="201"/>
                  </a:lnTo>
                  <a:lnTo>
                    <a:pt x="30" y="216"/>
                  </a:lnTo>
                  <a:lnTo>
                    <a:pt x="60" y="216"/>
                  </a:lnTo>
                  <a:lnTo>
                    <a:pt x="75" y="185"/>
                  </a:lnTo>
                  <a:lnTo>
                    <a:pt x="149" y="201"/>
                  </a:lnTo>
                  <a:lnTo>
                    <a:pt x="179" y="185"/>
                  </a:lnTo>
                  <a:lnTo>
                    <a:pt x="224" y="185"/>
                  </a:lnTo>
                  <a:lnTo>
                    <a:pt x="239" y="185"/>
                  </a:lnTo>
                  <a:lnTo>
                    <a:pt x="239" y="154"/>
                  </a:lnTo>
                  <a:lnTo>
                    <a:pt x="254" y="139"/>
                  </a:lnTo>
                  <a:lnTo>
                    <a:pt x="254" y="62"/>
                  </a:lnTo>
                  <a:lnTo>
                    <a:pt x="254" y="46"/>
                  </a:lnTo>
                  <a:lnTo>
                    <a:pt x="254" y="15"/>
                  </a:lnTo>
                  <a:lnTo>
                    <a:pt x="224"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50" name="Freeform 138"/>
            <p:cNvSpPr>
              <a:spLocks/>
            </p:cNvSpPr>
            <p:nvPr/>
          </p:nvSpPr>
          <p:spPr bwMode="auto">
            <a:xfrm>
              <a:off x="2006911" y="2239157"/>
              <a:ext cx="113773" cy="156376"/>
            </a:xfrm>
            <a:custGeom>
              <a:avLst/>
              <a:gdLst>
                <a:gd name="T0" fmla="*/ 0 w 194"/>
                <a:gd name="T1" fmla="*/ 0 h 309"/>
                <a:gd name="T2" fmla="*/ 0 w 194"/>
                <a:gd name="T3" fmla="*/ 0 h 309"/>
                <a:gd name="T4" fmla="*/ 0 w 194"/>
                <a:gd name="T5" fmla="*/ 0 h 309"/>
                <a:gd name="T6" fmla="*/ 0 w 194"/>
                <a:gd name="T7" fmla="*/ 0 h 309"/>
                <a:gd name="T8" fmla="*/ 0 w 194"/>
                <a:gd name="T9" fmla="*/ 0 h 309"/>
                <a:gd name="T10" fmla="*/ 0 w 194"/>
                <a:gd name="T11" fmla="*/ 0 h 309"/>
                <a:gd name="T12" fmla="*/ 0 w 194"/>
                <a:gd name="T13" fmla="*/ 0 h 309"/>
                <a:gd name="T14" fmla="*/ 0 w 194"/>
                <a:gd name="T15" fmla="*/ 0 h 309"/>
                <a:gd name="T16" fmla="*/ 0 w 194"/>
                <a:gd name="T17" fmla="*/ 0 h 309"/>
                <a:gd name="T18" fmla="*/ 0 w 194"/>
                <a:gd name="T19" fmla="*/ 0 h 309"/>
                <a:gd name="T20" fmla="*/ 0 w 194"/>
                <a:gd name="T21" fmla="*/ 0 h 309"/>
                <a:gd name="T22" fmla="*/ 0 w 194"/>
                <a:gd name="T23" fmla="*/ 0 h 309"/>
                <a:gd name="T24" fmla="*/ 0 w 194"/>
                <a:gd name="T25" fmla="*/ 0 h 309"/>
                <a:gd name="T26" fmla="*/ 0 w 194"/>
                <a:gd name="T27" fmla="*/ 0 h 309"/>
                <a:gd name="T28" fmla="*/ 0 w 194"/>
                <a:gd name="T29" fmla="*/ 0 h 309"/>
                <a:gd name="T30" fmla="*/ 0 w 194"/>
                <a:gd name="T31" fmla="*/ 0 h 309"/>
                <a:gd name="T32" fmla="*/ 0 w 194"/>
                <a:gd name="T33" fmla="*/ 0 h 309"/>
                <a:gd name="T34" fmla="*/ 0 w 194"/>
                <a:gd name="T35" fmla="*/ 0 h 309"/>
                <a:gd name="T36" fmla="*/ 0 w 194"/>
                <a:gd name="T37" fmla="*/ 0 h 309"/>
                <a:gd name="T38" fmla="*/ 0 w 194"/>
                <a:gd name="T39" fmla="*/ 0 h 309"/>
                <a:gd name="T40" fmla="*/ 0 w 194"/>
                <a:gd name="T41" fmla="*/ 0 h 309"/>
                <a:gd name="T42" fmla="*/ 0 w 194"/>
                <a:gd name="T43" fmla="*/ 0 h 3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4"/>
                <a:gd name="T67" fmla="*/ 0 h 309"/>
                <a:gd name="T68" fmla="*/ 194 w 194"/>
                <a:gd name="T69" fmla="*/ 309 h 3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4" h="309">
                  <a:moveTo>
                    <a:pt x="193" y="77"/>
                  </a:moveTo>
                  <a:lnTo>
                    <a:pt x="45" y="0"/>
                  </a:lnTo>
                  <a:lnTo>
                    <a:pt x="30" y="15"/>
                  </a:lnTo>
                  <a:lnTo>
                    <a:pt x="30" y="46"/>
                  </a:lnTo>
                  <a:lnTo>
                    <a:pt x="30" y="62"/>
                  </a:lnTo>
                  <a:lnTo>
                    <a:pt x="30" y="139"/>
                  </a:lnTo>
                  <a:lnTo>
                    <a:pt x="15" y="154"/>
                  </a:lnTo>
                  <a:lnTo>
                    <a:pt x="15" y="185"/>
                  </a:lnTo>
                  <a:lnTo>
                    <a:pt x="0" y="185"/>
                  </a:lnTo>
                  <a:lnTo>
                    <a:pt x="30" y="200"/>
                  </a:lnTo>
                  <a:lnTo>
                    <a:pt x="45" y="262"/>
                  </a:lnTo>
                  <a:lnTo>
                    <a:pt x="15" y="277"/>
                  </a:lnTo>
                  <a:lnTo>
                    <a:pt x="45" y="308"/>
                  </a:lnTo>
                  <a:lnTo>
                    <a:pt x="134" y="277"/>
                  </a:lnTo>
                  <a:lnTo>
                    <a:pt x="163" y="246"/>
                  </a:lnTo>
                  <a:lnTo>
                    <a:pt x="178" y="231"/>
                  </a:lnTo>
                  <a:lnTo>
                    <a:pt x="148" y="216"/>
                  </a:lnTo>
                  <a:lnTo>
                    <a:pt x="163" y="185"/>
                  </a:lnTo>
                  <a:lnTo>
                    <a:pt x="163" y="169"/>
                  </a:lnTo>
                  <a:lnTo>
                    <a:pt x="163" y="139"/>
                  </a:lnTo>
                  <a:lnTo>
                    <a:pt x="193" y="154"/>
                  </a:lnTo>
                  <a:lnTo>
                    <a:pt x="193" y="77"/>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51" name="Line 139"/>
            <p:cNvSpPr>
              <a:spLocks noChangeShapeType="1"/>
            </p:cNvSpPr>
            <p:nvPr/>
          </p:nvSpPr>
          <p:spPr bwMode="auto">
            <a:xfrm>
              <a:off x="1956796" y="2457015"/>
              <a:ext cx="0" cy="6683"/>
            </a:xfrm>
            <a:prstGeom prst="line">
              <a:avLst/>
            </a:prstGeom>
            <a:noFill/>
            <a:ln w="3175" cap="rnd">
              <a:solidFill>
                <a:schemeClr val="bg1"/>
              </a:solidFill>
              <a:round/>
              <a:headEnd/>
              <a:tailEnd/>
            </a:ln>
            <a:extLst>
              <a:ext uri="{909E8E84-426E-40DD-AFC4-6F175D3DCCD1}">
                <a14:hiddenFill xmlns:a14="http://schemas.microsoft.com/office/drawing/2010/main">
                  <a:noFill/>
                </a14:hiddenFill>
              </a:ext>
            </a:extLst>
          </p:spPr>
          <p:txBody>
            <a:bodyPr/>
            <a:lstStyle/>
            <a:p>
              <a:pPr defTabSz="685800">
                <a:defRPr/>
              </a:pPr>
              <a:endParaRPr lang="en-GB" sz="1350" dirty="0">
                <a:solidFill>
                  <a:prstClr val="black"/>
                </a:solidFill>
                <a:latin typeface="Calibri" panose="020F0502020204030204"/>
              </a:endParaRPr>
            </a:p>
          </p:txBody>
        </p:sp>
        <p:sp>
          <p:nvSpPr>
            <p:cNvPr id="152" name="Line 140"/>
            <p:cNvSpPr>
              <a:spLocks noChangeShapeType="1"/>
            </p:cNvSpPr>
            <p:nvPr/>
          </p:nvSpPr>
          <p:spPr bwMode="auto">
            <a:xfrm>
              <a:off x="1928353" y="1942443"/>
              <a:ext cx="9481" cy="0"/>
            </a:xfrm>
            <a:prstGeom prst="line">
              <a:avLst/>
            </a:prstGeom>
            <a:noFill/>
            <a:ln w="3175" cap="rnd">
              <a:solidFill>
                <a:schemeClr val="bg1"/>
              </a:solidFill>
              <a:round/>
              <a:headEnd/>
              <a:tailEnd/>
            </a:ln>
            <a:extLst>
              <a:ext uri="{909E8E84-426E-40DD-AFC4-6F175D3DCCD1}">
                <a14:hiddenFill xmlns:a14="http://schemas.microsoft.com/office/drawing/2010/main">
                  <a:noFill/>
                </a14:hiddenFill>
              </a:ext>
            </a:extLst>
          </p:spPr>
          <p:txBody>
            <a:bodyPr/>
            <a:lstStyle/>
            <a:p>
              <a:pPr defTabSz="685800">
                <a:defRPr/>
              </a:pPr>
              <a:endParaRPr lang="en-GB" sz="1350" dirty="0">
                <a:solidFill>
                  <a:prstClr val="black"/>
                </a:solidFill>
                <a:latin typeface="Calibri" panose="020F0502020204030204"/>
              </a:endParaRPr>
            </a:p>
          </p:txBody>
        </p:sp>
        <p:sp>
          <p:nvSpPr>
            <p:cNvPr id="153" name="Freeform 141"/>
            <p:cNvSpPr>
              <a:spLocks/>
            </p:cNvSpPr>
            <p:nvPr/>
          </p:nvSpPr>
          <p:spPr bwMode="auto">
            <a:xfrm>
              <a:off x="1928353" y="1888981"/>
              <a:ext cx="78558" cy="85539"/>
            </a:xfrm>
            <a:custGeom>
              <a:avLst/>
              <a:gdLst>
                <a:gd name="T0" fmla="*/ 0 w 135"/>
                <a:gd name="T1" fmla="*/ 0 h 170"/>
                <a:gd name="T2" fmla="*/ 0 w 135"/>
                <a:gd name="T3" fmla="*/ 0 h 170"/>
                <a:gd name="T4" fmla="*/ 0 w 135"/>
                <a:gd name="T5" fmla="*/ 0 h 170"/>
                <a:gd name="T6" fmla="*/ 0 w 135"/>
                <a:gd name="T7" fmla="*/ 0 h 170"/>
                <a:gd name="T8" fmla="*/ 0 w 135"/>
                <a:gd name="T9" fmla="*/ 0 h 170"/>
                <a:gd name="T10" fmla="*/ 0 w 135"/>
                <a:gd name="T11" fmla="*/ 0 h 170"/>
                <a:gd name="T12" fmla="*/ 0 w 135"/>
                <a:gd name="T13" fmla="*/ 0 h 170"/>
                <a:gd name="T14" fmla="*/ 0 w 135"/>
                <a:gd name="T15" fmla="*/ 0 h 170"/>
                <a:gd name="T16" fmla="*/ 0 w 135"/>
                <a:gd name="T17" fmla="*/ 0 h 170"/>
                <a:gd name="T18" fmla="*/ 0 w 135"/>
                <a:gd name="T19" fmla="*/ 0 h 170"/>
                <a:gd name="T20" fmla="*/ 0 w 135"/>
                <a:gd name="T21" fmla="*/ 0 h 170"/>
                <a:gd name="T22" fmla="*/ 0 w 135"/>
                <a:gd name="T23" fmla="*/ 0 h 170"/>
                <a:gd name="T24" fmla="*/ 0 w 135"/>
                <a:gd name="T25" fmla="*/ 0 h 170"/>
                <a:gd name="T26" fmla="*/ 0 w 135"/>
                <a:gd name="T27" fmla="*/ 0 h 170"/>
                <a:gd name="T28" fmla="*/ 0 w 135"/>
                <a:gd name="T29" fmla="*/ 0 h 170"/>
                <a:gd name="T30" fmla="*/ 0 w 135"/>
                <a:gd name="T31" fmla="*/ 0 h 170"/>
                <a:gd name="T32" fmla="*/ 0 w 135"/>
                <a:gd name="T33" fmla="*/ 0 h 170"/>
                <a:gd name="T34" fmla="*/ 0 w 135"/>
                <a:gd name="T35" fmla="*/ 0 h 170"/>
                <a:gd name="T36" fmla="*/ 0 w 135"/>
                <a:gd name="T37" fmla="*/ 0 h 170"/>
                <a:gd name="T38" fmla="*/ 0 w 135"/>
                <a:gd name="T39" fmla="*/ 0 h 170"/>
                <a:gd name="T40" fmla="*/ 0 w 135"/>
                <a:gd name="T41" fmla="*/ 0 h 170"/>
                <a:gd name="T42" fmla="*/ 0 w 135"/>
                <a:gd name="T43" fmla="*/ 0 h 170"/>
                <a:gd name="T44" fmla="*/ 0 w 135"/>
                <a:gd name="T45" fmla="*/ 0 h 170"/>
                <a:gd name="T46" fmla="*/ 0 w 135"/>
                <a:gd name="T47" fmla="*/ 0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5"/>
                <a:gd name="T73" fmla="*/ 0 h 170"/>
                <a:gd name="T74" fmla="*/ 135 w 135"/>
                <a:gd name="T75" fmla="*/ 170 h 1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5" h="170">
                  <a:moveTo>
                    <a:pt x="74" y="169"/>
                  </a:moveTo>
                  <a:lnTo>
                    <a:pt x="45" y="154"/>
                  </a:lnTo>
                  <a:lnTo>
                    <a:pt x="45" y="138"/>
                  </a:lnTo>
                  <a:lnTo>
                    <a:pt x="15" y="108"/>
                  </a:lnTo>
                  <a:lnTo>
                    <a:pt x="0" y="108"/>
                  </a:lnTo>
                  <a:lnTo>
                    <a:pt x="15" y="92"/>
                  </a:lnTo>
                  <a:lnTo>
                    <a:pt x="15" y="77"/>
                  </a:lnTo>
                  <a:lnTo>
                    <a:pt x="30" y="46"/>
                  </a:lnTo>
                  <a:lnTo>
                    <a:pt x="30" y="31"/>
                  </a:lnTo>
                  <a:lnTo>
                    <a:pt x="45" y="15"/>
                  </a:lnTo>
                  <a:lnTo>
                    <a:pt x="60" y="0"/>
                  </a:lnTo>
                  <a:lnTo>
                    <a:pt x="74" y="0"/>
                  </a:lnTo>
                  <a:lnTo>
                    <a:pt x="89" y="15"/>
                  </a:lnTo>
                  <a:lnTo>
                    <a:pt x="89" y="31"/>
                  </a:lnTo>
                  <a:lnTo>
                    <a:pt x="89" y="46"/>
                  </a:lnTo>
                  <a:lnTo>
                    <a:pt x="74" y="61"/>
                  </a:lnTo>
                  <a:lnTo>
                    <a:pt x="74" y="77"/>
                  </a:lnTo>
                  <a:lnTo>
                    <a:pt x="74" y="92"/>
                  </a:lnTo>
                  <a:lnTo>
                    <a:pt x="89" y="92"/>
                  </a:lnTo>
                  <a:lnTo>
                    <a:pt x="119" y="108"/>
                  </a:lnTo>
                  <a:lnTo>
                    <a:pt x="134" y="138"/>
                  </a:lnTo>
                  <a:lnTo>
                    <a:pt x="134" y="154"/>
                  </a:lnTo>
                  <a:lnTo>
                    <a:pt x="89" y="154"/>
                  </a:lnTo>
                  <a:lnTo>
                    <a:pt x="74" y="169"/>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54" name="Freeform 142"/>
            <p:cNvSpPr>
              <a:spLocks/>
            </p:cNvSpPr>
            <p:nvPr/>
          </p:nvSpPr>
          <p:spPr bwMode="auto">
            <a:xfrm>
              <a:off x="1998784" y="1927741"/>
              <a:ext cx="96166" cy="40097"/>
            </a:xfrm>
            <a:custGeom>
              <a:avLst/>
              <a:gdLst>
                <a:gd name="T0" fmla="*/ 0 w 165"/>
                <a:gd name="T1" fmla="*/ 0 h 78"/>
                <a:gd name="T2" fmla="*/ 0 w 165"/>
                <a:gd name="T3" fmla="*/ 0 h 78"/>
                <a:gd name="T4" fmla="*/ 0 w 165"/>
                <a:gd name="T5" fmla="*/ 0 h 78"/>
                <a:gd name="T6" fmla="*/ 0 w 165"/>
                <a:gd name="T7" fmla="*/ 0 h 78"/>
                <a:gd name="T8" fmla="*/ 0 w 165"/>
                <a:gd name="T9" fmla="*/ 0 h 78"/>
                <a:gd name="T10" fmla="*/ 0 w 165"/>
                <a:gd name="T11" fmla="*/ 0 h 78"/>
                <a:gd name="T12" fmla="*/ 0 w 165"/>
                <a:gd name="T13" fmla="*/ 0 h 78"/>
                <a:gd name="T14" fmla="*/ 0 w 165"/>
                <a:gd name="T15" fmla="*/ 0 h 78"/>
                <a:gd name="T16" fmla="*/ 0 w 165"/>
                <a:gd name="T17" fmla="*/ 0 h 78"/>
                <a:gd name="T18" fmla="*/ 0 w 165"/>
                <a:gd name="T19" fmla="*/ 0 h 78"/>
                <a:gd name="T20" fmla="*/ 0 w 165"/>
                <a:gd name="T21" fmla="*/ 0 h 78"/>
                <a:gd name="T22" fmla="*/ 0 w 165"/>
                <a:gd name="T23" fmla="*/ 0 h 78"/>
                <a:gd name="T24" fmla="*/ 0 w 165"/>
                <a:gd name="T25" fmla="*/ 0 h 78"/>
                <a:gd name="T26" fmla="*/ 0 w 165"/>
                <a:gd name="T27" fmla="*/ 0 h 78"/>
                <a:gd name="T28" fmla="*/ 0 w 165"/>
                <a:gd name="T29" fmla="*/ 0 h 78"/>
                <a:gd name="T30" fmla="*/ 0 w 165"/>
                <a:gd name="T31" fmla="*/ 0 h 78"/>
                <a:gd name="T32" fmla="*/ 0 w 165"/>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5"/>
                <a:gd name="T52" fmla="*/ 0 h 78"/>
                <a:gd name="T53" fmla="*/ 165 w 165"/>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5" h="78">
                  <a:moveTo>
                    <a:pt x="75" y="15"/>
                  </a:moveTo>
                  <a:lnTo>
                    <a:pt x="30" y="0"/>
                  </a:lnTo>
                  <a:lnTo>
                    <a:pt x="0" y="15"/>
                  </a:lnTo>
                  <a:lnTo>
                    <a:pt x="0" y="31"/>
                  </a:lnTo>
                  <a:lnTo>
                    <a:pt x="15" y="62"/>
                  </a:lnTo>
                  <a:lnTo>
                    <a:pt x="30" y="62"/>
                  </a:lnTo>
                  <a:lnTo>
                    <a:pt x="45" y="46"/>
                  </a:lnTo>
                  <a:lnTo>
                    <a:pt x="60" y="62"/>
                  </a:lnTo>
                  <a:lnTo>
                    <a:pt x="75" y="77"/>
                  </a:lnTo>
                  <a:lnTo>
                    <a:pt x="104" y="77"/>
                  </a:lnTo>
                  <a:lnTo>
                    <a:pt x="104" y="62"/>
                  </a:lnTo>
                  <a:lnTo>
                    <a:pt x="134" y="62"/>
                  </a:lnTo>
                  <a:lnTo>
                    <a:pt x="149" y="62"/>
                  </a:lnTo>
                  <a:lnTo>
                    <a:pt x="164" y="62"/>
                  </a:lnTo>
                  <a:lnTo>
                    <a:pt x="134" y="31"/>
                  </a:lnTo>
                  <a:lnTo>
                    <a:pt x="104" y="31"/>
                  </a:lnTo>
                  <a:lnTo>
                    <a:pt x="75" y="15"/>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55" name="Freeform 143"/>
            <p:cNvSpPr>
              <a:spLocks/>
            </p:cNvSpPr>
            <p:nvPr/>
          </p:nvSpPr>
          <p:spPr bwMode="auto">
            <a:xfrm>
              <a:off x="1973050" y="1888981"/>
              <a:ext cx="43342" cy="56135"/>
            </a:xfrm>
            <a:custGeom>
              <a:avLst/>
              <a:gdLst>
                <a:gd name="T0" fmla="*/ 0 w 75"/>
                <a:gd name="T1" fmla="*/ 0 h 109"/>
                <a:gd name="T2" fmla="*/ 0 w 75"/>
                <a:gd name="T3" fmla="*/ 0 h 109"/>
                <a:gd name="T4" fmla="*/ 0 w 75"/>
                <a:gd name="T5" fmla="*/ 0 h 109"/>
                <a:gd name="T6" fmla="*/ 0 w 75"/>
                <a:gd name="T7" fmla="*/ 0 h 109"/>
                <a:gd name="T8" fmla="*/ 0 w 75"/>
                <a:gd name="T9" fmla="*/ 0 h 109"/>
                <a:gd name="T10" fmla="*/ 0 w 75"/>
                <a:gd name="T11" fmla="*/ 0 h 109"/>
                <a:gd name="T12" fmla="*/ 0 w 75"/>
                <a:gd name="T13" fmla="*/ 0 h 109"/>
                <a:gd name="T14" fmla="*/ 0 w 75"/>
                <a:gd name="T15" fmla="*/ 0 h 109"/>
                <a:gd name="T16" fmla="*/ 0 w 75"/>
                <a:gd name="T17" fmla="*/ 0 h 109"/>
                <a:gd name="T18" fmla="*/ 0 w 75"/>
                <a:gd name="T19" fmla="*/ 0 h 109"/>
                <a:gd name="T20" fmla="*/ 0 w 75"/>
                <a:gd name="T21" fmla="*/ 0 h 109"/>
                <a:gd name="T22" fmla="*/ 0 w 75"/>
                <a:gd name="T23" fmla="*/ 0 h 109"/>
                <a:gd name="T24" fmla="*/ 0 w 75"/>
                <a:gd name="T25" fmla="*/ 0 h 109"/>
                <a:gd name="T26" fmla="*/ 0 w 75"/>
                <a:gd name="T27" fmla="*/ 0 h 109"/>
                <a:gd name="T28" fmla="*/ 0 w 75"/>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109"/>
                <a:gd name="T47" fmla="*/ 75 w 75"/>
                <a:gd name="T48" fmla="*/ 109 h 1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109">
                  <a:moveTo>
                    <a:pt x="15" y="15"/>
                  </a:moveTo>
                  <a:lnTo>
                    <a:pt x="15" y="31"/>
                  </a:lnTo>
                  <a:lnTo>
                    <a:pt x="15" y="46"/>
                  </a:lnTo>
                  <a:lnTo>
                    <a:pt x="15" y="62"/>
                  </a:lnTo>
                  <a:lnTo>
                    <a:pt x="0" y="62"/>
                  </a:lnTo>
                  <a:lnTo>
                    <a:pt x="0" y="77"/>
                  </a:lnTo>
                  <a:lnTo>
                    <a:pt x="0" y="93"/>
                  </a:lnTo>
                  <a:lnTo>
                    <a:pt x="15" y="93"/>
                  </a:lnTo>
                  <a:lnTo>
                    <a:pt x="30" y="108"/>
                  </a:lnTo>
                  <a:lnTo>
                    <a:pt x="44" y="108"/>
                  </a:lnTo>
                  <a:lnTo>
                    <a:pt x="74" y="77"/>
                  </a:lnTo>
                  <a:lnTo>
                    <a:pt x="59" y="31"/>
                  </a:lnTo>
                  <a:lnTo>
                    <a:pt x="74" y="15"/>
                  </a:lnTo>
                  <a:lnTo>
                    <a:pt x="44" y="0"/>
                  </a:lnTo>
                  <a:lnTo>
                    <a:pt x="15" y="15"/>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56" name="Freeform 144"/>
            <p:cNvSpPr>
              <a:spLocks/>
            </p:cNvSpPr>
            <p:nvPr/>
          </p:nvSpPr>
          <p:spPr bwMode="auto">
            <a:xfrm>
              <a:off x="1947315" y="1974520"/>
              <a:ext cx="112419" cy="101578"/>
            </a:xfrm>
            <a:custGeom>
              <a:avLst/>
              <a:gdLst>
                <a:gd name="T0" fmla="*/ 0 w 196"/>
                <a:gd name="T1" fmla="*/ 0 h 201"/>
                <a:gd name="T2" fmla="*/ 0 w 196"/>
                <a:gd name="T3" fmla="*/ 0 h 201"/>
                <a:gd name="T4" fmla="*/ 0 w 196"/>
                <a:gd name="T5" fmla="*/ 0 h 201"/>
                <a:gd name="T6" fmla="*/ 0 w 196"/>
                <a:gd name="T7" fmla="*/ 0 h 201"/>
                <a:gd name="T8" fmla="*/ 0 w 196"/>
                <a:gd name="T9" fmla="*/ 0 h 201"/>
                <a:gd name="T10" fmla="*/ 0 w 196"/>
                <a:gd name="T11" fmla="*/ 0 h 201"/>
                <a:gd name="T12" fmla="*/ 0 w 196"/>
                <a:gd name="T13" fmla="*/ 0 h 201"/>
                <a:gd name="T14" fmla="*/ 0 w 196"/>
                <a:gd name="T15" fmla="*/ 0 h 201"/>
                <a:gd name="T16" fmla="*/ 0 w 196"/>
                <a:gd name="T17" fmla="*/ 0 h 201"/>
                <a:gd name="T18" fmla="*/ 0 w 196"/>
                <a:gd name="T19" fmla="*/ 0 h 201"/>
                <a:gd name="T20" fmla="*/ 0 w 196"/>
                <a:gd name="T21" fmla="*/ 0 h 201"/>
                <a:gd name="T22" fmla="*/ 0 w 196"/>
                <a:gd name="T23" fmla="*/ 0 h 201"/>
                <a:gd name="T24" fmla="*/ 0 w 196"/>
                <a:gd name="T25" fmla="*/ 0 h 201"/>
                <a:gd name="T26" fmla="*/ 0 w 196"/>
                <a:gd name="T27" fmla="*/ 0 h 201"/>
                <a:gd name="T28" fmla="*/ 0 w 196"/>
                <a:gd name="T29" fmla="*/ 0 h 201"/>
                <a:gd name="T30" fmla="*/ 0 w 196"/>
                <a:gd name="T31" fmla="*/ 0 h 201"/>
                <a:gd name="T32" fmla="*/ 0 w 196"/>
                <a:gd name="T33" fmla="*/ 0 h 201"/>
                <a:gd name="T34" fmla="*/ 0 w 196"/>
                <a:gd name="T35" fmla="*/ 0 h 201"/>
                <a:gd name="T36" fmla="*/ 0 w 196"/>
                <a:gd name="T37" fmla="*/ 0 h 201"/>
                <a:gd name="T38" fmla="*/ 0 w 196"/>
                <a:gd name="T39" fmla="*/ 0 h 201"/>
                <a:gd name="T40" fmla="*/ 0 w 196"/>
                <a:gd name="T41" fmla="*/ 0 h 201"/>
                <a:gd name="T42" fmla="*/ 0 w 196"/>
                <a:gd name="T43" fmla="*/ 0 h 201"/>
                <a:gd name="T44" fmla="*/ 0 w 196"/>
                <a:gd name="T45" fmla="*/ 0 h 201"/>
                <a:gd name="T46" fmla="*/ 0 w 196"/>
                <a:gd name="T47" fmla="*/ 0 h 201"/>
                <a:gd name="T48" fmla="*/ 0 w 196"/>
                <a:gd name="T49" fmla="*/ 0 h 201"/>
                <a:gd name="T50" fmla="*/ 0 w 196"/>
                <a:gd name="T51" fmla="*/ 0 h 201"/>
                <a:gd name="T52" fmla="*/ 0 w 196"/>
                <a:gd name="T53" fmla="*/ 0 h 201"/>
                <a:gd name="T54" fmla="*/ 0 w 196"/>
                <a:gd name="T55" fmla="*/ 0 h 201"/>
                <a:gd name="T56" fmla="*/ 0 w 196"/>
                <a:gd name="T57" fmla="*/ 0 h 2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6"/>
                <a:gd name="T88" fmla="*/ 0 h 201"/>
                <a:gd name="T89" fmla="*/ 196 w 196"/>
                <a:gd name="T90" fmla="*/ 201 h 20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6" h="201">
                  <a:moveTo>
                    <a:pt x="15" y="77"/>
                  </a:moveTo>
                  <a:lnTo>
                    <a:pt x="30" y="62"/>
                  </a:lnTo>
                  <a:lnTo>
                    <a:pt x="45" y="77"/>
                  </a:lnTo>
                  <a:lnTo>
                    <a:pt x="60" y="92"/>
                  </a:lnTo>
                  <a:lnTo>
                    <a:pt x="105" y="138"/>
                  </a:lnTo>
                  <a:lnTo>
                    <a:pt x="120" y="138"/>
                  </a:lnTo>
                  <a:lnTo>
                    <a:pt x="150" y="154"/>
                  </a:lnTo>
                  <a:lnTo>
                    <a:pt x="150" y="185"/>
                  </a:lnTo>
                  <a:lnTo>
                    <a:pt x="150" y="200"/>
                  </a:lnTo>
                  <a:lnTo>
                    <a:pt x="165" y="200"/>
                  </a:lnTo>
                  <a:lnTo>
                    <a:pt x="180" y="169"/>
                  </a:lnTo>
                  <a:lnTo>
                    <a:pt x="165" y="169"/>
                  </a:lnTo>
                  <a:lnTo>
                    <a:pt x="180" y="154"/>
                  </a:lnTo>
                  <a:lnTo>
                    <a:pt x="195" y="154"/>
                  </a:lnTo>
                  <a:lnTo>
                    <a:pt x="150" y="123"/>
                  </a:lnTo>
                  <a:lnTo>
                    <a:pt x="120" y="108"/>
                  </a:lnTo>
                  <a:lnTo>
                    <a:pt x="105" y="77"/>
                  </a:lnTo>
                  <a:lnTo>
                    <a:pt x="90" y="77"/>
                  </a:lnTo>
                  <a:lnTo>
                    <a:pt x="90" y="46"/>
                  </a:lnTo>
                  <a:lnTo>
                    <a:pt x="105" y="46"/>
                  </a:lnTo>
                  <a:lnTo>
                    <a:pt x="105" y="31"/>
                  </a:lnTo>
                  <a:lnTo>
                    <a:pt x="105" y="15"/>
                  </a:lnTo>
                  <a:lnTo>
                    <a:pt x="90" y="0"/>
                  </a:lnTo>
                  <a:lnTo>
                    <a:pt x="45" y="15"/>
                  </a:lnTo>
                  <a:lnTo>
                    <a:pt x="30" y="31"/>
                  </a:lnTo>
                  <a:lnTo>
                    <a:pt x="15" y="31"/>
                  </a:lnTo>
                  <a:lnTo>
                    <a:pt x="0" y="31"/>
                  </a:lnTo>
                  <a:lnTo>
                    <a:pt x="0" y="46"/>
                  </a:lnTo>
                  <a:lnTo>
                    <a:pt x="15" y="77"/>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57" name="Freeform 145"/>
            <p:cNvSpPr>
              <a:spLocks/>
            </p:cNvSpPr>
            <p:nvPr/>
          </p:nvSpPr>
          <p:spPr bwMode="auto">
            <a:xfrm>
              <a:off x="2006911" y="2076098"/>
              <a:ext cx="28443" cy="16039"/>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w 46"/>
                <a:gd name="T11" fmla="*/ 0 h 31"/>
                <a:gd name="T12" fmla="*/ 0 w 46"/>
                <a:gd name="T13" fmla="*/ 0 h 31"/>
                <a:gd name="T14" fmla="*/ 0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31"/>
                <a:gd name="T26" fmla="*/ 46 w 46"/>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31">
                  <a:moveTo>
                    <a:pt x="45" y="0"/>
                  </a:moveTo>
                  <a:lnTo>
                    <a:pt x="30" y="0"/>
                  </a:lnTo>
                  <a:lnTo>
                    <a:pt x="0" y="0"/>
                  </a:lnTo>
                  <a:lnTo>
                    <a:pt x="0" y="15"/>
                  </a:lnTo>
                  <a:lnTo>
                    <a:pt x="30" y="30"/>
                  </a:lnTo>
                  <a:lnTo>
                    <a:pt x="45" y="15"/>
                  </a:lnTo>
                  <a:lnTo>
                    <a:pt x="30" y="15"/>
                  </a:lnTo>
                  <a:lnTo>
                    <a:pt x="45" y="0"/>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58" name="Freeform 146"/>
            <p:cNvSpPr>
              <a:spLocks/>
            </p:cNvSpPr>
            <p:nvPr/>
          </p:nvSpPr>
          <p:spPr bwMode="auto">
            <a:xfrm>
              <a:off x="1964923" y="2044020"/>
              <a:ext cx="9481" cy="24058"/>
            </a:xfrm>
            <a:custGeom>
              <a:avLst/>
              <a:gdLst>
                <a:gd name="T0" fmla="*/ 0 w 17"/>
                <a:gd name="T1" fmla="*/ 0 h 47"/>
                <a:gd name="T2" fmla="*/ 0 w 17"/>
                <a:gd name="T3" fmla="*/ 0 h 47"/>
                <a:gd name="T4" fmla="*/ 0 w 17"/>
                <a:gd name="T5" fmla="*/ 0 h 47"/>
                <a:gd name="T6" fmla="*/ 0 w 17"/>
                <a:gd name="T7" fmla="*/ 0 h 47"/>
                <a:gd name="T8" fmla="*/ 0 w 17"/>
                <a:gd name="T9" fmla="*/ 0 h 47"/>
                <a:gd name="T10" fmla="*/ 0 w 17"/>
                <a:gd name="T11" fmla="*/ 0 h 47"/>
                <a:gd name="T12" fmla="*/ 0 w 17"/>
                <a:gd name="T13" fmla="*/ 0 h 47"/>
                <a:gd name="T14" fmla="*/ 0 60000 65536"/>
                <a:gd name="T15" fmla="*/ 0 60000 65536"/>
                <a:gd name="T16" fmla="*/ 0 60000 65536"/>
                <a:gd name="T17" fmla="*/ 0 60000 65536"/>
                <a:gd name="T18" fmla="*/ 0 60000 65536"/>
                <a:gd name="T19" fmla="*/ 0 60000 65536"/>
                <a:gd name="T20" fmla="*/ 0 60000 65536"/>
                <a:gd name="T21" fmla="*/ 0 w 17"/>
                <a:gd name="T22" fmla="*/ 0 h 47"/>
                <a:gd name="T23" fmla="*/ 17 w 17"/>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47">
                  <a:moveTo>
                    <a:pt x="0" y="15"/>
                  </a:moveTo>
                  <a:lnTo>
                    <a:pt x="0" y="31"/>
                  </a:lnTo>
                  <a:lnTo>
                    <a:pt x="0" y="46"/>
                  </a:lnTo>
                  <a:lnTo>
                    <a:pt x="16" y="31"/>
                  </a:lnTo>
                  <a:lnTo>
                    <a:pt x="16" y="15"/>
                  </a:lnTo>
                  <a:lnTo>
                    <a:pt x="0" y="0"/>
                  </a:lnTo>
                  <a:lnTo>
                    <a:pt x="0" y="15"/>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59" name="Freeform 147"/>
            <p:cNvSpPr>
              <a:spLocks/>
            </p:cNvSpPr>
            <p:nvPr/>
          </p:nvSpPr>
          <p:spPr bwMode="auto">
            <a:xfrm>
              <a:off x="1937834" y="1966501"/>
              <a:ext cx="35216" cy="24058"/>
            </a:xfrm>
            <a:custGeom>
              <a:avLst/>
              <a:gdLst>
                <a:gd name="T0" fmla="*/ 0 w 60"/>
                <a:gd name="T1" fmla="*/ 0 h 47"/>
                <a:gd name="T2" fmla="*/ 0 w 60"/>
                <a:gd name="T3" fmla="*/ 0 h 47"/>
                <a:gd name="T4" fmla="*/ 0 w 60"/>
                <a:gd name="T5" fmla="*/ 0 h 47"/>
                <a:gd name="T6" fmla="*/ 0 w 60"/>
                <a:gd name="T7" fmla="*/ 0 h 47"/>
                <a:gd name="T8" fmla="*/ 0 w 60"/>
                <a:gd name="T9" fmla="*/ 0 h 47"/>
                <a:gd name="T10" fmla="*/ 0 w 60"/>
                <a:gd name="T11" fmla="*/ 0 h 47"/>
                <a:gd name="T12" fmla="*/ 0 w 60"/>
                <a:gd name="T13" fmla="*/ 0 h 47"/>
                <a:gd name="T14" fmla="*/ 0 w 60"/>
                <a:gd name="T15" fmla="*/ 0 h 47"/>
                <a:gd name="T16" fmla="*/ 0 w 60"/>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7"/>
                <a:gd name="T29" fmla="*/ 60 w 60"/>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7">
                  <a:moveTo>
                    <a:pt x="59" y="15"/>
                  </a:moveTo>
                  <a:lnTo>
                    <a:pt x="30" y="0"/>
                  </a:lnTo>
                  <a:lnTo>
                    <a:pt x="0" y="31"/>
                  </a:lnTo>
                  <a:lnTo>
                    <a:pt x="0" y="46"/>
                  </a:lnTo>
                  <a:lnTo>
                    <a:pt x="15" y="46"/>
                  </a:lnTo>
                  <a:lnTo>
                    <a:pt x="30" y="46"/>
                  </a:lnTo>
                  <a:lnTo>
                    <a:pt x="44" y="46"/>
                  </a:lnTo>
                  <a:lnTo>
                    <a:pt x="59" y="31"/>
                  </a:lnTo>
                  <a:lnTo>
                    <a:pt x="59" y="15"/>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60" name="Freeform 148"/>
            <p:cNvSpPr>
              <a:spLocks/>
            </p:cNvSpPr>
            <p:nvPr/>
          </p:nvSpPr>
          <p:spPr bwMode="auto">
            <a:xfrm>
              <a:off x="1973050" y="1950462"/>
              <a:ext cx="69077" cy="33414"/>
            </a:xfrm>
            <a:custGeom>
              <a:avLst/>
              <a:gdLst>
                <a:gd name="T0" fmla="*/ 0 w 120"/>
                <a:gd name="T1" fmla="*/ 0 h 63"/>
                <a:gd name="T2" fmla="*/ 0 w 120"/>
                <a:gd name="T3" fmla="*/ 0 h 63"/>
                <a:gd name="T4" fmla="*/ 0 w 120"/>
                <a:gd name="T5" fmla="*/ 0 h 63"/>
                <a:gd name="T6" fmla="*/ 0 w 120"/>
                <a:gd name="T7" fmla="*/ 0 h 63"/>
                <a:gd name="T8" fmla="*/ 0 w 120"/>
                <a:gd name="T9" fmla="*/ 0 h 63"/>
                <a:gd name="T10" fmla="*/ 0 w 120"/>
                <a:gd name="T11" fmla="*/ 0 h 63"/>
                <a:gd name="T12" fmla="*/ 0 w 120"/>
                <a:gd name="T13" fmla="*/ 0 h 63"/>
                <a:gd name="T14" fmla="*/ 0 w 120"/>
                <a:gd name="T15" fmla="*/ 0 h 63"/>
                <a:gd name="T16" fmla="*/ 0 w 120"/>
                <a:gd name="T17" fmla="*/ 0 h 63"/>
                <a:gd name="T18" fmla="*/ 0 w 120"/>
                <a:gd name="T19" fmla="*/ 0 h 63"/>
                <a:gd name="T20" fmla="*/ 0 w 120"/>
                <a:gd name="T21" fmla="*/ 0 h 63"/>
                <a:gd name="T22" fmla="*/ 0 w 120"/>
                <a:gd name="T23" fmla="*/ 0 h 63"/>
                <a:gd name="T24" fmla="*/ 0 w 120"/>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
                <a:gd name="T40" fmla="*/ 0 h 63"/>
                <a:gd name="T41" fmla="*/ 120 w 120"/>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 h="63">
                  <a:moveTo>
                    <a:pt x="60" y="16"/>
                  </a:moveTo>
                  <a:lnTo>
                    <a:pt x="60" y="31"/>
                  </a:lnTo>
                  <a:lnTo>
                    <a:pt x="15" y="31"/>
                  </a:lnTo>
                  <a:lnTo>
                    <a:pt x="0" y="47"/>
                  </a:lnTo>
                  <a:lnTo>
                    <a:pt x="0" y="62"/>
                  </a:lnTo>
                  <a:lnTo>
                    <a:pt x="45" y="47"/>
                  </a:lnTo>
                  <a:lnTo>
                    <a:pt x="60" y="62"/>
                  </a:lnTo>
                  <a:lnTo>
                    <a:pt x="104" y="62"/>
                  </a:lnTo>
                  <a:lnTo>
                    <a:pt x="119" y="31"/>
                  </a:lnTo>
                  <a:lnTo>
                    <a:pt x="104" y="16"/>
                  </a:lnTo>
                  <a:lnTo>
                    <a:pt x="89" y="0"/>
                  </a:lnTo>
                  <a:lnTo>
                    <a:pt x="74" y="16"/>
                  </a:lnTo>
                  <a:lnTo>
                    <a:pt x="60" y="16"/>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61" name="Freeform 149"/>
            <p:cNvSpPr>
              <a:spLocks/>
            </p:cNvSpPr>
            <p:nvPr/>
          </p:nvSpPr>
          <p:spPr bwMode="auto">
            <a:xfrm>
              <a:off x="2034000" y="1958481"/>
              <a:ext cx="60950" cy="32077"/>
            </a:xfrm>
            <a:custGeom>
              <a:avLst/>
              <a:gdLst>
                <a:gd name="T0" fmla="*/ 0 w 105"/>
                <a:gd name="T1" fmla="*/ 0 h 62"/>
                <a:gd name="T2" fmla="*/ 0 w 105"/>
                <a:gd name="T3" fmla="*/ 0 h 62"/>
                <a:gd name="T4" fmla="*/ 0 w 105"/>
                <a:gd name="T5" fmla="*/ 0 h 62"/>
                <a:gd name="T6" fmla="*/ 0 w 105"/>
                <a:gd name="T7" fmla="*/ 0 h 62"/>
                <a:gd name="T8" fmla="*/ 0 w 105"/>
                <a:gd name="T9" fmla="*/ 0 h 62"/>
                <a:gd name="T10" fmla="*/ 0 w 105"/>
                <a:gd name="T11" fmla="*/ 0 h 62"/>
                <a:gd name="T12" fmla="*/ 0 w 105"/>
                <a:gd name="T13" fmla="*/ 0 h 62"/>
                <a:gd name="T14" fmla="*/ 0 w 105"/>
                <a:gd name="T15" fmla="*/ 0 h 62"/>
                <a:gd name="T16" fmla="*/ 0 w 105"/>
                <a:gd name="T17" fmla="*/ 0 h 62"/>
                <a:gd name="T18" fmla="*/ 0 w 105"/>
                <a:gd name="T19" fmla="*/ 0 h 62"/>
                <a:gd name="T20" fmla="*/ 0 w 105"/>
                <a:gd name="T21" fmla="*/ 0 h 62"/>
                <a:gd name="T22" fmla="*/ 0 w 105"/>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
                <a:gd name="T37" fmla="*/ 0 h 62"/>
                <a:gd name="T38" fmla="*/ 105 w 105"/>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 h="62">
                  <a:moveTo>
                    <a:pt x="89" y="0"/>
                  </a:moveTo>
                  <a:lnTo>
                    <a:pt x="74" y="0"/>
                  </a:lnTo>
                  <a:lnTo>
                    <a:pt x="45" y="0"/>
                  </a:lnTo>
                  <a:lnTo>
                    <a:pt x="45" y="15"/>
                  </a:lnTo>
                  <a:lnTo>
                    <a:pt x="15" y="15"/>
                  </a:lnTo>
                  <a:lnTo>
                    <a:pt x="0" y="46"/>
                  </a:lnTo>
                  <a:lnTo>
                    <a:pt x="30" y="61"/>
                  </a:lnTo>
                  <a:lnTo>
                    <a:pt x="45" y="46"/>
                  </a:lnTo>
                  <a:lnTo>
                    <a:pt x="74" y="61"/>
                  </a:lnTo>
                  <a:lnTo>
                    <a:pt x="89" y="31"/>
                  </a:lnTo>
                  <a:lnTo>
                    <a:pt x="104" y="15"/>
                  </a:lnTo>
                  <a:lnTo>
                    <a:pt x="89" y="0"/>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62" name="Freeform 150"/>
            <p:cNvSpPr>
              <a:spLocks/>
            </p:cNvSpPr>
            <p:nvPr/>
          </p:nvSpPr>
          <p:spPr bwMode="auto">
            <a:xfrm>
              <a:off x="2066506" y="2029318"/>
              <a:ext cx="20317" cy="30741"/>
            </a:xfrm>
            <a:custGeom>
              <a:avLst/>
              <a:gdLst>
                <a:gd name="T0" fmla="*/ 0 w 30"/>
                <a:gd name="T1" fmla="*/ 0 h 62"/>
                <a:gd name="T2" fmla="*/ 0 w 30"/>
                <a:gd name="T3" fmla="*/ 0 h 62"/>
                <a:gd name="T4" fmla="*/ 1 w 30"/>
                <a:gd name="T5" fmla="*/ 0 h 62"/>
                <a:gd name="T6" fmla="*/ 1 w 30"/>
                <a:gd name="T7" fmla="*/ 0 h 62"/>
                <a:gd name="T8" fmla="*/ 1 w 30"/>
                <a:gd name="T9" fmla="*/ 0 h 62"/>
                <a:gd name="T10" fmla="*/ 0 w 30"/>
                <a:gd name="T11" fmla="*/ 0 h 62"/>
                <a:gd name="T12" fmla="*/ 0 60000 65536"/>
                <a:gd name="T13" fmla="*/ 0 60000 65536"/>
                <a:gd name="T14" fmla="*/ 0 60000 65536"/>
                <a:gd name="T15" fmla="*/ 0 60000 65536"/>
                <a:gd name="T16" fmla="*/ 0 60000 65536"/>
                <a:gd name="T17" fmla="*/ 0 60000 65536"/>
                <a:gd name="T18" fmla="*/ 0 w 30"/>
                <a:gd name="T19" fmla="*/ 0 h 62"/>
                <a:gd name="T20" fmla="*/ 30 w 30"/>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30" h="62">
                  <a:moveTo>
                    <a:pt x="0" y="15"/>
                  </a:moveTo>
                  <a:lnTo>
                    <a:pt x="0" y="46"/>
                  </a:lnTo>
                  <a:lnTo>
                    <a:pt x="29" y="61"/>
                  </a:lnTo>
                  <a:lnTo>
                    <a:pt x="29" y="46"/>
                  </a:lnTo>
                  <a:lnTo>
                    <a:pt x="15" y="0"/>
                  </a:lnTo>
                  <a:lnTo>
                    <a:pt x="0" y="15"/>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63" name="Oval 151"/>
            <p:cNvSpPr>
              <a:spLocks noChangeArrowheads="1"/>
            </p:cNvSpPr>
            <p:nvPr/>
          </p:nvSpPr>
          <p:spPr bwMode="auto">
            <a:xfrm>
              <a:off x="1998784" y="2092136"/>
              <a:ext cx="8127" cy="6683"/>
            </a:xfrm>
            <a:prstGeom prst="ellipse">
              <a:avLst/>
            </a:prstGeom>
            <a:solidFill>
              <a:srgbClr val="C0C0C0"/>
            </a:solidFill>
            <a:ln w="3175" cap="rnd">
              <a:solidFill>
                <a:schemeClr val="bg1"/>
              </a:solidFill>
              <a:round/>
              <a:headEnd/>
              <a:tailEnd/>
            </a:ln>
          </p:spPr>
          <p:txBody>
            <a:bodyPr/>
            <a:lstStyle/>
            <a:p>
              <a:pPr defTabSz="685800">
                <a:spcBef>
                  <a:spcPct val="50000"/>
                </a:spcBef>
                <a:defRPr/>
              </a:pPr>
              <a:endParaRPr lang="en-US" sz="3000" dirty="0">
                <a:solidFill>
                  <a:prstClr val="black"/>
                </a:solidFill>
                <a:latin typeface="Calibri" panose="020F0502020204030204"/>
              </a:endParaRPr>
            </a:p>
          </p:txBody>
        </p:sp>
        <p:sp>
          <p:nvSpPr>
            <p:cNvPr id="164" name="Freeform 152"/>
            <p:cNvSpPr>
              <a:spLocks/>
            </p:cNvSpPr>
            <p:nvPr/>
          </p:nvSpPr>
          <p:spPr bwMode="auto">
            <a:xfrm>
              <a:off x="1956796" y="2090800"/>
              <a:ext cx="41988" cy="70837"/>
            </a:xfrm>
            <a:custGeom>
              <a:avLst/>
              <a:gdLst>
                <a:gd name="T0" fmla="*/ 0 w 75"/>
                <a:gd name="T1" fmla="*/ 0 h 140"/>
                <a:gd name="T2" fmla="*/ 0 w 75"/>
                <a:gd name="T3" fmla="*/ 0 h 140"/>
                <a:gd name="T4" fmla="*/ 0 w 75"/>
                <a:gd name="T5" fmla="*/ 0 h 140"/>
                <a:gd name="T6" fmla="*/ 0 w 75"/>
                <a:gd name="T7" fmla="*/ 0 h 140"/>
                <a:gd name="T8" fmla="*/ 0 w 75"/>
                <a:gd name="T9" fmla="*/ 0 h 140"/>
                <a:gd name="T10" fmla="*/ 0 w 75"/>
                <a:gd name="T11" fmla="*/ 0 h 140"/>
                <a:gd name="T12" fmla="*/ 0 w 75"/>
                <a:gd name="T13" fmla="*/ 0 h 140"/>
                <a:gd name="T14" fmla="*/ 0 w 75"/>
                <a:gd name="T15" fmla="*/ 0 h 140"/>
                <a:gd name="T16" fmla="*/ 0 w 75"/>
                <a:gd name="T17" fmla="*/ 0 h 140"/>
                <a:gd name="T18" fmla="*/ 0 w 75"/>
                <a:gd name="T19" fmla="*/ 0 h 140"/>
                <a:gd name="T20" fmla="*/ 0 w 75"/>
                <a:gd name="T21" fmla="*/ 0 h 140"/>
                <a:gd name="T22" fmla="*/ 0 w 75"/>
                <a:gd name="T23" fmla="*/ 0 h 140"/>
                <a:gd name="T24" fmla="*/ 0 w 75"/>
                <a:gd name="T25" fmla="*/ 0 h 140"/>
                <a:gd name="T26" fmla="*/ 0 w 75"/>
                <a:gd name="T27" fmla="*/ 0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
                <a:gd name="T43" fmla="*/ 0 h 140"/>
                <a:gd name="T44" fmla="*/ 75 w 75"/>
                <a:gd name="T45" fmla="*/ 140 h 1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 h="140">
                  <a:moveTo>
                    <a:pt x="15" y="15"/>
                  </a:moveTo>
                  <a:lnTo>
                    <a:pt x="15" y="46"/>
                  </a:lnTo>
                  <a:lnTo>
                    <a:pt x="0" y="62"/>
                  </a:lnTo>
                  <a:lnTo>
                    <a:pt x="0" y="93"/>
                  </a:lnTo>
                  <a:lnTo>
                    <a:pt x="30" y="108"/>
                  </a:lnTo>
                  <a:lnTo>
                    <a:pt x="30" y="139"/>
                  </a:lnTo>
                  <a:lnTo>
                    <a:pt x="44" y="139"/>
                  </a:lnTo>
                  <a:lnTo>
                    <a:pt x="44" y="108"/>
                  </a:lnTo>
                  <a:lnTo>
                    <a:pt x="59" y="108"/>
                  </a:lnTo>
                  <a:lnTo>
                    <a:pt x="74" y="93"/>
                  </a:lnTo>
                  <a:lnTo>
                    <a:pt x="44" y="77"/>
                  </a:lnTo>
                  <a:lnTo>
                    <a:pt x="59" y="15"/>
                  </a:lnTo>
                  <a:lnTo>
                    <a:pt x="44" y="0"/>
                  </a:lnTo>
                  <a:lnTo>
                    <a:pt x="15" y="15"/>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65" name="Freeform 153"/>
            <p:cNvSpPr>
              <a:spLocks/>
            </p:cNvSpPr>
            <p:nvPr/>
          </p:nvSpPr>
          <p:spPr bwMode="auto">
            <a:xfrm>
              <a:off x="1973050" y="2137579"/>
              <a:ext cx="157116" cy="140338"/>
            </a:xfrm>
            <a:custGeom>
              <a:avLst/>
              <a:gdLst>
                <a:gd name="T0" fmla="*/ 0 w 270"/>
                <a:gd name="T1" fmla="*/ 0 h 278"/>
                <a:gd name="T2" fmla="*/ 0 w 270"/>
                <a:gd name="T3" fmla="*/ 0 h 278"/>
                <a:gd name="T4" fmla="*/ 0 w 270"/>
                <a:gd name="T5" fmla="*/ 0 h 278"/>
                <a:gd name="T6" fmla="*/ 0 w 270"/>
                <a:gd name="T7" fmla="*/ 0 h 278"/>
                <a:gd name="T8" fmla="*/ 0 w 270"/>
                <a:gd name="T9" fmla="*/ 0 h 278"/>
                <a:gd name="T10" fmla="*/ 0 w 270"/>
                <a:gd name="T11" fmla="*/ 0 h 278"/>
                <a:gd name="T12" fmla="*/ 0 w 270"/>
                <a:gd name="T13" fmla="*/ 0 h 278"/>
                <a:gd name="T14" fmla="*/ 0 w 270"/>
                <a:gd name="T15" fmla="*/ 0 h 278"/>
                <a:gd name="T16" fmla="*/ 0 w 270"/>
                <a:gd name="T17" fmla="*/ 0 h 278"/>
                <a:gd name="T18" fmla="*/ 0 w 270"/>
                <a:gd name="T19" fmla="*/ 0 h 278"/>
                <a:gd name="T20" fmla="*/ 0 w 270"/>
                <a:gd name="T21" fmla="*/ 0 h 278"/>
                <a:gd name="T22" fmla="*/ 0 w 270"/>
                <a:gd name="T23" fmla="*/ 0 h 278"/>
                <a:gd name="T24" fmla="*/ 0 w 270"/>
                <a:gd name="T25" fmla="*/ 0 h 278"/>
                <a:gd name="T26" fmla="*/ 0 w 270"/>
                <a:gd name="T27" fmla="*/ 0 h 278"/>
                <a:gd name="T28" fmla="*/ 0 w 270"/>
                <a:gd name="T29" fmla="*/ 0 h 278"/>
                <a:gd name="T30" fmla="*/ 0 w 270"/>
                <a:gd name="T31" fmla="*/ 0 h 278"/>
                <a:gd name="T32" fmla="*/ 0 w 270"/>
                <a:gd name="T33" fmla="*/ 0 h 278"/>
                <a:gd name="T34" fmla="*/ 0 w 270"/>
                <a:gd name="T35" fmla="*/ 0 h 278"/>
                <a:gd name="T36" fmla="*/ 0 w 270"/>
                <a:gd name="T37" fmla="*/ 0 h 278"/>
                <a:gd name="T38" fmla="*/ 0 w 270"/>
                <a:gd name="T39" fmla="*/ 0 h 278"/>
                <a:gd name="T40" fmla="*/ 0 w 270"/>
                <a:gd name="T41" fmla="*/ 0 h 278"/>
                <a:gd name="T42" fmla="*/ 0 w 270"/>
                <a:gd name="T43" fmla="*/ 0 h 278"/>
                <a:gd name="T44" fmla="*/ 0 w 270"/>
                <a:gd name="T45" fmla="*/ 0 h 278"/>
                <a:gd name="T46" fmla="*/ 0 w 270"/>
                <a:gd name="T47" fmla="*/ 0 h 278"/>
                <a:gd name="T48" fmla="*/ 0 w 270"/>
                <a:gd name="T49" fmla="*/ 0 h 2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0"/>
                <a:gd name="T76" fmla="*/ 0 h 278"/>
                <a:gd name="T77" fmla="*/ 270 w 270"/>
                <a:gd name="T78" fmla="*/ 278 h 2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0" h="278">
                  <a:moveTo>
                    <a:pt x="45" y="0"/>
                  </a:moveTo>
                  <a:lnTo>
                    <a:pt x="30" y="15"/>
                  </a:lnTo>
                  <a:lnTo>
                    <a:pt x="15" y="15"/>
                  </a:lnTo>
                  <a:lnTo>
                    <a:pt x="15" y="46"/>
                  </a:lnTo>
                  <a:lnTo>
                    <a:pt x="0" y="46"/>
                  </a:lnTo>
                  <a:lnTo>
                    <a:pt x="0" y="92"/>
                  </a:lnTo>
                  <a:lnTo>
                    <a:pt x="0" y="108"/>
                  </a:lnTo>
                  <a:lnTo>
                    <a:pt x="0" y="139"/>
                  </a:lnTo>
                  <a:lnTo>
                    <a:pt x="15" y="169"/>
                  </a:lnTo>
                  <a:lnTo>
                    <a:pt x="60" y="200"/>
                  </a:lnTo>
                  <a:lnTo>
                    <a:pt x="90" y="215"/>
                  </a:lnTo>
                  <a:lnTo>
                    <a:pt x="105" y="200"/>
                  </a:lnTo>
                  <a:lnTo>
                    <a:pt x="254" y="277"/>
                  </a:lnTo>
                  <a:lnTo>
                    <a:pt x="254" y="262"/>
                  </a:lnTo>
                  <a:lnTo>
                    <a:pt x="269" y="262"/>
                  </a:lnTo>
                  <a:lnTo>
                    <a:pt x="269" y="231"/>
                  </a:lnTo>
                  <a:lnTo>
                    <a:pt x="269" y="92"/>
                  </a:lnTo>
                  <a:lnTo>
                    <a:pt x="254" y="62"/>
                  </a:lnTo>
                  <a:lnTo>
                    <a:pt x="269" y="31"/>
                  </a:lnTo>
                  <a:lnTo>
                    <a:pt x="209" y="0"/>
                  </a:lnTo>
                  <a:lnTo>
                    <a:pt x="179" y="15"/>
                  </a:lnTo>
                  <a:lnTo>
                    <a:pt x="194" y="46"/>
                  </a:lnTo>
                  <a:lnTo>
                    <a:pt x="164" y="62"/>
                  </a:lnTo>
                  <a:lnTo>
                    <a:pt x="105" y="31"/>
                  </a:lnTo>
                  <a:lnTo>
                    <a:pt x="45"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66" name="Freeform 154"/>
            <p:cNvSpPr>
              <a:spLocks/>
            </p:cNvSpPr>
            <p:nvPr/>
          </p:nvSpPr>
          <p:spPr bwMode="auto">
            <a:xfrm>
              <a:off x="2006911" y="1982539"/>
              <a:ext cx="96166" cy="70837"/>
            </a:xfrm>
            <a:custGeom>
              <a:avLst/>
              <a:gdLst>
                <a:gd name="T0" fmla="*/ 0 w 165"/>
                <a:gd name="T1" fmla="*/ 0 h 139"/>
                <a:gd name="T2" fmla="*/ 0 w 165"/>
                <a:gd name="T3" fmla="*/ 0 h 139"/>
                <a:gd name="T4" fmla="*/ 0 w 165"/>
                <a:gd name="T5" fmla="*/ 0 h 139"/>
                <a:gd name="T6" fmla="*/ 0 w 165"/>
                <a:gd name="T7" fmla="*/ 0 h 139"/>
                <a:gd name="T8" fmla="*/ 0 w 165"/>
                <a:gd name="T9" fmla="*/ 0 h 139"/>
                <a:gd name="T10" fmla="*/ 0 w 165"/>
                <a:gd name="T11" fmla="*/ 0 h 139"/>
                <a:gd name="T12" fmla="*/ 0 w 165"/>
                <a:gd name="T13" fmla="*/ 0 h 139"/>
                <a:gd name="T14" fmla="*/ 0 w 165"/>
                <a:gd name="T15" fmla="*/ 0 h 139"/>
                <a:gd name="T16" fmla="*/ 0 w 165"/>
                <a:gd name="T17" fmla="*/ 0 h 139"/>
                <a:gd name="T18" fmla="*/ 0 w 165"/>
                <a:gd name="T19" fmla="*/ 0 h 139"/>
                <a:gd name="T20" fmla="*/ 0 w 165"/>
                <a:gd name="T21" fmla="*/ 0 h 139"/>
                <a:gd name="T22" fmla="*/ 0 w 165"/>
                <a:gd name="T23" fmla="*/ 0 h 139"/>
                <a:gd name="T24" fmla="*/ 0 w 165"/>
                <a:gd name="T25" fmla="*/ 0 h 139"/>
                <a:gd name="T26" fmla="*/ 0 w 165"/>
                <a:gd name="T27" fmla="*/ 0 h 139"/>
                <a:gd name="T28" fmla="*/ 0 w 165"/>
                <a:gd name="T29" fmla="*/ 0 h 139"/>
                <a:gd name="T30" fmla="*/ 0 w 165"/>
                <a:gd name="T31" fmla="*/ 0 h 139"/>
                <a:gd name="T32" fmla="*/ 0 w 165"/>
                <a:gd name="T33" fmla="*/ 0 h 139"/>
                <a:gd name="T34" fmla="*/ 0 w 165"/>
                <a:gd name="T35" fmla="*/ 0 h 139"/>
                <a:gd name="T36" fmla="*/ 0 w 165"/>
                <a:gd name="T37" fmla="*/ 0 h 139"/>
                <a:gd name="T38" fmla="*/ 0 w 165"/>
                <a:gd name="T39" fmla="*/ 0 h 1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5"/>
                <a:gd name="T61" fmla="*/ 0 h 139"/>
                <a:gd name="T62" fmla="*/ 165 w 165"/>
                <a:gd name="T63" fmla="*/ 139 h 1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5" h="139">
                  <a:moveTo>
                    <a:pt x="45" y="0"/>
                  </a:moveTo>
                  <a:lnTo>
                    <a:pt x="75" y="15"/>
                  </a:lnTo>
                  <a:lnTo>
                    <a:pt x="89" y="0"/>
                  </a:lnTo>
                  <a:lnTo>
                    <a:pt x="119" y="15"/>
                  </a:lnTo>
                  <a:lnTo>
                    <a:pt x="149" y="31"/>
                  </a:lnTo>
                  <a:lnTo>
                    <a:pt x="149" y="46"/>
                  </a:lnTo>
                  <a:lnTo>
                    <a:pt x="149" y="77"/>
                  </a:lnTo>
                  <a:lnTo>
                    <a:pt x="164" y="107"/>
                  </a:lnTo>
                  <a:lnTo>
                    <a:pt x="134" y="138"/>
                  </a:lnTo>
                  <a:lnTo>
                    <a:pt x="119" y="92"/>
                  </a:lnTo>
                  <a:lnTo>
                    <a:pt x="104" y="107"/>
                  </a:lnTo>
                  <a:lnTo>
                    <a:pt x="60" y="61"/>
                  </a:lnTo>
                  <a:lnTo>
                    <a:pt x="45" y="61"/>
                  </a:lnTo>
                  <a:lnTo>
                    <a:pt x="30" y="46"/>
                  </a:lnTo>
                  <a:lnTo>
                    <a:pt x="15" y="31"/>
                  </a:lnTo>
                  <a:lnTo>
                    <a:pt x="15" y="46"/>
                  </a:lnTo>
                  <a:lnTo>
                    <a:pt x="0" y="31"/>
                  </a:lnTo>
                  <a:lnTo>
                    <a:pt x="0" y="15"/>
                  </a:lnTo>
                  <a:lnTo>
                    <a:pt x="0" y="0"/>
                  </a:lnTo>
                  <a:lnTo>
                    <a:pt x="45" y="0"/>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67" name="Freeform 155"/>
            <p:cNvSpPr>
              <a:spLocks/>
            </p:cNvSpPr>
            <p:nvPr/>
          </p:nvSpPr>
          <p:spPr bwMode="auto">
            <a:xfrm>
              <a:off x="2085469" y="2029318"/>
              <a:ext cx="51469" cy="62818"/>
            </a:xfrm>
            <a:custGeom>
              <a:avLst/>
              <a:gdLst>
                <a:gd name="T0" fmla="*/ 0 w 91"/>
                <a:gd name="T1" fmla="*/ 0 h 123"/>
                <a:gd name="T2" fmla="*/ 0 w 91"/>
                <a:gd name="T3" fmla="*/ 0 h 123"/>
                <a:gd name="T4" fmla="*/ 0 w 91"/>
                <a:gd name="T5" fmla="*/ 0 h 123"/>
                <a:gd name="T6" fmla="*/ 0 w 91"/>
                <a:gd name="T7" fmla="*/ 0 h 123"/>
                <a:gd name="T8" fmla="*/ 0 w 91"/>
                <a:gd name="T9" fmla="*/ 0 h 123"/>
                <a:gd name="T10" fmla="*/ 0 w 91"/>
                <a:gd name="T11" fmla="*/ 0 h 123"/>
                <a:gd name="T12" fmla="*/ 0 w 91"/>
                <a:gd name="T13" fmla="*/ 0 h 123"/>
                <a:gd name="T14" fmla="*/ 0 w 91"/>
                <a:gd name="T15" fmla="*/ 0 h 123"/>
                <a:gd name="T16" fmla="*/ 0 w 91"/>
                <a:gd name="T17" fmla="*/ 0 h 123"/>
                <a:gd name="T18" fmla="*/ 0 w 91"/>
                <a:gd name="T19" fmla="*/ 0 h 123"/>
                <a:gd name="T20" fmla="*/ 0 w 91"/>
                <a:gd name="T21" fmla="*/ 0 h 123"/>
                <a:gd name="T22" fmla="*/ 0 w 91"/>
                <a:gd name="T23" fmla="*/ 0 h 123"/>
                <a:gd name="T24" fmla="*/ 0 w 91"/>
                <a:gd name="T25" fmla="*/ 0 h 123"/>
                <a:gd name="T26" fmla="*/ 0 w 91"/>
                <a:gd name="T27" fmla="*/ 0 h 123"/>
                <a:gd name="T28" fmla="*/ 0 w 91"/>
                <a:gd name="T29" fmla="*/ 0 h 123"/>
                <a:gd name="T30" fmla="*/ 0 w 91"/>
                <a:gd name="T31" fmla="*/ 0 h 123"/>
                <a:gd name="T32" fmla="*/ 0 w 91"/>
                <a:gd name="T33" fmla="*/ 0 h 123"/>
                <a:gd name="T34" fmla="*/ 0 w 91"/>
                <a:gd name="T35" fmla="*/ 0 h 123"/>
                <a:gd name="T36" fmla="*/ 0 w 91"/>
                <a:gd name="T37" fmla="*/ 0 h 123"/>
                <a:gd name="T38" fmla="*/ 0 w 91"/>
                <a:gd name="T39" fmla="*/ 0 h 123"/>
                <a:gd name="T40" fmla="*/ 0 w 91"/>
                <a:gd name="T41" fmla="*/ 0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1"/>
                <a:gd name="T64" fmla="*/ 0 h 123"/>
                <a:gd name="T65" fmla="*/ 91 w 91"/>
                <a:gd name="T66" fmla="*/ 123 h 1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1" h="123">
                  <a:moveTo>
                    <a:pt x="0" y="61"/>
                  </a:moveTo>
                  <a:lnTo>
                    <a:pt x="0" y="76"/>
                  </a:lnTo>
                  <a:lnTo>
                    <a:pt x="15" y="92"/>
                  </a:lnTo>
                  <a:lnTo>
                    <a:pt x="30" y="92"/>
                  </a:lnTo>
                  <a:lnTo>
                    <a:pt x="15" y="92"/>
                  </a:lnTo>
                  <a:lnTo>
                    <a:pt x="30" y="122"/>
                  </a:lnTo>
                  <a:lnTo>
                    <a:pt x="45" y="107"/>
                  </a:lnTo>
                  <a:lnTo>
                    <a:pt x="45" y="92"/>
                  </a:lnTo>
                  <a:lnTo>
                    <a:pt x="60" y="107"/>
                  </a:lnTo>
                  <a:lnTo>
                    <a:pt x="60" y="76"/>
                  </a:lnTo>
                  <a:lnTo>
                    <a:pt x="45" y="61"/>
                  </a:lnTo>
                  <a:lnTo>
                    <a:pt x="30" y="31"/>
                  </a:lnTo>
                  <a:lnTo>
                    <a:pt x="60" y="46"/>
                  </a:lnTo>
                  <a:lnTo>
                    <a:pt x="60" y="15"/>
                  </a:lnTo>
                  <a:lnTo>
                    <a:pt x="90" y="31"/>
                  </a:lnTo>
                  <a:lnTo>
                    <a:pt x="90" y="15"/>
                  </a:lnTo>
                  <a:lnTo>
                    <a:pt x="75" y="15"/>
                  </a:lnTo>
                  <a:lnTo>
                    <a:pt x="60" y="0"/>
                  </a:lnTo>
                  <a:lnTo>
                    <a:pt x="30" y="15"/>
                  </a:lnTo>
                  <a:lnTo>
                    <a:pt x="0" y="46"/>
                  </a:lnTo>
                  <a:lnTo>
                    <a:pt x="0" y="61"/>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68" name="Freeform 156"/>
            <p:cNvSpPr>
              <a:spLocks/>
            </p:cNvSpPr>
            <p:nvPr/>
          </p:nvSpPr>
          <p:spPr bwMode="auto">
            <a:xfrm>
              <a:off x="2077342" y="1958481"/>
              <a:ext cx="86685" cy="54799"/>
            </a:xfrm>
            <a:custGeom>
              <a:avLst/>
              <a:gdLst>
                <a:gd name="T0" fmla="*/ 0 w 150"/>
                <a:gd name="T1" fmla="*/ 0 h 108"/>
                <a:gd name="T2" fmla="*/ 0 w 150"/>
                <a:gd name="T3" fmla="*/ 0 h 108"/>
                <a:gd name="T4" fmla="*/ 0 w 150"/>
                <a:gd name="T5" fmla="*/ 0 h 108"/>
                <a:gd name="T6" fmla="*/ 0 w 150"/>
                <a:gd name="T7" fmla="*/ 0 h 108"/>
                <a:gd name="T8" fmla="*/ 0 w 150"/>
                <a:gd name="T9" fmla="*/ 0 h 108"/>
                <a:gd name="T10" fmla="*/ 0 w 150"/>
                <a:gd name="T11" fmla="*/ 0 h 108"/>
                <a:gd name="T12" fmla="*/ 0 w 150"/>
                <a:gd name="T13" fmla="*/ 0 h 108"/>
                <a:gd name="T14" fmla="*/ 0 w 150"/>
                <a:gd name="T15" fmla="*/ 0 h 108"/>
                <a:gd name="T16" fmla="*/ 0 w 150"/>
                <a:gd name="T17" fmla="*/ 0 h 108"/>
                <a:gd name="T18" fmla="*/ 0 w 150"/>
                <a:gd name="T19" fmla="*/ 0 h 108"/>
                <a:gd name="T20" fmla="*/ 0 w 150"/>
                <a:gd name="T21" fmla="*/ 0 h 108"/>
                <a:gd name="T22" fmla="*/ 0 w 150"/>
                <a:gd name="T23" fmla="*/ 0 h 108"/>
                <a:gd name="T24" fmla="*/ 0 w 150"/>
                <a:gd name="T25" fmla="*/ 0 h 108"/>
                <a:gd name="T26" fmla="*/ 0 w 150"/>
                <a:gd name="T27" fmla="*/ 0 h 108"/>
                <a:gd name="T28" fmla="*/ 0 w 150"/>
                <a:gd name="T29" fmla="*/ 0 h 108"/>
                <a:gd name="T30" fmla="*/ 0 w 150"/>
                <a:gd name="T31" fmla="*/ 0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0"/>
                <a:gd name="T49" fmla="*/ 0 h 108"/>
                <a:gd name="T50" fmla="*/ 150 w 150"/>
                <a:gd name="T51" fmla="*/ 108 h 1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0" h="108">
                  <a:moveTo>
                    <a:pt x="30" y="15"/>
                  </a:moveTo>
                  <a:lnTo>
                    <a:pt x="15" y="31"/>
                  </a:lnTo>
                  <a:lnTo>
                    <a:pt x="0" y="61"/>
                  </a:lnTo>
                  <a:lnTo>
                    <a:pt x="30" y="76"/>
                  </a:lnTo>
                  <a:lnTo>
                    <a:pt x="30" y="92"/>
                  </a:lnTo>
                  <a:lnTo>
                    <a:pt x="45" y="107"/>
                  </a:lnTo>
                  <a:lnTo>
                    <a:pt x="89" y="107"/>
                  </a:lnTo>
                  <a:lnTo>
                    <a:pt x="104" y="92"/>
                  </a:lnTo>
                  <a:lnTo>
                    <a:pt x="134" y="107"/>
                  </a:lnTo>
                  <a:lnTo>
                    <a:pt x="134" y="76"/>
                  </a:lnTo>
                  <a:lnTo>
                    <a:pt x="149" y="61"/>
                  </a:lnTo>
                  <a:lnTo>
                    <a:pt x="119" y="61"/>
                  </a:lnTo>
                  <a:lnTo>
                    <a:pt x="119" y="31"/>
                  </a:lnTo>
                  <a:lnTo>
                    <a:pt x="89" y="0"/>
                  </a:lnTo>
                  <a:lnTo>
                    <a:pt x="75" y="15"/>
                  </a:lnTo>
                  <a:lnTo>
                    <a:pt x="30" y="15"/>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69" name="Freeform 157"/>
            <p:cNvSpPr>
              <a:spLocks/>
            </p:cNvSpPr>
            <p:nvPr/>
          </p:nvSpPr>
          <p:spPr bwMode="auto">
            <a:xfrm>
              <a:off x="2094950" y="2006597"/>
              <a:ext cx="60950" cy="30741"/>
            </a:xfrm>
            <a:custGeom>
              <a:avLst/>
              <a:gdLst>
                <a:gd name="T0" fmla="*/ 0 w 105"/>
                <a:gd name="T1" fmla="*/ 0 h 62"/>
                <a:gd name="T2" fmla="*/ 0 w 105"/>
                <a:gd name="T3" fmla="*/ 0 h 62"/>
                <a:gd name="T4" fmla="*/ 0 w 105"/>
                <a:gd name="T5" fmla="*/ 0 h 62"/>
                <a:gd name="T6" fmla="*/ 0 w 105"/>
                <a:gd name="T7" fmla="*/ 0 h 62"/>
                <a:gd name="T8" fmla="*/ 0 w 105"/>
                <a:gd name="T9" fmla="*/ 0 h 62"/>
                <a:gd name="T10" fmla="*/ 0 w 105"/>
                <a:gd name="T11" fmla="*/ 0 h 62"/>
                <a:gd name="T12" fmla="*/ 0 w 105"/>
                <a:gd name="T13" fmla="*/ 0 h 62"/>
                <a:gd name="T14" fmla="*/ 0 w 105"/>
                <a:gd name="T15" fmla="*/ 0 h 62"/>
                <a:gd name="T16" fmla="*/ 0 w 105"/>
                <a:gd name="T17" fmla="*/ 0 h 62"/>
                <a:gd name="T18" fmla="*/ 0 w 105"/>
                <a:gd name="T19" fmla="*/ 0 h 62"/>
                <a:gd name="T20" fmla="*/ 0 w 105"/>
                <a:gd name="T21" fmla="*/ 0 h 62"/>
                <a:gd name="T22" fmla="*/ 0 w 105"/>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
                <a:gd name="T37" fmla="*/ 0 h 62"/>
                <a:gd name="T38" fmla="*/ 105 w 105"/>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 h="62">
                  <a:moveTo>
                    <a:pt x="104" y="15"/>
                  </a:moveTo>
                  <a:lnTo>
                    <a:pt x="74" y="0"/>
                  </a:lnTo>
                  <a:lnTo>
                    <a:pt x="59" y="15"/>
                  </a:lnTo>
                  <a:lnTo>
                    <a:pt x="15" y="15"/>
                  </a:lnTo>
                  <a:lnTo>
                    <a:pt x="0" y="0"/>
                  </a:lnTo>
                  <a:lnTo>
                    <a:pt x="0" y="31"/>
                  </a:lnTo>
                  <a:lnTo>
                    <a:pt x="15" y="61"/>
                  </a:lnTo>
                  <a:lnTo>
                    <a:pt x="45" y="46"/>
                  </a:lnTo>
                  <a:lnTo>
                    <a:pt x="59" y="61"/>
                  </a:lnTo>
                  <a:lnTo>
                    <a:pt x="74" y="61"/>
                  </a:lnTo>
                  <a:lnTo>
                    <a:pt x="89" y="46"/>
                  </a:lnTo>
                  <a:lnTo>
                    <a:pt x="104" y="15"/>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70" name="Freeform 158"/>
            <p:cNvSpPr>
              <a:spLocks/>
            </p:cNvSpPr>
            <p:nvPr/>
          </p:nvSpPr>
          <p:spPr bwMode="auto">
            <a:xfrm>
              <a:off x="2119330" y="2145598"/>
              <a:ext cx="123255" cy="108261"/>
            </a:xfrm>
            <a:custGeom>
              <a:avLst/>
              <a:gdLst>
                <a:gd name="T0" fmla="*/ 0 w 211"/>
                <a:gd name="T1" fmla="*/ 0 h 216"/>
                <a:gd name="T2" fmla="*/ 0 w 211"/>
                <a:gd name="T3" fmla="*/ 0 h 216"/>
                <a:gd name="T4" fmla="*/ 0 w 211"/>
                <a:gd name="T5" fmla="*/ 0 h 216"/>
                <a:gd name="T6" fmla="*/ 0 w 211"/>
                <a:gd name="T7" fmla="*/ 0 h 216"/>
                <a:gd name="T8" fmla="*/ 0 w 211"/>
                <a:gd name="T9" fmla="*/ 0 h 216"/>
                <a:gd name="T10" fmla="*/ 0 w 211"/>
                <a:gd name="T11" fmla="*/ 0 h 216"/>
                <a:gd name="T12" fmla="*/ 0 w 211"/>
                <a:gd name="T13" fmla="*/ 0 h 216"/>
                <a:gd name="T14" fmla="*/ 0 w 211"/>
                <a:gd name="T15" fmla="*/ 0 h 216"/>
                <a:gd name="T16" fmla="*/ 0 w 211"/>
                <a:gd name="T17" fmla="*/ 0 h 216"/>
                <a:gd name="T18" fmla="*/ 0 w 211"/>
                <a:gd name="T19" fmla="*/ 0 h 216"/>
                <a:gd name="T20" fmla="*/ 0 w 211"/>
                <a:gd name="T21" fmla="*/ 0 h 216"/>
                <a:gd name="T22" fmla="*/ 0 w 211"/>
                <a:gd name="T23" fmla="*/ 0 h 216"/>
                <a:gd name="T24" fmla="*/ 0 w 211"/>
                <a:gd name="T25" fmla="*/ 0 h 216"/>
                <a:gd name="T26" fmla="*/ 0 w 211"/>
                <a:gd name="T27" fmla="*/ 0 h 216"/>
                <a:gd name="T28" fmla="*/ 0 w 211"/>
                <a:gd name="T29" fmla="*/ 0 h 216"/>
                <a:gd name="T30" fmla="*/ 0 w 211"/>
                <a:gd name="T31" fmla="*/ 0 h 2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1"/>
                <a:gd name="T49" fmla="*/ 0 h 216"/>
                <a:gd name="T50" fmla="*/ 211 w 211"/>
                <a:gd name="T51" fmla="*/ 216 h 2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1" h="216">
                  <a:moveTo>
                    <a:pt x="15" y="15"/>
                  </a:moveTo>
                  <a:lnTo>
                    <a:pt x="0" y="46"/>
                  </a:lnTo>
                  <a:lnTo>
                    <a:pt x="15" y="77"/>
                  </a:lnTo>
                  <a:lnTo>
                    <a:pt x="15" y="215"/>
                  </a:lnTo>
                  <a:lnTo>
                    <a:pt x="165" y="200"/>
                  </a:lnTo>
                  <a:lnTo>
                    <a:pt x="180" y="215"/>
                  </a:lnTo>
                  <a:lnTo>
                    <a:pt x="210" y="184"/>
                  </a:lnTo>
                  <a:lnTo>
                    <a:pt x="135" y="61"/>
                  </a:lnTo>
                  <a:lnTo>
                    <a:pt x="135" y="46"/>
                  </a:lnTo>
                  <a:lnTo>
                    <a:pt x="165" y="92"/>
                  </a:lnTo>
                  <a:lnTo>
                    <a:pt x="180" y="61"/>
                  </a:lnTo>
                  <a:lnTo>
                    <a:pt x="165" y="15"/>
                  </a:lnTo>
                  <a:lnTo>
                    <a:pt x="150" y="15"/>
                  </a:lnTo>
                  <a:lnTo>
                    <a:pt x="120" y="0"/>
                  </a:lnTo>
                  <a:lnTo>
                    <a:pt x="90" y="15"/>
                  </a:lnTo>
                  <a:lnTo>
                    <a:pt x="15" y="15"/>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71" name="Line 159"/>
            <p:cNvSpPr>
              <a:spLocks noChangeShapeType="1"/>
            </p:cNvSpPr>
            <p:nvPr/>
          </p:nvSpPr>
          <p:spPr bwMode="auto">
            <a:xfrm>
              <a:off x="2215495" y="2153618"/>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172" name="Line 160"/>
            <p:cNvSpPr>
              <a:spLocks noChangeShapeType="1"/>
            </p:cNvSpPr>
            <p:nvPr/>
          </p:nvSpPr>
          <p:spPr bwMode="auto">
            <a:xfrm>
              <a:off x="2215495" y="2161637"/>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173" name="Line 161"/>
            <p:cNvSpPr>
              <a:spLocks noChangeShapeType="1"/>
            </p:cNvSpPr>
            <p:nvPr/>
          </p:nvSpPr>
          <p:spPr bwMode="auto">
            <a:xfrm flipV="1">
              <a:off x="2234458" y="2161637"/>
              <a:ext cx="0" cy="6683"/>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174" name="Line 162"/>
            <p:cNvSpPr>
              <a:spLocks noChangeShapeType="1"/>
            </p:cNvSpPr>
            <p:nvPr/>
          </p:nvSpPr>
          <p:spPr bwMode="auto">
            <a:xfrm flipV="1">
              <a:off x="2234458" y="2153618"/>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175" name="Line 163"/>
            <p:cNvSpPr>
              <a:spLocks noChangeShapeType="1"/>
            </p:cNvSpPr>
            <p:nvPr/>
          </p:nvSpPr>
          <p:spPr bwMode="auto">
            <a:xfrm flipV="1">
              <a:off x="2234458" y="2145598"/>
              <a:ext cx="0" cy="6683"/>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176" name="Line 164"/>
            <p:cNvSpPr>
              <a:spLocks noChangeShapeType="1"/>
            </p:cNvSpPr>
            <p:nvPr/>
          </p:nvSpPr>
          <p:spPr bwMode="auto">
            <a:xfrm flipV="1">
              <a:off x="2234458" y="2122877"/>
              <a:ext cx="8127" cy="6683"/>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177" name="Freeform 165"/>
            <p:cNvSpPr>
              <a:spLocks/>
            </p:cNvSpPr>
            <p:nvPr/>
          </p:nvSpPr>
          <p:spPr bwMode="auto">
            <a:xfrm>
              <a:off x="2199242" y="2100156"/>
              <a:ext cx="16253" cy="14702"/>
            </a:xfrm>
            <a:custGeom>
              <a:avLst/>
              <a:gdLst>
                <a:gd name="T0" fmla="*/ 0 w 30"/>
                <a:gd name="T1" fmla="*/ 0 h 31"/>
                <a:gd name="T2" fmla="*/ 0 w 30"/>
                <a:gd name="T3" fmla="*/ 0 h 31"/>
                <a:gd name="T4" fmla="*/ 0 w 30"/>
                <a:gd name="T5" fmla="*/ 0 h 31"/>
                <a:gd name="T6" fmla="*/ 0 w 30"/>
                <a:gd name="T7" fmla="*/ 0 h 31"/>
                <a:gd name="T8" fmla="*/ 0 w 30"/>
                <a:gd name="T9" fmla="*/ 0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29" y="0"/>
                  </a:moveTo>
                  <a:lnTo>
                    <a:pt x="0" y="15"/>
                  </a:lnTo>
                  <a:lnTo>
                    <a:pt x="0" y="30"/>
                  </a:lnTo>
                  <a:lnTo>
                    <a:pt x="29" y="15"/>
                  </a:lnTo>
                  <a:lnTo>
                    <a:pt x="29" y="0"/>
                  </a:lnTo>
                </a:path>
              </a:pathLst>
            </a:custGeom>
            <a:solidFill>
              <a:srgbClr val="FFFF00"/>
            </a:solidFill>
            <a:ln w="3175">
              <a:solidFill>
                <a:schemeClr val="bg1"/>
              </a:solidFill>
              <a:round/>
              <a:headEnd/>
              <a:tailEnd/>
            </a:ln>
          </p:spPr>
          <p:txBody>
            <a:bodyPr wrap="none" lIns="67866" tIns="33338" rIns="67866" bIns="33338" anchor="ctr"/>
            <a:lstStyle/>
            <a:p>
              <a:pPr defTabSz="685800">
                <a:defRPr/>
              </a:pPr>
              <a:endParaRPr lang="en-GB" sz="1350" dirty="0">
                <a:solidFill>
                  <a:prstClr val="black"/>
                </a:solidFill>
                <a:latin typeface="Calibri" panose="020F0502020204030204"/>
              </a:endParaRPr>
            </a:p>
          </p:txBody>
        </p:sp>
        <p:sp>
          <p:nvSpPr>
            <p:cNvPr id="178" name="Freeform 166"/>
            <p:cNvSpPr>
              <a:spLocks/>
            </p:cNvSpPr>
            <p:nvPr/>
          </p:nvSpPr>
          <p:spPr bwMode="auto">
            <a:xfrm>
              <a:off x="2234458" y="2122877"/>
              <a:ext cx="0" cy="22721"/>
            </a:xfrm>
            <a:custGeom>
              <a:avLst/>
              <a:gdLst>
                <a:gd name="T0" fmla="*/ 0 w 1"/>
                <a:gd name="T1" fmla="*/ 0 h 47"/>
                <a:gd name="T2" fmla="*/ 0 w 1"/>
                <a:gd name="T3" fmla="*/ 0 h 47"/>
                <a:gd name="T4" fmla="*/ 0 w 1"/>
                <a:gd name="T5" fmla="*/ 0 h 47"/>
                <a:gd name="T6" fmla="*/ 0 w 1"/>
                <a:gd name="T7" fmla="*/ 0 h 47"/>
                <a:gd name="T8" fmla="*/ 0 60000 65536"/>
                <a:gd name="T9" fmla="*/ 0 60000 65536"/>
                <a:gd name="T10" fmla="*/ 0 60000 65536"/>
                <a:gd name="T11" fmla="*/ 0 60000 65536"/>
                <a:gd name="T12" fmla="*/ 0 w 1"/>
                <a:gd name="T13" fmla="*/ 0 h 47"/>
                <a:gd name="T14" fmla="*/ 0 w 1"/>
                <a:gd name="T15" fmla="*/ 47 h 47"/>
              </a:gdLst>
              <a:ahLst/>
              <a:cxnLst>
                <a:cxn ang="T8">
                  <a:pos x="T0" y="T1"/>
                </a:cxn>
                <a:cxn ang="T9">
                  <a:pos x="T2" y="T3"/>
                </a:cxn>
                <a:cxn ang="T10">
                  <a:pos x="T4" y="T5"/>
                </a:cxn>
                <a:cxn ang="T11">
                  <a:pos x="T6" y="T7"/>
                </a:cxn>
              </a:cxnLst>
              <a:rect l="T12" t="T13" r="T14" b="T15"/>
              <a:pathLst>
                <a:path w="1" h="47">
                  <a:moveTo>
                    <a:pt x="0" y="0"/>
                  </a:moveTo>
                  <a:lnTo>
                    <a:pt x="0" y="46"/>
                  </a:lnTo>
                  <a:lnTo>
                    <a:pt x="0" y="31"/>
                  </a:lnTo>
                  <a:lnTo>
                    <a:pt x="0"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79" name="Line 167"/>
            <p:cNvSpPr>
              <a:spLocks noChangeShapeType="1"/>
            </p:cNvSpPr>
            <p:nvPr/>
          </p:nvSpPr>
          <p:spPr bwMode="auto">
            <a:xfrm>
              <a:off x="2234458" y="2145598"/>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180" name="Line 168"/>
            <p:cNvSpPr>
              <a:spLocks noChangeShapeType="1"/>
            </p:cNvSpPr>
            <p:nvPr/>
          </p:nvSpPr>
          <p:spPr bwMode="auto">
            <a:xfrm>
              <a:off x="2234458" y="2137579"/>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181" name="Line 169"/>
            <p:cNvSpPr>
              <a:spLocks noChangeShapeType="1"/>
            </p:cNvSpPr>
            <p:nvPr/>
          </p:nvSpPr>
          <p:spPr bwMode="auto">
            <a:xfrm>
              <a:off x="2234458" y="2129560"/>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182" name="Line 170"/>
            <p:cNvSpPr>
              <a:spLocks noChangeShapeType="1"/>
            </p:cNvSpPr>
            <p:nvPr/>
          </p:nvSpPr>
          <p:spPr bwMode="auto">
            <a:xfrm>
              <a:off x="2234458" y="2122877"/>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183" name="Line 171"/>
            <p:cNvSpPr>
              <a:spLocks noChangeShapeType="1"/>
            </p:cNvSpPr>
            <p:nvPr/>
          </p:nvSpPr>
          <p:spPr bwMode="auto">
            <a:xfrm>
              <a:off x="2234458" y="2122877"/>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184" name="Line 172"/>
            <p:cNvSpPr>
              <a:spLocks noChangeShapeType="1"/>
            </p:cNvSpPr>
            <p:nvPr/>
          </p:nvSpPr>
          <p:spPr bwMode="auto">
            <a:xfrm>
              <a:off x="2234458" y="2129560"/>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185" name="Line 173"/>
            <p:cNvSpPr>
              <a:spLocks noChangeShapeType="1"/>
            </p:cNvSpPr>
            <p:nvPr/>
          </p:nvSpPr>
          <p:spPr bwMode="auto">
            <a:xfrm>
              <a:off x="2234458" y="2137579"/>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186" name="Line 174"/>
            <p:cNvSpPr>
              <a:spLocks noChangeShapeType="1"/>
            </p:cNvSpPr>
            <p:nvPr/>
          </p:nvSpPr>
          <p:spPr bwMode="auto">
            <a:xfrm flipH="1">
              <a:off x="2224977" y="2137579"/>
              <a:ext cx="8127"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187" name="Line 175"/>
            <p:cNvSpPr>
              <a:spLocks noChangeShapeType="1"/>
            </p:cNvSpPr>
            <p:nvPr/>
          </p:nvSpPr>
          <p:spPr bwMode="auto">
            <a:xfrm>
              <a:off x="2224977" y="214559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188" name="Line 176"/>
            <p:cNvSpPr>
              <a:spLocks noChangeShapeType="1"/>
            </p:cNvSpPr>
            <p:nvPr/>
          </p:nvSpPr>
          <p:spPr bwMode="auto">
            <a:xfrm>
              <a:off x="2234458" y="2145598"/>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189" name="Freeform 177"/>
            <p:cNvSpPr>
              <a:spLocks/>
            </p:cNvSpPr>
            <p:nvPr/>
          </p:nvSpPr>
          <p:spPr bwMode="auto">
            <a:xfrm>
              <a:off x="2215495" y="2122877"/>
              <a:ext cx="18962" cy="54799"/>
            </a:xfrm>
            <a:custGeom>
              <a:avLst/>
              <a:gdLst>
                <a:gd name="T0" fmla="*/ 0 w 32"/>
                <a:gd name="T1" fmla="*/ 0 h 108"/>
                <a:gd name="T2" fmla="*/ 0 w 32"/>
                <a:gd name="T3" fmla="*/ 0 h 108"/>
                <a:gd name="T4" fmla="*/ 0 w 32"/>
                <a:gd name="T5" fmla="*/ 0 h 108"/>
                <a:gd name="T6" fmla="*/ 0 w 32"/>
                <a:gd name="T7" fmla="*/ 0 h 108"/>
                <a:gd name="T8" fmla="*/ 0 w 32"/>
                <a:gd name="T9" fmla="*/ 0 h 108"/>
                <a:gd name="T10" fmla="*/ 0 w 32"/>
                <a:gd name="T11" fmla="*/ 0 h 108"/>
                <a:gd name="T12" fmla="*/ 0 60000 65536"/>
                <a:gd name="T13" fmla="*/ 0 60000 65536"/>
                <a:gd name="T14" fmla="*/ 0 60000 65536"/>
                <a:gd name="T15" fmla="*/ 0 60000 65536"/>
                <a:gd name="T16" fmla="*/ 0 60000 65536"/>
                <a:gd name="T17" fmla="*/ 0 60000 65536"/>
                <a:gd name="T18" fmla="*/ 0 w 32"/>
                <a:gd name="T19" fmla="*/ 0 h 108"/>
                <a:gd name="T20" fmla="*/ 32 w 32"/>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32" h="108">
                  <a:moveTo>
                    <a:pt x="0" y="61"/>
                  </a:moveTo>
                  <a:lnTo>
                    <a:pt x="16" y="107"/>
                  </a:lnTo>
                  <a:lnTo>
                    <a:pt x="31" y="46"/>
                  </a:lnTo>
                  <a:lnTo>
                    <a:pt x="31" y="31"/>
                  </a:lnTo>
                  <a:lnTo>
                    <a:pt x="31" y="0"/>
                  </a:lnTo>
                  <a:lnTo>
                    <a:pt x="0" y="61"/>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90" name="Freeform 178"/>
            <p:cNvSpPr>
              <a:spLocks/>
            </p:cNvSpPr>
            <p:nvPr/>
          </p:nvSpPr>
          <p:spPr bwMode="auto">
            <a:xfrm>
              <a:off x="2234458" y="2106838"/>
              <a:ext cx="8127" cy="16039"/>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0" y="31"/>
                  </a:moveTo>
                  <a:lnTo>
                    <a:pt x="16" y="16"/>
                  </a:lnTo>
                  <a:lnTo>
                    <a:pt x="0" y="0"/>
                  </a:lnTo>
                  <a:lnTo>
                    <a:pt x="0" y="31"/>
                  </a:lnTo>
                </a:path>
              </a:pathLst>
            </a:custGeom>
            <a:solidFill>
              <a:srgbClr val="FFFF00"/>
            </a:solidFill>
            <a:ln w="3175">
              <a:solidFill>
                <a:schemeClr val="bg1"/>
              </a:solidFill>
              <a:round/>
              <a:headEnd/>
              <a:tailEnd/>
            </a:ln>
          </p:spPr>
          <p:txBody>
            <a:bodyPr wrap="none" lIns="67866" tIns="33338" rIns="67866" bIns="33338" anchor="ctr"/>
            <a:lstStyle/>
            <a:p>
              <a:pPr defTabSz="685800">
                <a:defRPr/>
              </a:pPr>
              <a:endParaRPr lang="en-GB" sz="1350" dirty="0">
                <a:solidFill>
                  <a:prstClr val="black"/>
                </a:solidFill>
                <a:latin typeface="Calibri" panose="020F0502020204030204"/>
              </a:endParaRPr>
            </a:p>
          </p:txBody>
        </p:sp>
        <p:sp>
          <p:nvSpPr>
            <p:cNvPr id="191" name="Freeform 179"/>
            <p:cNvSpPr>
              <a:spLocks/>
            </p:cNvSpPr>
            <p:nvPr/>
          </p:nvSpPr>
          <p:spPr bwMode="auto">
            <a:xfrm>
              <a:off x="2024519" y="2355437"/>
              <a:ext cx="131381" cy="93559"/>
            </a:xfrm>
            <a:custGeom>
              <a:avLst/>
              <a:gdLst>
                <a:gd name="T0" fmla="*/ 0 w 224"/>
                <a:gd name="T1" fmla="*/ 0 h 185"/>
                <a:gd name="T2" fmla="*/ 0 w 224"/>
                <a:gd name="T3" fmla="*/ 0 h 185"/>
                <a:gd name="T4" fmla="*/ 0 w 224"/>
                <a:gd name="T5" fmla="*/ 0 h 185"/>
                <a:gd name="T6" fmla="*/ 0 w 224"/>
                <a:gd name="T7" fmla="*/ 0 h 185"/>
                <a:gd name="T8" fmla="*/ 0 w 224"/>
                <a:gd name="T9" fmla="*/ 0 h 185"/>
                <a:gd name="T10" fmla="*/ 0 w 224"/>
                <a:gd name="T11" fmla="*/ 0 h 185"/>
                <a:gd name="T12" fmla="*/ 0 w 224"/>
                <a:gd name="T13" fmla="*/ 0 h 185"/>
                <a:gd name="T14" fmla="*/ 0 w 224"/>
                <a:gd name="T15" fmla="*/ 0 h 185"/>
                <a:gd name="T16" fmla="*/ 0 w 224"/>
                <a:gd name="T17" fmla="*/ 0 h 185"/>
                <a:gd name="T18" fmla="*/ 0 w 224"/>
                <a:gd name="T19" fmla="*/ 0 h 185"/>
                <a:gd name="T20" fmla="*/ 0 w 224"/>
                <a:gd name="T21" fmla="*/ 0 h 185"/>
                <a:gd name="T22" fmla="*/ 0 w 224"/>
                <a:gd name="T23" fmla="*/ 0 h 185"/>
                <a:gd name="T24" fmla="*/ 0 w 224"/>
                <a:gd name="T25" fmla="*/ 0 h 185"/>
                <a:gd name="T26" fmla="*/ 0 w 224"/>
                <a:gd name="T27" fmla="*/ 0 h 185"/>
                <a:gd name="T28" fmla="*/ 0 w 224"/>
                <a:gd name="T29" fmla="*/ 0 h 185"/>
                <a:gd name="T30" fmla="*/ 0 w 224"/>
                <a:gd name="T31" fmla="*/ 0 h 185"/>
                <a:gd name="T32" fmla="*/ 0 w 224"/>
                <a:gd name="T33" fmla="*/ 0 h 185"/>
                <a:gd name="T34" fmla="*/ 0 w 224"/>
                <a:gd name="T35" fmla="*/ 0 h 185"/>
                <a:gd name="T36" fmla="*/ 0 w 224"/>
                <a:gd name="T37" fmla="*/ 0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4"/>
                <a:gd name="T58" fmla="*/ 0 h 185"/>
                <a:gd name="T59" fmla="*/ 224 w 224"/>
                <a:gd name="T60" fmla="*/ 185 h 1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4" h="185">
                  <a:moveTo>
                    <a:pt x="223" y="123"/>
                  </a:moveTo>
                  <a:lnTo>
                    <a:pt x="193" y="61"/>
                  </a:lnTo>
                  <a:lnTo>
                    <a:pt x="164" y="61"/>
                  </a:lnTo>
                  <a:lnTo>
                    <a:pt x="164" y="15"/>
                  </a:lnTo>
                  <a:lnTo>
                    <a:pt x="149" y="0"/>
                  </a:lnTo>
                  <a:lnTo>
                    <a:pt x="134" y="15"/>
                  </a:lnTo>
                  <a:lnTo>
                    <a:pt x="104" y="46"/>
                  </a:lnTo>
                  <a:lnTo>
                    <a:pt x="15" y="77"/>
                  </a:lnTo>
                  <a:lnTo>
                    <a:pt x="0" y="107"/>
                  </a:lnTo>
                  <a:lnTo>
                    <a:pt x="15" y="153"/>
                  </a:lnTo>
                  <a:lnTo>
                    <a:pt x="30" y="184"/>
                  </a:lnTo>
                  <a:lnTo>
                    <a:pt x="45" y="153"/>
                  </a:lnTo>
                  <a:lnTo>
                    <a:pt x="59" y="153"/>
                  </a:lnTo>
                  <a:lnTo>
                    <a:pt x="74" y="123"/>
                  </a:lnTo>
                  <a:lnTo>
                    <a:pt x="89" y="123"/>
                  </a:lnTo>
                  <a:lnTo>
                    <a:pt x="134" y="138"/>
                  </a:lnTo>
                  <a:lnTo>
                    <a:pt x="149" y="123"/>
                  </a:lnTo>
                  <a:lnTo>
                    <a:pt x="193" y="123"/>
                  </a:lnTo>
                  <a:lnTo>
                    <a:pt x="223" y="123"/>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92" name="Freeform 180"/>
            <p:cNvSpPr>
              <a:spLocks/>
            </p:cNvSpPr>
            <p:nvPr/>
          </p:nvSpPr>
          <p:spPr bwMode="auto">
            <a:xfrm>
              <a:off x="2180280" y="2471717"/>
              <a:ext cx="9481" cy="24058"/>
            </a:xfrm>
            <a:custGeom>
              <a:avLst/>
              <a:gdLst>
                <a:gd name="T0" fmla="*/ 0 w 17"/>
                <a:gd name="T1" fmla="*/ 0 h 47"/>
                <a:gd name="T2" fmla="*/ 0 w 17"/>
                <a:gd name="T3" fmla="*/ 0 h 47"/>
                <a:gd name="T4" fmla="*/ 0 w 17"/>
                <a:gd name="T5" fmla="*/ 0 h 47"/>
                <a:gd name="T6" fmla="*/ 0 w 17"/>
                <a:gd name="T7" fmla="*/ 0 h 47"/>
                <a:gd name="T8" fmla="*/ 0 w 17"/>
                <a:gd name="T9" fmla="*/ 0 h 47"/>
                <a:gd name="T10" fmla="*/ 0 60000 65536"/>
                <a:gd name="T11" fmla="*/ 0 60000 65536"/>
                <a:gd name="T12" fmla="*/ 0 60000 65536"/>
                <a:gd name="T13" fmla="*/ 0 60000 65536"/>
                <a:gd name="T14" fmla="*/ 0 60000 65536"/>
                <a:gd name="T15" fmla="*/ 0 w 17"/>
                <a:gd name="T16" fmla="*/ 0 h 47"/>
                <a:gd name="T17" fmla="*/ 17 w 17"/>
                <a:gd name="T18" fmla="*/ 47 h 47"/>
              </a:gdLst>
              <a:ahLst/>
              <a:cxnLst>
                <a:cxn ang="T10">
                  <a:pos x="T0" y="T1"/>
                </a:cxn>
                <a:cxn ang="T11">
                  <a:pos x="T2" y="T3"/>
                </a:cxn>
                <a:cxn ang="T12">
                  <a:pos x="T4" y="T5"/>
                </a:cxn>
                <a:cxn ang="T13">
                  <a:pos x="T6" y="T7"/>
                </a:cxn>
                <a:cxn ang="T14">
                  <a:pos x="T8" y="T9"/>
                </a:cxn>
              </a:cxnLst>
              <a:rect l="T15" t="T16" r="T17" b="T18"/>
              <a:pathLst>
                <a:path w="17" h="47">
                  <a:moveTo>
                    <a:pt x="0" y="0"/>
                  </a:moveTo>
                  <a:lnTo>
                    <a:pt x="0" y="46"/>
                  </a:lnTo>
                  <a:lnTo>
                    <a:pt x="16" y="31"/>
                  </a:lnTo>
                  <a:lnTo>
                    <a:pt x="16" y="15"/>
                  </a:lnTo>
                  <a:lnTo>
                    <a:pt x="0"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93" name="Freeform 181"/>
            <p:cNvSpPr>
              <a:spLocks/>
            </p:cNvSpPr>
            <p:nvPr/>
          </p:nvSpPr>
          <p:spPr bwMode="auto">
            <a:xfrm>
              <a:off x="1990657" y="2432957"/>
              <a:ext cx="69077" cy="77520"/>
            </a:xfrm>
            <a:custGeom>
              <a:avLst/>
              <a:gdLst>
                <a:gd name="T0" fmla="*/ 0 w 120"/>
                <a:gd name="T1" fmla="*/ 0 h 154"/>
                <a:gd name="T2" fmla="*/ 0 w 120"/>
                <a:gd name="T3" fmla="*/ 0 h 154"/>
                <a:gd name="T4" fmla="*/ 0 w 120"/>
                <a:gd name="T5" fmla="*/ 0 h 154"/>
                <a:gd name="T6" fmla="*/ 0 w 120"/>
                <a:gd name="T7" fmla="*/ 0 h 154"/>
                <a:gd name="T8" fmla="*/ 0 w 120"/>
                <a:gd name="T9" fmla="*/ 0 h 154"/>
                <a:gd name="T10" fmla="*/ 0 w 120"/>
                <a:gd name="T11" fmla="*/ 0 h 154"/>
                <a:gd name="T12" fmla="*/ 0 w 120"/>
                <a:gd name="T13" fmla="*/ 0 h 154"/>
                <a:gd name="T14" fmla="*/ 0 w 120"/>
                <a:gd name="T15" fmla="*/ 0 h 154"/>
                <a:gd name="T16" fmla="*/ 0 w 120"/>
                <a:gd name="T17" fmla="*/ 0 h 154"/>
                <a:gd name="T18" fmla="*/ 0 w 120"/>
                <a:gd name="T19" fmla="*/ 0 h 154"/>
                <a:gd name="T20" fmla="*/ 0 w 120"/>
                <a:gd name="T21" fmla="*/ 0 h 154"/>
                <a:gd name="T22" fmla="*/ 0 w 120"/>
                <a:gd name="T23" fmla="*/ 0 h 154"/>
                <a:gd name="T24" fmla="*/ 0 w 120"/>
                <a:gd name="T25" fmla="*/ 0 h 154"/>
                <a:gd name="T26" fmla="*/ 0 w 120"/>
                <a:gd name="T27" fmla="*/ 0 h 154"/>
                <a:gd name="T28" fmla="*/ 0 w 120"/>
                <a:gd name="T29" fmla="*/ 0 h 154"/>
                <a:gd name="T30" fmla="*/ 0 w 120"/>
                <a:gd name="T31" fmla="*/ 0 h 154"/>
                <a:gd name="T32" fmla="*/ 0 w 120"/>
                <a:gd name="T33" fmla="*/ 0 h 154"/>
                <a:gd name="T34" fmla="*/ 0 w 120"/>
                <a:gd name="T35" fmla="*/ 0 h 1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
                <a:gd name="T55" fmla="*/ 0 h 154"/>
                <a:gd name="T56" fmla="*/ 120 w 120"/>
                <a:gd name="T57" fmla="*/ 154 h 1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 h="154">
                  <a:moveTo>
                    <a:pt x="119" y="0"/>
                  </a:moveTo>
                  <a:lnTo>
                    <a:pt x="104" y="0"/>
                  </a:lnTo>
                  <a:lnTo>
                    <a:pt x="89" y="31"/>
                  </a:lnTo>
                  <a:lnTo>
                    <a:pt x="30" y="31"/>
                  </a:lnTo>
                  <a:lnTo>
                    <a:pt x="60" y="46"/>
                  </a:lnTo>
                  <a:lnTo>
                    <a:pt x="45" y="61"/>
                  </a:lnTo>
                  <a:lnTo>
                    <a:pt x="45" y="92"/>
                  </a:lnTo>
                  <a:lnTo>
                    <a:pt x="15" y="107"/>
                  </a:lnTo>
                  <a:lnTo>
                    <a:pt x="15" y="122"/>
                  </a:lnTo>
                  <a:lnTo>
                    <a:pt x="0" y="138"/>
                  </a:lnTo>
                  <a:lnTo>
                    <a:pt x="15" y="153"/>
                  </a:lnTo>
                  <a:lnTo>
                    <a:pt x="30" y="153"/>
                  </a:lnTo>
                  <a:lnTo>
                    <a:pt x="60" y="153"/>
                  </a:lnTo>
                  <a:lnTo>
                    <a:pt x="74" y="138"/>
                  </a:lnTo>
                  <a:lnTo>
                    <a:pt x="89" y="92"/>
                  </a:lnTo>
                  <a:lnTo>
                    <a:pt x="119" y="77"/>
                  </a:lnTo>
                  <a:lnTo>
                    <a:pt x="119" y="31"/>
                  </a:lnTo>
                  <a:lnTo>
                    <a:pt x="119"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94" name="Freeform 182"/>
            <p:cNvSpPr>
              <a:spLocks/>
            </p:cNvSpPr>
            <p:nvPr/>
          </p:nvSpPr>
          <p:spPr bwMode="auto">
            <a:xfrm>
              <a:off x="1964923" y="2340735"/>
              <a:ext cx="77203" cy="108261"/>
            </a:xfrm>
            <a:custGeom>
              <a:avLst/>
              <a:gdLst>
                <a:gd name="T0" fmla="*/ 0 w 134"/>
                <a:gd name="T1" fmla="*/ 0 h 216"/>
                <a:gd name="T2" fmla="*/ 0 w 134"/>
                <a:gd name="T3" fmla="*/ 0 h 216"/>
                <a:gd name="T4" fmla="*/ 0 w 134"/>
                <a:gd name="T5" fmla="*/ 0 h 216"/>
                <a:gd name="T6" fmla="*/ 0 w 134"/>
                <a:gd name="T7" fmla="*/ 0 h 216"/>
                <a:gd name="T8" fmla="*/ 0 w 134"/>
                <a:gd name="T9" fmla="*/ 0 h 216"/>
                <a:gd name="T10" fmla="*/ 0 w 134"/>
                <a:gd name="T11" fmla="*/ 0 h 216"/>
                <a:gd name="T12" fmla="*/ 0 w 134"/>
                <a:gd name="T13" fmla="*/ 0 h 216"/>
                <a:gd name="T14" fmla="*/ 0 w 134"/>
                <a:gd name="T15" fmla="*/ 0 h 216"/>
                <a:gd name="T16" fmla="*/ 0 w 134"/>
                <a:gd name="T17" fmla="*/ 0 h 216"/>
                <a:gd name="T18" fmla="*/ 0 w 134"/>
                <a:gd name="T19" fmla="*/ 0 h 216"/>
                <a:gd name="T20" fmla="*/ 0 w 134"/>
                <a:gd name="T21" fmla="*/ 0 h 216"/>
                <a:gd name="T22" fmla="*/ 0 w 134"/>
                <a:gd name="T23" fmla="*/ 0 h 216"/>
                <a:gd name="T24" fmla="*/ 0 w 134"/>
                <a:gd name="T25" fmla="*/ 0 h 216"/>
                <a:gd name="T26" fmla="*/ 0 w 134"/>
                <a:gd name="T27" fmla="*/ 0 h 216"/>
                <a:gd name="T28" fmla="*/ 0 w 134"/>
                <a:gd name="T29" fmla="*/ 0 h 216"/>
                <a:gd name="T30" fmla="*/ 0 w 134"/>
                <a:gd name="T31" fmla="*/ 0 h 216"/>
                <a:gd name="T32" fmla="*/ 0 w 134"/>
                <a:gd name="T33" fmla="*/ 0 h 216"/>
                <a:gd name="T34" fmla="*/ 0 w 134"/>
                <a:gd name="T35" fmla="*/ 0 h 2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216"/>
                <a:gd name="T56" fmla="*/ 134 w 134"/>
                <a:gd name="T57" fmla="*/ 216 h 2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216">
                  <a:moveTo>
                    <a:pt x="15" y="215"/>
                  </a:moveTo>
                  <a:lnTo>
                    <a:pt x="44" y="215"/>
                  </a:lnTo>
                  <a:lnTo>
                    <a:pt x="74" y="215"/>
                  </a:lnTo>
                  <a:lnTo>
                    <a:pt x="133" y="215"/>
                  </a:lnTo>
                  <a:lnTo>
                    <a:pt x="118" y="184"/>
                  </a:lnTo>
                  <a:lnTo>
                    <a:pt x="103" y="138"/>
                  </a:lnTo>
                  <a:lnTo>
                    <a:pt x="118" y="108"/>
                  </a:lnTo>
                  <a:lnTo>
                    <a:pt x="89" y="77"/>
                  </a:lnTo>
                  <a:lnTo>
                    <a:pt x="118" y="61"/>
                  </a:lnTo>
                  <a:lnTo>
                    <a:pt x="103" y="0"/>
                  </a:lnTo>
                  <a:lnTo>
                    <a:pt x="103" y="31"/>
                  </a:lnTo>
                  <a:lnTo>
                    <a:pt x="74" y="77"/>
                  </a:lnTo>
                  <a:lnTo>
                    <a:pt x="44" y="123"/>
                  </a:lnTo>
                  <a:lnTo>
                    <a:pt x="30" y="123"/>
                  </a:lnTo>
                  <a:lnTo>
                    <a:pt x="0" y="138"/>
                  </a:lnTo>
                  <a:lnTo>
                    <a:pt x="0" y="169"/>
                  </a:lnTo>
                  <a:lnTo>
                    <a:pt x="15" y="184"/>
                  </a:lnTo>
                  <a:lnTo>
                    <a:pt x="15" y="215"/>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95" name="Freeform 183"/>
            <p:cNvSpPr>
              <a:spLocks/>
            </p:cNvSpPr>
            <p:nvPr/>
          </p:nvSpPr>
          <p:spPr bwMode="auto">
            <a:xfrm>
              <a:off x="2094950" y="2239157"/>
              <a:ext cx="181496" cy="209838"/>
            </a:xfrm>
            <a:custGeom>
              <a:avLst/>
              <a:gdLst>
                <a:gd name="T0" fmla="*/ 0 w 314"/>
                <a:gd name="T1" fmla="*/ 0 h 416"/>
                <a:gd name="T2" fmla="*/ 0 w 314"/>
                <a:gd name="T3" fmla="*/ 0 h 416"/>
                <a:gd name="T4" fmla="*/ 0 w 314"/>
                <a:gd name="T5" fmla="*/ 0 h 416"/>
                <a:gd name="T6" fmla="*/ 0 w 314"/>
                <a:gd name="T7" fmla="*/ 0 h 416"/>
                <a:gd name="T8" fmla="*/ 0 w 314"/>
                <a:gd name="T9" fmla="*/ 0 h 416"/>
                <a:gd name="T10" fmla="*/ 0 w 314"/>
                <a:gd name="T11" fmla="*/ 0 h 416"/>
                <a:gd name="T12" fmla="*/ 0 w 314"/>
                <a:gd name="T13" fmla="*/ 0 h 416"/>
                <a:gd name="T14" fmla="*/ 0 w 314"/>
                <a:gd name="T15" fmla="*/ 0 h 416"/>
                <a:gd name="T16" fmla="*/ 0 w 314"/>
                <a:gd name="T17" fmla="*/ 0 h 416"/>
                <a:gd name="T18" fmla="*/ 0 w 314"/>
                <a:gd name="T19" fmla="*/ 0 h 416"/>
                <a:gd name="T20" fmla="*/ 0 w 314"/>
                <a:gd name="T21" fmla="*/ 0 h 416"/>
                <a:gd name="T22" fmla="*/ 0 w 314"/>
                <a:gd name="T23" fmla="*/ 0 h 416"/>
                <a:gd name="T24" fmla="*/ 0 w 314"/>
                <a:gd name="T25" fmla="*/ 0 h 416"/>
                <a:gd name="T26" fmla="*/ 0 w 314"/>
                <a:gd name="T27" fmla="*/ 0 h 416"/>
                <a:gd name="T28" fmla="*/ 0 w 314"/>
                <a:gd name="T29" fmla="*/ 0 h 416"/>
                <a:gd name="T30" fmla="*/ 0 w 314"/>
                <a:gd name="T31" fmla="*/ 0 h 416"/>
                <a:gd name="T32" fmla="*/ 0 w 314"/>
                <a:gd name="T33" fmla="*/ 0 h 416"/>
                <a:gd name="T34" fmla="*/ 0 w 314"/>
                <a:gd name="T35" fmla="*/ 0 h 416"/>
                <a:gd name="T36" fmla="*/ 0 w 314"/>
                <a:gd name="T37" fmla="*/ 0 h 416"/>
                <a:gd name="T38" fmla="*/ 0 w 314"/>
                <a:gd name="T39" fmla="*/ 0 h 416"/>
                <a:gd name="T40" fmla="*/ 0 w 314"/>
                <a:gd name="T41" fmla="*/ 0 h 416"/>
                <a:gd name="T42" fmla="*/ 0 w 314"/>
                <a:gd name="T43" fmla="*/ 0 h 416"/>
                <a:gd name="T44" fmla="*/ 0 w 314"/>
                <a:gd name="T45" fmla="*/ 0 h 416"/>
                <a:gd name="T46" fmla="*/ 0 w 314"/>
                <a:gd name="T47" fmla="*/ 0 h 416"/>
                <a:gd name="T48" fmla="*/ 0 w 314"/>
                <a:gd name="T49" fmla="*/ 0 h 416"/>
                <a:gd name="T50" fmla="*/ 0 w 314"/>
                <a:gd name="T51" fmla="*/ 0 h 416"/>
                <a:gd name="T52" fmla="*/ 0 w 314"/>
                <a:gd name="T53" fmla="*/ 0 h 416"/>
                <a:gd name="T54" fmla="*/ 0 w 314"/>
                <a:gd name="T55" fmla="*/ 0 h 416"/>
                <a:gd name="T56" fmla="*/ 0 w 314"/>
                <a:gd name="T57" fmla="*/ 0 h 416"/>
                <a:gd name="T58" fmla="*/ 0 w 314"/>
                <a:gd name="T59" fmla="*/ 0 h 416"/>
                <a:gd name="T60" fmla="*/ 0 w 314"/>
                <a:gd name="T61" fmla="*/ 0 h 416"/>
                <a:gd name="T62" fmla="*/ 0 w 314"/>
                <a:gd name="T63" fmla="*/ 0 h 416"/>
                <a:gd name="T64" fmla="*/ 0 w 314"/>
                <a:gd name="T65" fmla="*/ 0 h 416"/>
                <a:gd name="T66" fmla="*/ 0 w 314"/>
                <a:gd name="T67" fmla="*/ 0 h 416"/>
                <a:gd name="T68" fmla="*/ 0 w 314"/>
                <a:gd name="T69" fmla="*/ 0 h 416"/>
                <a:gd name="T70" fmla="*/ 0 w 314"/>
                <a:gd name="T71" fmla="*/ 0 h 416"/>
                <a:gd name="T72" fmla="*/ 0 w 314"/>
                <a:gd name="T73" fmla="*/ 0 h 4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4"/>
                <a:gd name="T112" fmla="*/ 0 h 416"/>
                <a:gd name="T113" fmla="*/ 314 w 314"/>
                <a:gd name="T114" fmla="*/ 416 h 4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4" h="416">
                  <a:moveTo>
                    <a:pt x="253" y="0"/>
                  </a:moveTo>
                  <a:lnTo>
                    <a:pt x="224" y="31"/>
                  </a:lnTo>
                  <a:lnTo>
                    <a:pt x="209" y="15"/>
                  </a:lnTo>
                  <a:lnTo>
                    <a:pt x="60" y="31"/>
                  </a:lnTo>
                  <a:lnTo>
                    <a:pt x="60" y="61"/>
                  </a:lnTo>
                  <a:lnTo>
                    <a:pt x="45" y="61"/>
                  </a:lnTo>
                  <a:lnTo>
                    <a:pt x="45" y="77"/>
                  </a:lnTo>
                  <a:lnTo>
                    <a:pt x="45" y="154"/>
                  </a:lnTo>
                  <a:lnTo>
                    <a:pt x="15" y="138"/>
                  </a:lnTo>
                  <a:lnTo>
                    <a:pt x="15" y="169"/>
                  </a:lnTo>
                  <a:lnTo>
                    <a:pt x="15" y="184"/>
                  </a:lnTo>
                  <a:lnTo>
                    <a:pt x="0" y="215"/>
                  </a:lnTo>
                  <a:lnTo>
                    <a:pt x="30" y="231"/>
                  </a:lnTo>
                  <a:lnTo>
                    <a:pt x="45" y="246"/>
                  </a:lnTo>
                  <a:lnTo>
                    <a:pt x="45" y="292"/>
                  </a:lnTo>
                  <a:lnTo>
                    <a:pt x="75" y="292"/>
                  </a:lnTo>
                  <a:lnTo>
                    <a:pt x="104" y="354"/>
                  </a:lnTo>
                  <a:lnTo>
                    <a:pt x="119" y="369"/>
                  </a:lnTo>
                  <a:lnTo>
                    <a:pt x="149" y="369"/>
                  </a:lnTo>
                  <a:lnTo>
                    <a:pt x="164" y="384"/>
                  </a:lnTo>
                  <a:lnTo>
                    <a:pt x="179" y="415"/>
                  </a:lnTo>
                  <a:lnTo>
                    <a:pt x="179" y="400"/>
                  </a:lnTo>
                  <a:lnTo>
                    <a:pt x="179" y="384"/>
                  </a:lnTo>
                  <a:lnTo>
                    <a:pt x="224" y="369"/>
                  </a:lnTo>
                  <a:lnTo>
                    <a:pt x="268" y="369"/>
                  </a:lnTo>
                  <a:lnTo>
                    <a:pt x="238" y="307"/>
                  </a:lnTo>
                  <a:lnTo>
                    <a:pt x="209" y="292"/>
                  </a:lnTo>
                  <a:lnTo>
                    <a:pt x="238" y="277"/>
                  </a:lnTo>
                  <a:lnTo>
                    <a:pt x="238" y="246"/>
                  </a:lnTo>
                  <a:lnTo>
                    <a:pt x="238" y="215"/>
                  </a:lnTo>
                  <a:lnTo>
                    <a:pt x="268" y="200"/>
                  </a:lnTo>
                  <a:lnTo>
                    <a:pt x="268" y="138"/>
                  </a:lnTo>
                  <a:lnTo>
                    <a:pt x="283" y="123"/>
                  </a:lnTo>
                  <a:lnTo>
                    <a:pt x="313" y="108"/>
                  </a:lnTo>
                  <a:lnTo>
                    <a:pt x="283" y="92"/>
                  </a:lnTo>
                  <a:lnTo>
                    <a:pt x="268" y="31"/>
                  </a:lnTo>
                  <a:lnTo>
                    <a:pt x="253"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96" name="Freeform 184"/>
            <p:cNvSpPr>
              <a:spLocks/>
            </p:cNvSpPr>
            <p:nvPr/>
          </p:nvSpPr>
          <p:spPr bwMode="auto">
            <a:xfrm>
              <a:off x="2319788" y="2587997"/>
              <a:ext cx="79912" cy="132319"/>
            </a:xfrm>
            <a:custGeom>
              <a:avLst/>
              <a:gdLst>
                <a:gd name="T0" fmla="*/ 0 w 135"/>
                <a:gd name="T1" fmla="*/ 0 h 263"/>
                <a:gd name="T2" fmla="*/ 0 w 135"/>
                <a:gd name="T3" fmla="*/ 0 h 263"/>
                <a:gd name="T4" fmla="*/ 0 w 135"/>
                <a:gd name="T5" fmla="*/ 0 h 263"/>
                <a:gd name="T6" fmla="*/ 0 w 135"/>
                <a:gd name="T7" fmla="*/ 0 h 263"/>
                <a:gd name="T8" fmla="*/ 0 w 135"/>
                <a:gd name="T9" fmla="*/ 0 h 263"/>
                <a:gd name="T10" fmla="*/ 0 w 135"/>
                <a:gd name="T11" fmla="*/ 0 h 263"/>
                <a:gd name="T12" fmla="*/ 0 w 135"/>
                <a:gd name="T13" fmla="*/ 0 h 263"/>
                <a:gd name="T14" fmla="*/ 0 w 135"/>
                <a:gd name="T15" fmla="*/ 0 h 263"/>
                <a:gd name="T16" fmla="*/ 0 w 135"/>
                <a:gd name="T17" fmla="*/ 0 h 263"/>
                <a:gd name="T18" fmla="*/ 0 w 135"/>
                <a:gd name="T19" fmla="*/ 0 h 263"/>
                <a:gd name="T20" fmla="*/ 0 w 135"/>
                <a:gd name="T21" fmla="*/ 0 h 263"/>
                <a:gd name="T22" fmla="*/ 0 w 135"/>
                <a:gd name="T23" fmla="*/ 0 h 263"/>
                <a:gd name="T24" fmla="*/ 0 w 135"/>
                <a:gd name="T25" fmla="*/ 0 h 263"/>
                <a:gd name="T26" fmla="*/ 0 w 135"/>
                <a:gd name="T27" fmla="*/ 0 h 263"/>
                <a:gd name="T28" fmla="*/ 0 w 135"/>
                <a:gd name="T29" fmla="*/ 0 h 263"/>
                <a:gd name="T30" fmla="*/ 0 w 135"/>
                <a:gd name="T31" fmla="*/ 0 h 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5"/>
                <a:gd name="T49" fmla="*/ 0 h 263"/>
                <a:gd name="T50" fmla="*/ 135 w 135"/>
                <a:gd name="T51" fmla="*/ 263 h 2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5" h="263">
                  <a:moveTo>
                    <a:pt x="104" y="0"/>
                  </a:moveTo>
                  <a:lnTo>
                    <a:pt x="89" y="15"/>
                  </a:lnTo>
                  <a:lnTo>
                    <a:pt x="89" y="31"/>
                  </a:lnTo>
                  <a:lnTo>
                    <a:pt x="74" y="62"/>
                  </a:lnTo>
                  <a:lnTo>
                    <a:pt x="30" y="77"/>
                  </a:lnTo>
                  <a:lnTo>
                    <a:pt x="15" y="108"/>
                  </a:lnTo>
                  <a:lnTo>
                    <a:pt x="15" y="170"/>
                  </a:lnTo>
                  <a:lnTo>
                    <a:pt x="15" y="185"/>
                  </a:lnTo>
                  <a:lnTo>
                    <a:pt x="0" y="185"/>
                  </a:lnTo>
                  <a:lnTo>
                    <a:pt x="0" y="247"/>
                  </a:lnTo>
                  <a:lnTo>
                    <a:pt x="15" y="262"/>
                  </a:lnTo>
                  <a:lnTo>
                    <a:pt x="60" y="262"/>
                  </a:lnTo>
                  <a:lnTo>
                    <a:pt x="89" y="170"/>
                  </a:lnTo>
                  <a:lnTo>
                    <a:pt x="119" y="77"/>
                  </a:lnTo>
                  <a:lnTo>
                    <a:pt x="134" y="62"/>
                  </a:lnTo>
                  <a:lnTo>
                    <a:pt x="104"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97" name="Freeform 185"/>
            <p:cNvSpPr>
              <a:spLocks/>
            </p:cNvSpPr>
            <p:nvPr/>
          </p:nvSpPr>
          <p:spPr bwMode="auto">
            <a:xfrm>
              <a:off x="1990657" y="2626757"/>
              <a:ext cx="139508" cy="125636"/>
            </a:xfrm>
            <a:custGeom>
              <a:avLst/>
              <a:gdLst>
                <a:gd name="T0" fmla="*/ 0 w 239"/>
                <a:gd name="T1" fmla="*/ 0 h 247"/>
                <a:gd name="T2" fmla="*/ 0 w 239"/>
                <a:gd name="T3" fmla="*/ 0 h 247"/>
                <a:gd name="T4" fmla="*/ 0 w 239"/>
                <a:gd name="T5" fmla="*/ 0 h 247"/>
                <a:gd name="T6" fmla="*/ 0 w 239"/>
                <a:gd name="T7" fmla="*/ 0 h 247"/>
                <a:gd name="T8" fmla="*/ 0 w 239"/>
                <a:gd name="T9" fmla="*/ 0 h 247"/>
                <a:gd name="T10" fmla="*/ 0 w 239"/>
                <a:gd name="T11" fmla="*/ 0 h 247"/>
                <a:gd name="T12" fmla="*/ 0 w 239"/>
                <a:gd name="T13" fmla="*/ 0 h 247"/>
                <a:gd name="T14" fmla="*/ 0 w 239"/>
                <a:gd name="T15" fmla="*/ 0 h 247"/>
                <a:gd name="T16" fmla="*/ 0 w 239"/>
                <a:gd name="T17" fmla="*/ 0 h 247"/>
                <a:gd name="T18" fmla="*/ 0 w 239"/>
                <a:gd name="T19" fmla="*/ 0 h 247"/>
                <a:gd name="T20" fmla="*/ 0 w 239"/>
                <a:gd name="T21" fmla="*/ 0 h 247"/>
                <a:gd name="T22" fmla="*/ 0 w 239"/>
                <a:gd name="T23" fmla="*/ 0 h 247"/>
                <a:gd name="T24" fmla="*/ 0 w 239"/>
                <a:gd name="T25" fmla="*/ 0 h 247"/>
                <a:gd name="T26" fmla="*/ 0 w 239"/>
                <a:gd name="T27" fmla="*/ 0 h 247"/>
                <a:gd name="T28" fmla="*/ 0 w 239"/>
                <a:gd name="T29" fmla="*/ 0 h 247"/>
                <a:gd name="T30" fmla="*/ 0 w 239"/>
                <a:gd name="T31" fmla="*/ 0 h 247"/>
                <a:gd name="T32" fmla="*/ 0 w 239"/>
                <a:gd name="T33" fmla="*/ 0 h 247"/>
                <a:gd name="T34" fmla="*/ 0 w 239"/>
                <a:gd name="T35" fmla="*/ 0 h 247"/>
                <a:gd name="T36" fmla="*/ 0 w 239"/>
                <a:gd name="T37" fmla="*/ 0 h 247"/>
                <a:gd name="T38" fmla="*/ 0 w 239"/>
                <a:gd name="T39" fmla="*/ 0 h 247"/>
                <a:gd name="T40" fmla="*/ 0 w 239"/>
                <a:gd name="T41" fmla="*/ 0 h 247"/>
                <a:gd name="T42" fmla="*/ 0 w 239"/>
                <a:gd name="T43" fmla="*/ 0 h 2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9"/>
                <a:gd name="T67" fmla="*/ 0 h 247"/>
                <a:gd name="T68" fmla="*/ 239 w 239"/>
                <a:gd name="T69" fmla="*/ 247 h 2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9" h="247">
                  <a:moveTo>
                    <a:pt x="15" y="0"/>
                  </a:moveTo>
                  <a:lnTo>
                    <a:pt x="0" y="31"/>
                  </a:lnTo>
                  <a:lnTo>
                    <a:pt x="30" y="46"/>
                  </a:lnTo>
                  <a:lnTo>
                    <a:pt x="45" y="123"/>
                  </a:lnTo>
                  <a:lnTo>
                    <a:pt x="60" y="185"/>
                  </a:lnTo>
                  <a:lnTo>
                    <a:pt x="89" y="246"/>
                  </a:lnTo>
                  <a:lnTo>
                    <a:pt x="104" y="231"/>
                  </a:lnTo>
                  <a:lnTo>
                    <a:pt x="104" y="246"/>
                  </a:lnTo>
                  <a:lnTo>
                    <a:pt x="149" y="231"/>
                  </a:lnTo>
                  <a:lnTo>
                    <a:pt x="149" y="169"/>
                  </a:lnTo>
                  <a:lnTo>
                    <a:pt x="149" y="108"/>
                  </a:lnTo>
                  <a:lnTo>
                    <a:pt x="164" y="108"/>
                  </a:lnTo>
                  <a:lnTo>
                    <a:pt x="164" y="46"/>
                  </a:lnTo>
                  <a:lnTo>
                    <a:pt x="193" y="31"/>
                  </a:lnTo>
                  <a:lnTo>
                    <a:pt x="238" y="31"/>
                  </a:lnTo>
                  <a:lnTo>
                    <a:pt x="238" y="15"/>
                  </a:lnTo>
                  <a:lnTo>
                    <a:pt x="208" y="15"/>
                  </a:lnTo>
                  <a:lnTo>
                    <a:pt x="179" y="31"/>
                  </a:lnTo>
                  <a:lnTo>
                    <a:pt x="119" y="15"/>
                  </a:lnTo>
                  <a:lnTo>
                    <a:pt x="45" y="15"/>
                  </a:lnTo>
                  <a:lnTo>
                    <a:pt x="30" y="0"/>
                  </a:lnTo>
                  <a:lnTo>
                    <a:pt x="15"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98" name="Freeform 186"/>
            <p:cNvSpPr>
              <a:spLocks/>
            </p:cNvSpPr>
            <p:nvPr/>
          </p:nvSpPr>
          <p:spPr bwMode="auto">
            <a:xfrm>
              <a:off x="2042126" y="2689574"/>
              <a:ext cx="165242" cy="124299"/>
            </a:xfrm>
            <a:custGeom>
              <a:avLst/>
              <a:gdLst>
                <a:gd name="T0" fmla="*/ 0 w 284"/>
                <a:gd name="T1" fmla="*/ 0 h 246"/>
                <a:gd name="T2" fmla="*/ 0 w 284"/>
                <a:gd name="T3" fmla="*/ 0 h 246"/>
                <a:gd name="T4" fmla="*/ 0 w 284"/>
                <a:gd name="T5" fmla="*/ 0 h 246"/>
                <a:gd name="T6" fmla="*/ 0 w 284"/>
                <a:gd name="T7" fmla="*/ 0 h 246"/>
                <a:gd name="T8" fmla="*/ 0 w 284"/>
                <a:gd name="T9" fmla="*/ 0 h 246"/>
                <a:gd name="T10" fmla="*/ 0 w 284"/>
                <a:gd name="T11" fmla="*/ 0 h 246"/>
                <a:gd name="T12" fmla="*/ 0 w 284"/>
                <a:gd name="T13" fmla="*/ 0 h 246"/>
                <a:gd name="T14" fmla="*/ 0 w 284"/>
                <a:gd name="T15" fmla="*/ 0 h 246"/>
                <a:gd name="T16" fmla="*/ 0 w 284"/>
                <a:gd name="T17" fmla="*/ 0 h 246"/>
                <a:gd name="T18" fmla="*/ 0 w 284"/>
                <a:gd name="T19" fmla="*/ 0 h 246"/>
                <a:gd name="T20" fmla="*/ 0 w 284"/>
                <a:gd name="T21" fmla="*/ 0 h 246"/>
                <a:gd name="T22" fmla="*/ 0 w 284"/>
                <a:gd name="T23" fmla="*/ 0 h 246"/>
                <a:gd name="T24" fmla="*/ 0 w 284"/>
                <a:gd name="T25" fmla="*/ 0 h 246"/>
                <a:gd name="T26" fmla="*/ 0 w 284"/>
                <a:gd name="T27" fmla="*/ 0 h 246"/>
                <a:gd name="T28" fmla="*/ 0 w 284"/>
                <a:gd name="T29" fmla="*/ 0 h 246"/>
                <a:gd name="T30" fmla="*/ 0 w 284"/>
                <a:gd name="T31" fmla="*/ 0 h 246"/>
                <a:gd name="T32" fmla="*/ 0 w 284"/>
                <a:gd name="T33" fmla="*/ 0 h 246"/>
                <a:gd name="T34" fmla="*/ 0 w 284"/>
                <a:gd name="T35" fmla="*/ 0 h 246"/>
                <a:gd name="T36" fmla="*/ 0 w 284"/>
                <a:gd name="T37" fmla="*/ 0 h 246"/>
                <a:gd name="T38" fmla="*/ 0 w 284"/>
                <a:gd name="T39" fmla="*/ 0 h 246"/>
                <a:gd name="T40" fmla="*/ 0 w 284"/>
                <a:gd name="T41" fmla="*/ 0 h 246"/>
                <a:gd name="T42" fmla="*/ 0 w 284"/>
                <a:gd name="T43" fmla="*/ 0 h 246"/>
                <a:gd name="T44" fmla="*/ 0 w 284"/>
                <a:gd name="T45" fmla="*/ 0 h 246"/>
                <a:gd name="T46" fmla="*/ 0 w 284"/>
                <a:gd name="T47" fmla="*/ 0 h 246"/>
                <a:gd name="T48" fmla="*/ 0 w 284"/>
                <a:gd name="T49" fmla="*/ 0 h 246"/>
                <a:gd name="T50" fmla="*/ 0 w 284"/>
                <a:gd name="T51" fmla="*/ 0 h 246"/>
                <a:gd name="T52" fmla="*/ 0 w 284"/>
                <a:gd name="T53" fmla="*/ 0 h 246"/>
                <a:gd name="T54" fmla="*/ 0 w 284"/>
                <a:gd name="T55" fmla="*/ 0 h 246"/>
                <a:gd name="T56" fmla="*/ 0 w 284"/>
                <a:gd name="T57" fmla="*/ 0 h 246"/>
                <a:gd name="T58" fmla="*/ 0 w 284"/>
                <a:gd name="T59" fmla="*/ 0 h 246"/>
                <a:gd name="T60" fmla="*/ 0 w 284"/>
                <a:gd name="T61" fmla="*/ 0 h 246"/>
                <a:gd name="T62" fmla="*/ 0 w 284"/>
                <a:gd name="T63" fmla="*/ 0 h 246"/>
                <a:gd name="T64" fmla="*/ 0 w 284"/>
                <a:gd name="T65" fmla="*/ 0 h 246"/>
                <a:gd name="T66" fmla="*/ 0 w 284"/>
                <a:gd name="T67" fmla="*/ 0 h 246"/>
                <a:gd name="T68" fmla="*/ 0 w 284"/>
                <a:gd name="T69" fmla="*/ 0 h 2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4"/>
                <a:gd name="T106" fmla="*/ 0 h 246"/>
                <a:gd name="T107" fmla="*/ 284 w 284"/>
                <a:gd name="T108" fmla="*/ 246 h 2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4" h="246">
                  <a:moveTo>
                    <a:pt x="0" y="123"/>
                  </a:moveTo>
                  <a:lnTo>
                    <a:pt x="0" y="153"/>
                  </a:lnTo>
                  <a:lnTo>
                    <a:pt x="15" y="199"/>
                  </a:lnTo>
                  <a:lnTo>
                    <a:pt x="15" y="230"/>
                  </a:lnTo>
                  <a:lnTo>
                    <a:pt x="30" y="245"/>
                  </a:lnTo>
                  <a:lnTo>
                    <a:pt x="89" y="230"/>
                  </a:lnTo>
                  <a:lnTo>
                    <a:pt x="104" y="245"/>
                  </a:lnTo>
                  <a:lnTo>
                    <a:pt x="119" y="230"/>
                  </a:lnTo>
                  <a:lnTo>
                    <a:pt x="134" y="230"/>
                  </a:lnTo>
                  <a:lnTo>
                    <a:pt x="149" y="230"/>
                  </a:lnTo>
                  <a:lnTo>
                    <a:pt x="164" y="230"/>
                  </a:lnTo>
                  <a:lnTo>
                    <a:pt x="223" y="184"/>
                  </a:lnTo>
                  <a:lnTo>
                    <a:pt x="253" y="138"/>
                  </a:lnTo>
                  <a:lnTo>
                    <a:pt x="268" y="123"/>
                  </a:lnTo>
                  <a:lnTo>
                    <a:pt x="283" y="92"/>
                  </a:lnTo>
                  <a:lnTo>
                    <a:pt x="268" y="92"/>
                  </a:lnTo>
                  <a:lnTo>
                    <a:pt x="253" y="92"/>
                  </a:lnTo>
                  <a:lnTo>
                    <a:pt x="238" y="77"/>
                  </a:lnTo>
                  <a:lnTo>
                    <a:pt x="253" y="61"/>
                  </a:lnTo>
                  <a:lnTo>
                    <a:pt x="268" y="61"/>
                  </a:lnTo>
                  <a:lnTo>
                    <a:pt x="268" y="15"/>
                  </a:lnTo>
                  <a:lnTo>
                    <a:pt x="268" y="0"/>
                  </a:lnTo>
                  <a:lnTo>
                    <a:pt x="238" y="0"/>
                  </a:lnTo>
                  <a:lnTo>
                    <a:pt x="223" y="0"/>
                  </a:lnTo>
                  <a:lnTo>
                    <a:pt x="179" y="15"/>
                  </a:lnTo>
                  <a:lnTo>
                    <a:pt x="179" y="46"/>
                  </a:lnTo>
                  <a:lnTo>
                    <a:pt x="149" y="61"/>
                  </a:lnTo>
                  <a:lnTo>
                    <a:pt x="104" y="46"/>
                  </a:lnTo>
                  <a:lnTo>
                    <a:pt x="74" y="77"/>
                  </a:lnTo>
                  <a:lnTo>
                    <a:pt x="74" y="61"/>
                  </a:lnTo>
                  <a:lnTo>
                    <a:pt x="60" y="46"/>
                  </a:lnTo>
                  <a:lnTo>
                    <a:pt x="60" y="107"/>
                  </a:lnTo>
                  <a:lnTo>
                    <a:pt x="15" y="123"/>
                  </a:lnTo>
                  <a:lnTo>
                    <a:pt x="15" y="107"/>
                  </a:lnTo>
                  <a:lnTo>
                    <a:pt x="0" y="123"/>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199" name="Freeform 187"/>
            <p:cNvSpPr>
              <a:spLocks/>
            </p:cNvSpPr>
            <p:nvPr/>
          </p:nvSpPr>
          <p:spPr bwMode="auto">
            <a:xfrm>
              <a:off x="2146419" y="2752392"/>
              <a:ext cx="27089" cy="16039"/>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w 46"/>
                <a:gd name="T11" fmla="*/ 0 h 31"/>
                <a:gd name="T12" fmla="*/ 0 w 46"/>
                <a:gd name="T13" fmla="*/ 0 h 31"/>
                <a:gd name="T14" fmla="*/ 0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31"/>
                <a:gd name="T26" fmla="*/ 46 w 46"/>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31">
                  <a:moveTo>
                    <a:pt x="30" y="0"/>
                  </a:moveTo>
                  <a:lnTo>
                    <a:pt x="15" y="0"/>
                  </a:lnTo>
                  <a:lnTo>
                    <a:pt x="0" y="15"/>
                  </a:lnTo>
                  <a:lnTo>
                    <a:pt x="0" y="30"/>
                  </a:lnTo>
                  <a:lnTo>
                    <a:pt x="15" y="30"/>
                  </a:lnTo>
                  <a:lnTo>
                    <a:pt x="30" y="30"/>
                  </a:lnTo>
                  <a:lnTo>
                    <a:pt x="45" y="15"/>
                  </a:lnTo>
                  <a:lnTo>
                    <a:pt x="30"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00" name="Freeform 188"/>
            <p:cNvSpPr>
              <a:spLocks/>
            </p:cNvSpPr>
            <p:nvPr/>
          </p:nvSpPr>
          <p:spPr bwMode="auto">
            <a:xfrm>
              <a:off x="2180280" y="2720315"/>
              <a:ext cx="18962" cy="16039"/>
            </a:xfrm>
            <a:custGeom>
              <a:avLst/>
              <a:gdLst>
                <a:gd name="T0" fmla="*/ 0 w 32"/>
                <a:gd name="T1" fmla="*/ 0 h 32"/>
                <a:gd name="T2" fmla="*/ 0 w 32"/>
                <a:gd name="T3" fmla="*/ 0 h 32"/>
                <a:gd name="T4" fmla="*/ 0 w 32"/>
                <a:gd name="T5" fmla="*/ 0 h 32"/>
                <a:gd name="T6" fmla="*/ 0 w 32"/>
                <a:gd name="T7" fmla="*/ 0 h 32"/>
                <a:gd name="T8" fmla="*/ 0 w 32"/>
                <a:gd name="T9" fmla="*/ 0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31" y="31"/>
                  </a:moveTo>
                  <a:lnTo>
                    <a:pt x="31" y="0"/>
                  </a:lnTo>
                  <a:lnTo>
                    <a:pt x="16" y="0"/>
                  </a:lnTo>
                  <a:lnTo>
                    <a:pt x="0" y="16"/>
                  </a:lnTo>
                  <a:lnTo>
                    <a:pt x="16" y="31"/>
                  </a:lnTo>
                  <a:lnTo>
                    <a:pt x="31" y="31"/>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01" name="Freeform 189"/>
            <p:cNvSpPr>
              <a:spLocks/>
            </p:cNvSpPr>
            <p:nvPr/>
          </p:nvSpPr>
          <p:spPr bwMode="auto">
            <a:xfrm>
              <a:off x="2077342" y="2642795"/>
              <a:ext cx="96166" cy="86876"/>
            </a:xfrm>
            <a:custGeom>
              <a:avLst/>
              <a:gdLst>
                <a:gd name="T0" fmla="*/ 0 w 165"/>
                <a:gd name="T1" fmla="*/ 0 h 170"/>
                <a:gd name="T2" fmla="*/ 0 w 165"/>
                <a:gd name="T3" fmla="*/ 0 h 170"/>
                <a:gd name="T4" fmla="*/ 0 w 165"/>
                <a:gd name="T5" fmla="*/ 0 h 170"/>
                <a:gd name="T6" fmla="*/ 0 w 165"/>
                <a:gd name="T7" fmla="*/ 0 h 170"/>
                <a:gd name="T8" fmla="*/ 0 w 165"/>
                <a:gd name="T9" fmla="*/ 0 h 170"/>
                <a:gd name="T10" fmla="*/ 0 w 165"/>
                <a:gd name="T11" fmla="*/ 0 h 170"/>
                <a:gd name="T12" fmla="*/ 0 w 165"/>
                <a:gd name="T13" fmla="*/ 0 h 170"/>
                <a:gd name="T14" fmla="*/ 0 w 165"/>
                <a:gd name="T15" fmla="*/ 0 h 170"/>
                <a:gd name="T16" fmla="*/ 0 w 165"/>
                <a:gd name="T17" fmla="*/ 0 h 170"/>
                <a:gd name="T18" fmla="*/ 0 w 165"/>
                <a:gd name="T19" fmla="*/ 0 h 170"/>
                <a:gd name="T20" fmla="*/ 0 w 165"/>
                <a:gd name="T21" fmla="*/ 0 h 170"/>
                <a:gd name="T22" fmla="*/ 0 w 165"/>
                <a:gd name="T23" fmla="*/ 0 h 170"/>
                <a:gd name="T24" fmla="*/ 0 w 165"/>
                <a:gd name="T25" fmla="*/ 0 h 170"/>
                <a:gd name="T26" fmla="*/ 0 w 165"/>
                <a:gd name="T27" fmla="*/ 0 h 170"/>
                <a:gd name="T28" fmla="*/ 0 w 165"/>
                <a:gd name="T29" fmla="*/ 0 h 170"/>
                <a:gd name="T30" fmla="*/ 0 w 165"/>
                <a:gd name="T31" fmla="*/ 0 h 170"/>
                <a:gd name="T32" fmla="*/ 0 w 165"/>
                <a:gd name="T33" fmla="*/ 0 h 170"/>
                <a:gd name="T34" fmla="*/ 0 w 165"/>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5"/>
                <a:gd name="T55" fmla="*/ 0 h 170"/>
                <a:gd name="T56" fmla="*/ 165 w 165"/>
                <a:gd name="T57" fmla="*/ 170 h 1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5" h="170">
                  <a:moveTo>
                    <a:pt x="164" y="92"/>
                  </a:moveTo>
                  <a:lnTo>
                    <a:pt x="134" y="61"/>
                  </a:lnTo>
                  <a:lnTo>
                    <a:pt x="134" y="46"/>
                  </a:lnTo>
                  <a:lnTo>
                    <a:pt x="119" y="46"/>
                  </a:lnTo>
                  <a:lnTo>
                    <a:pt x="119" y="31"/>
                  </a:lnTo>
                  <a:lnTo>
                    <a:pt x="89" y="0"/>
                  </a:lnTo>
                  <a:lnTo>
                    <a:pt x="45" y="0"/>
                  </a:lnTo>
                  <a:lnTo>
                    <a:pt x="15" y="15"/>
                  </a:lnTo>
                  <a:lnTo>
                    <a:pt x="15" y="77"/>
                  </a:lnTo>
                  <a:lnTo>
                    <a:pt x="0" y="77"/>
                  </a:lnTo>
                  <a:lnTo>
                    <a:pt x="0" y="138"/>
                  </a:lnTo>
                  <a:lnTo>
                    <a:pt x="15" y="154"/>
                  </a:lnTo>
                  <a:lnTo>
                    <a:pt x="15" y="169"/>
                  </a:lnTo>
                  <a:lnTo>
                    <a:pt x="45" y="138"/>
                  </a:lnTo>
                  <a:lnTo>
                    <a:pt x="89" y="154"/>
                  </a:lnTo>
                  <a:lnTo>
                    <a:pt x="119" y="138"/>
                  </a:lnTo>
                  <a:lnTo>
                    <a:pt x="119" y="108"/>
                  </a:lnTo>
                  <a:lnTo>
                    <a:pt x="164" y="92"/>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02" name="Freeform 190"/>
            <p:cNvSpPr>
              <a:spLocks/>
            </p:cNvSpPr>
            <p:nvPr/>
          </p:nvSpPr>
          <p:spPr bwMode="auto">
            <a:xfrm>
              <a:off x="2188406" y="2571958"/>
              <a:ext cx="97520" cy="164396"/>
            </a:xfrm>
            <a:custGeom>
              <a:avLst/>
              <a:gdLst>
                <a:gd name="T0" fmla="*/ 0 w 166"/>
                <a:gd name="T1" fmla="*/ 0 h 324"/>
                <a:gd name="T2" fmla="*/ 0 w 166"/>
                <a:gd name="T3" fmla="*/ 0 h 324"/>
                <a:gd name="T4" fmla="*/ 0 w 166"/>
                <a:gd name="T5" fmla="*/ 0 h 324"/>
                <a:gd name="T6" fmla="*/ 0 w 166"/>
                <a:gd name="T7" fmla="*/ 0 h 324"/>
                <a:gd name="T8" fmla="*/ 0 w 166"/>
                <a:gd name="T9" fmla="*/ 0 h 324"/>
                <a:gd name="T10" fmla="*/ 0 w 166"/>
                <a:gd name="T11" fmla="*/ 0 h 324"/>
                <a:gd name="T12" fmla="*/ 0 w 166"/>
                <a:gd name="T13" fmla="*/ 0 h 324"/>
                <a:gd name="T14" fmla="*/ 0 w 166"/>
                <a:gd name="T15" fmla="*/ 0 h 324"/>
                <a:gd name="T16" fmla="*/ 0 w 166"/>
                <a:gd name="T17" fmla="*/ 0 h 324"/>
                <a:gd name="T18" fmla="*/ 0 w 166"/>
                <a:gd name="T19" fmla="*/ 0 h 324"/>
                <a:gd name="T20" fmla="*/ 0 w 166"/>
                <a:gd name="T21" fmla="*/ 0 h 324"/>
                <a:gd name="T22" fmla="*/ 0 w 166"/>
                <a:gd name="T23" fmla="*/ 0 h 324"/>
                <a:gd name="T24" fmla="*/ 0 w 166"/>
                <a:gd name="T25" fmla="*/ 0 h 324"/>
                <a:gd name="T26" fmla="*/ 0 w 166"/>
                <a:gd name="T27" fmla="*/ 0 h 324"/>
                <a:gd name="T28" fmla="*/ 0 w 166"/>
                <a:gd name="T29" fmla="*/ 0 h 324"/>
                <a:gd name="T30" fmla="*/ 0 w 166"/>
                <a:gd name="T31" fmla="*/ 0 h 324"/>
                <a:gd name="T32" fmla="*/ 0 w 166"/>
                <a:gd name="T33" fmla="*/ 0 h 324"/>
                <a:gd name="T34" fmla="*/ 0 w 166"/>
                <a:gd name="T35" fmla="*/ 0 h 324"/>
                <a:gd name="T36" fmla="*/ 0 w 166"/>
                <a:gd name="T37" fmla="*/ 0 h 324"/>
                <a:gd name="T38" fmla="*/ 0 w 166"/>
                <a:gd name="T39" fmla="*/ 0 h 324"/>
                <a:gd name="T40" fmla="*/ 0 w 166"/>
                <a:gd name="T41" fmla="*/ 0 h 324"/>
                <a:gd name="T42" fmla="*/ 0 w 166"/>
                <a:gd name="T43" fmla="*/ 0 h 324"/>
                <a:gd name="T44" fmla="*/ 0 w 166"/>
                <a:gd name="T45" fmla="*/ 0 h 324"/>
                <a:gd name="T46" fmla="*/ 0 w 166"/>
                <a:gd name="T47" fmla="*/ 0 h 324"/>
                <a:gd name="T48" fmla="*/ 0 w 166"/>
                <a:gd name="T49" fmla="*/ 0 h 324"/>
                <a:gd name="T50" fmla="*/ 0 w 166"/>
                <a:gd name="T51" fmla="*/ 0 h 324"/>
                <a:gd name="T52" fmla="*/ 0 w 166"/>
                <a:gd name="T53" fmla="*/ 0 h 324"/>
                <a:gd name="T54" fmla="*/ 0 w 166"/>
                <a:gd name="T55" fmla="*/ 0 h 324"/>
                <a:gd name="T56" fmla="*/ 0 w 166"/>
                <a:gd name="T57" fmla="*/ 0 h 324"/>
                <a:gd name="T58" fmla="*/ 0 w 166"/>
                <a:gd name="T59" fmla="*/ 0 h 3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6"/>
                <a:gd name="T91" fmla="*/ 0 h 324"/>
                <a:gd name="T92" fmla="*/ 166 w 166"/>
                <a:gd name="T93" fmla="*/ 324 h 3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6" h="324">
                  <a:moveTo>
                    <a:pt x="165" y="0"/>
                  </a:moveTo>
                  <a:lnTo>
                    <a:pt x="105" y="15"/>
                  </a:lnTo>
                  <a:lnTo>
                    <a:pt x="75" y="15"/>
                  </a:lnTo>
                  <a:lnTo>
                    <a:pt x="75" y="31"/>
                  </a:lnTo>
                  <a:lnTo>
                    <a:pt x="75" y="46"/>
                  </a:lnTo>
                  <a:lnTo>
                    <a:pt x="75" y="62"/>
                  </a:lnTo>
                  <a:lnTo>
                    <a:pt x="90" y="62"/>
                  </a:lnTo>
                  <a:lnTo>
                    <a:pt x="90" y="108"/>
                  </a:lnTo>
                  <a:lnTo>
                    <a:pt x="75" y="123"/>
                  </a:lnTo>
                  <a:lnTo>
                    <a:pt x="75" y="138"/>
                  </a:lnTo>
                  <a:lnTo>
                    <a:pt x="60" y="108"/>
                  </a:lnTo>
                  <a:lnTo>
                    <a:pt x="60" y="77"/>
                  </a:lnTo>
                  <a:lnTo>
                    <a:pt x="45" y="62"/>
                  </a:lnTo>
                  <a:lnTo>
                    <a:pt x="0" y="92"/>
                  </a:lnTo>
                  <a:lnTo>
                    <a:pt x="30" y="123"/>
                  </a:lnTo>
                  <a:lnTo>
                    <a:pt x="30" y="185"/>
                  </a:lnTo>
                  <a:lnTo>
                    <a:pt x="30" y="200"/>
                  </a:lnTo>
                  <a:lnTo>
                    <a:pt x="15" y="231"/>
                  </a:lnTo>
                  <a:lnTo>
                    <a:pt x="15" y="246"/>
                  </a:lnTo>
                  <a:lnTo>
                    <a:pt x="15" y="292"/>
                  </a:lnTo>
                  <a:lnTo>
                    <a:pt x="15" y="323"/>
                  </a:lnTo>
                  <a:lnTo>
                    <a:pt x="30" y="323"/>
                  </a:lnTo>
                  <a:lnTo>
                    <a:pt x="30" y="292"/>
                  </a:lnTo>
                  <a:lnTo>
                    <a:pt x="75" y="277"/>
                  </a:lnTo>
                  <a:lnTo>
                    <a:pt x="75" y="261"/>
                  </a:lnTo>
                  <a:lnTo>
                    <a:pt x="75" y="231"/>
                  </a:lnTo>
                  <a:lnTo>
                    <a:pt x="60" y="185"/>
                  </a:lnTo>
                  <a:lnTo>
                    <a:pt x="135" y="123"/>
                  </a:lnTo>
                  <a:lnTo>
                    <a:pt x="150" y="123"/>
                  </a:lnTo>
                  <a:lnTo>
                    <a:pt x="165"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03" name="Freeform 191"/>
            <p:cNvSpPr>
              <a:spLocks/>
            </p:cNvSpPr>
            <p:nvPr/>
          </p:nvSpPr>
          <p:spPr bwMode="auto">
            <a:xfrm>
              <a:off x="2128811" y="2610718"/>
              <a:ext cx="78558" cy="80193"/>
            </a:xfrm>
            <a:custGeom>
              <a:avLst/>
              <a:gdLst>
                <a:gd name="T0" fmla="*/ 0 w 134"/>
                <a:gd name="T1" fmla="*/ 0 h 155"/>
                <a:gd name="T2" fmla="*/ 0 w 134"/>
                <a:gd name="T3" fmla="*/ 0 h 155"/>
                <a:gd name="T4" fmla="*/ 0 w 134"/>
                <a:gd name="T5" fmla="*/ 0 h 155"/>
                <a:gd name="T6" fmla="*/ 0 w 134"/>
                <a:gd name="T7" fmla="*/ 0 h 155"/>
                <a:gd name="T8" fmla="*/ 0 w 134"/>
                <a:gd name="T9" fmla="*/ 0 h 155"/>
                <a:gd name="T10" fmla="*/ 0 w 134"/>
                <a:gd name="T11" fmla="*/ 0 h 155"/>
                <a:gd name="T12" fmla="*/ 0 w 134"/>
                <a:gd name="T13" fmla="*/ 0 h 155"/>
                <a:gd name="T14" fmla="*/ 0 w 134"/>
                <a:gd name="T15" fmla="*/ 0 h 155"/>
                <a:gd name="T16" fmla="*/ 0 w 134"/>
                <a:gd name="T17" fmla="*/ 0 h 155"/>
                <a:gd name="T18" fmla="*/ 0 w 134"/>
                <a:gd name="T19" fmla="*/ 0 h 155"/>
                <a:gd name="T20" fmla="*/ 0 w 134"/>
                <a:gd name="T21" fmla="*/ 0 h 155"/>
                <a:gd name="T22" fmla="*/ 0 w 134"/>
                <a:gd name="T23" fmla="*/ 0 h 155"/>
                <a:gd name="T24" fmla="*/ 0 w 134"/>
                <a:gd name="T25" fmla="*/ 0 h 155"/>
                <a:gd name="T26" fmla="*/ 0 w 134"/>
                <a:gd name="T27" fmla="*/ 0 h 155"/>
                <a:gd name="T28" fmla="*/ 0 w 134"/>
                <a:gd name="T29" fmla="*/ 0 h 155"/>
                <a:gd name="T30" fmla="*/ 0 w 134"/>
                <a:gd name="T31" fmla="*/ 0 h 155"/>
                <a:gd name="T32" fmla="*/ 0 w 134"/>
                <a:gd name="T33" fmla="*/ 0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4"/>
                <a:gd name="T52" fmla="*/ 0 h 155"/>
                <a:gd name="T53" fmla="*/ 134 w 134"/>
                <a:gd name="T54" fmla="*/ 155 h 1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4" h="155">
                  <a:moveTo>
                    <a:pt x="103" y="15"/>
                  </a:moveTo>
                  <a:lnTo>
                    <a:pt x="74" y="0"/>
                  </a:lnTo>
                  <a:lnTo>
                    <a:pt x="74" y="31"/>
                  </a:lnTo>
                  <a:lnTo>
                    <a:pt x="59" y="31"/>
                  </a:lnTo>
                  <a:lnTo>
                    <a:pt x="30" y="62"/>
                  </a:lnTo>
                  <a:lnTo>
                    <a:pt x="0" y="62"/>
                  </a:lnTo>
                  <a:lnTo>
                    <a:pt x="30" y="92"/>
                  </a:lnTo>
                  <a:lnTo>
                    <a:pt x="30" y="108"/>
                  </a:lnTo>
                  <a:lnTo>
                    <a:pt x="44" y="108"/>
                  </a:lnTo>
                  <a:lnTo>
                    <a:pt x="44" y="123"/>
                  </a:lnTo>
                  <a:lnTo>
                    <a:pt x="74" y="154"/>
                  </a:lnTo>
                  <a:lnTo>
                    <a:pt x="89" y="154"/>
                  </a:lnTo>
                  <a:lnTo>
                    <a:pt x="118" y="154"/>
                  </a:lnTo>
                  <a:lnTo>
                    <a:pt x="133" y="123"/>
                  </a:lnTo>
                  <a:lnTo>
                    <a:pt x="133" y="108"/>
                  </a:lnTo>
                  <a:lnTo>
                    <a:pt x="133" y="46"/>
                  </a:lnTo>
                  <a:lnTo>
                    <a:pt x="103" y="15"/>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04" name="Oval 192"/>
            <p:cNvSpPr>
              <a:spLocks noChangeArrowheads="1"/>
            </p:cNvSpPr>
            <p:nvPr/>
          </p:nvSpPr>
          <p:spPr bwMode="auto">
            <a:xfrm>
              <a:off x="2415953" y="2642795"/>
              <a:ext cx="8127" cy="8019"/>
            </a:xfrm>
            <a:prstGeom prst="ellipse">
              <a:avLst/>
            </a:prstGeom>
            <a:solidFill>
              <a:srgbClr val="00FF00"/>
            </a:solidFill>
            <a:ln w="3175">
              <a:solidFill>
                <a:schemeClr val="bg1"/>
              </a:solidFill>
              <a:round/>
              <a:headEnd/>
              <a:tailEnd/>
            </a:ln>
          </p:spPr>
          <p:txBody>
            <a:bodyPr wrap="none" lIns="67866" tIns="33338" rIns="67866" bIns="33338" anchor="ctr"/>
            <a:lstStyle/>
            <a:p>
              <a:pPr defTabSz="685800">
                <a:spcBef>
                  <a:spcPct val="50000"/>
                </a:spcBef>
                <a:defRPr/>
              </a:pPr>
              <a:endParaRPr lang="en-US" sz="3000" dirty="0">
                <a:solidFill>
                  <a:prstClr val="black"/>
                </a:solidFill>
                <a:latin typeface="Calibri" panose="020F0502020204030204"/>
              </a:endParaRPr>
            </a:p>
          </p:txBody>
        </p:sp>
        <p:sp>
          <p:nvSpPr>
            <p:cNvPr id="205" name="Oval 193"/>
            <p:cNvSpPr>
              <a:spLocks noChangeArrowheads="1"/>
            </p:cNvSpPr>
            <p:nvPr/>
          </p:nvSpPr>
          <p:spPr bwMode="auto">
            <a:xfrm>
              <a:off x="2406472" y="2658834"/>
              <a:ext cx="9481" cy="6683"/>
            </a:xfrm>
            <a:prstGeom prst="ellipse">
              <a:avLst/>
            </a:prstGeom>
            <a:solidFill>
              <a:srgbClr val="00FF00"/>
            </a:solidFill>
            <a:ln w="3175">
              <a:solidFill>
                <a:schemeClr val="bg1"/>
              </a:solidFill>
              <a:round/>
              <a:headEnd/>
              <a:tailEnd/>
            </a:ln>
          </p:spPr>
          <p:txBody>
            <a:bodyPr wrap="none" lIns="67866" tIns="33338" rIns="67866" bIns="33338" anchor="ctr"/>
            <a:lstStyle/>
            <a:p>
              <a:pPr defTabSz="685800">
                <a:spcBef>
                  <a:spcPct val="50000"/>
                </a:spcBef>
                <a:defRPr/>
              </a:pPr>
              <a:endParaRPr lang="en-US" sz="3000" dirty="0">
                <a:solidFill>
                  <a:prstClr val="black"/>
                </a:solidFill>
                <a:latin typeface="Calibri" panose="020F0502020204030204"/>
              </a:endParaRPr>
            </a:p>
          </p:txBody>
        </p:sp>
        <p:sp>
          <p:nvSpPr>
            <p:cNvPr id="206" name="Freeform 194"/>
            <p:cNvSpPr>
              <a:spLocks/>
            </p:cNvSpPr>
            <p:nvPr/>
          </p:nvSpPr>
          <p:spPr bwMode="auto">
            <a:xfrm>
              <a:off x="2406472" y="2657497"/>
              <a:ext cx="10836" cy="935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0"/>
                  </a:lnTo>
                  <a:lnTo>
                    <a:pt x="16" y="16"/>
                  </a:lnTo>
                  <a:lnTo>
                    <a:pt x="16" y="0"/>
                  </a:lnTo>
                </a:path>
              </a:pathLst>
            </a:custGeom>
            <a:solidFill>
              <a:srgbClr val="00FF0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07" name="Line 195"/>
            <p:cNvSpPr>
              <a:spLocks noChangeShapeType="1"/>
            </p:cNvSpPr>
            <p:nvPr/>
          </p:nvSpPr>
          <p:spPr bwMode="auto">
            <a:xfrm>
              <a:off x="2424080" y="2642795"/>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08" name="Line 196"/>
            <p:cNvSpPr>
              <a:spLocks noChangeShapeType="1"/>
            </p:cNvSpPr>
            <p:nvPr/>
          </p:nvSpPr>
          <p:spPr bwMode="auto">
            <a:xfrm>
              <a:off x="2224977" y="2169656"/>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09" name="Line 197"/>
            <p:cNvSpPr>
              <a:spLocks noChangeShapeType="1"/>
            </p:cNvSpPr>
            <p:nvPr/>
          </p:nvSpPr>
          <p:spPr bwMode="auto">
            <a:xfrm>
              <a:off x="2224977" y="2169656"/>
              <a:ext cx="0" cy="6683"/>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10" name="Line 198"/>
            <p:cNvSpPr>
              <a:spLocks noChangeShapeType="1"/>
            </p:cNvSpPr>
            <p:nvPr/>
          </p:nvSpPr>
          <p:spPr bwMode="auto">
            <a:xfrm>
              <a:off x="2234458" y="2169656"/>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11" name="Freeform 199"/>
            <p:cNvSpPr>
              <a:spLocks/>
            </p:cNvSpPr>
            <p:nvPr/>
          </p:nvSpPr>
          <p:spPr bwMode="auto">
            <a:xfrm>
              <a:off x="2311661" y="2347417"/>
              <a:ext cx="17608" cy="16039"/>
            </a:xfrm>
            <a:custGeom>
              <a:avLst/>
              <a:gdLst>
                <a:gd name="T0" fmla="*/ 0 w 31"/>
                <a:gd name="T1" fmla="*/ 0 h 31"/>
                <a:gd name="T2" fmla="*/ 0 w 31"/>
                <a:gd name="T3" fmla="*/ 0 h 31"/>
                <a:gd name="T4" fmla="*/ 0 w 31"/>
                <a:gd name="T5" fmla="*/ 0 h 31"/>
                <a:gd name="T6" fmla="*/ 0 w 31"/>
                <a:gd name="T7" fmla="*/ 0 h 31"/>
                <a:gd name="T8" fmla="*/ 0 w 31"/>
                <a:gd name="T9" fmla="*/ 0 h 31"/>
                <a:gd name="T10" fmla="*/ 0 w 31"/>
                <a:gd name="T11" fmla="*/ 0 h 31"/>
                <a:gd name="T12" fmla="*/ 0 w 31"/>
                <a:gd name="T13" fmla="*/ 0 h 31"/>
                <a:gd name="T14" fmla="*/ 0 60000 65536"/>
                <a:gd name="T15" fmla="*/ 0 60000 65536"/>
                <a:gd name="T16" fmla="*/ 0 60000 65536"/>
                <a:gd name="T17" fmla="*/ 0 60000 65536"/>
                <a:gd name="T18" fmla="*/ 0 60000 65536"/>
                <a:gd name="T19" fmla="*/ 0 60000 65536"/>
                <a:gd name="T20" fmla="*/ 0 60000 65536"/>
                <a:gd name="T21" fmla="*/ 0 w 31"/>
                <a:gd name="T22" fmla="*/ 0 h 31"/>
                <a:gd name="T23" fmla="*/ 31 w 31"/>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1">
                  <a:moveTo>
                    <a:pt x="15" y="0"/>
                  </a:moveTo>
                  <a:lnTo>
                    <a:pt x="0" y="0"/>
                  </a:lnTo>
                  <a:lnTo>
                    <a:pt x="0" y="15"/>
                  </a:lnTo>
                  <a:lnTo>
                    <a:pt x="0" y="30"/>
                  </a:lnTo>
                  <a:lnTo>
                    <a:pt x="30" y="15"/>
                  </a:lnTo>
                  <a:lnTo>
                    <a:pt x="15" y="15"/>
                  </a:lnTo>
                  <a:lnTo>
                    <a:pt x="15"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12" name="Freeform 200"/>
            <p:cNvSpPr>
              <a:spLocks/>
            </p:cNvSpPr>
            <p:nvPr/>
          </p:nvSpPr>
          <p:spPr bwMode="auto">
            <a:xfrm>
              <a:off x="2215495" y="2292619"/>
              <a:ext cx="157116" cy="141674"/>
            </a:xfrm>
            <a:custGeom>
              <a:avLst/>
              <a:gdLst>
                <a:gd name="T0" fmla="*/ 0 w 270"/>
                <a:gd name="T1" fmla="*/ 0 h 278"/>
                <a:gd name="T2" fmla="*/ 0 w 270"/>
                <a:gd name="T3" fmla="*/ 0 h 278"/>
                <a:gd name="T4" fmla="*/ 0 w 270"/>
                <a:gd name="T5" fmla="*/ 0 h 278"/>
                <a:gd name="T6" fmla="*/ 0 w 270"/>
                <a:gd name="T7" fmla="*/ 0 h 278"/>
                <a:gd name="T8" fmla="*/ 0 w 270"/>
                <a:gd name="T9" fmla="*/ 0 h 278"/>
                <a:gd name="T10" fmla="*/ 0 w 270"/>
                <a:gd name="T11" fmla="*/ 0 h 278"/>
                <a:gd name="T12" fmla="*/ 0 w 270"/>
                <a:gd name="T13" fmla="*/ 0 h 278"/>
                <a:gd name="T14" fmla="*/ 0 w 270"/>
                <a:gd name="T15" fmla="*/ 0 h 278"/>
                <a:gd name="T16" fmla="*/ 0 w 270"/>
                <a:gd name="T17" fmla="*/ 0 h 278"/>
                <a:gd name="T18" fmla="*/ 0 w 270"/>
                <a:gd name="T19" fmla="*/ 0 h 278"/>
                <a:gd name="T20" fmla="*/ 0 w 270"/>
                <a:gd name="T21" fmla="*/ 0 h 278"/>
                <a:gd name="T22" fmla="*/ 0 w 270"/>
                <a:gd name="T23" fmla="*/ 0 h 278"/>
                <a:gd name="T24" fmla="*/ 0 w 270"/>
                <a:gd name="T25" fmla="*/ 0 h 278"/>
                <a:gd name="T26" fmla="*/ 0 w 270"/>
                <a:gd name="T27" fmla="*/ 0 h 278"/>
                <a:gd name="T28" fmla="*/ 0 w 270"/>
                <a:gd name="T29" fmla="*/ 0 h 278"/>
                <a:gd name="T30" fmla="*/ 0 w 270"/>
                <a:gd name="T31" fmla="*/ 0 h 278"/>
                <a:gd name="T32" fmla="*/ 0 w 270"/>
                <a:gd name="T33" fmla="*/ 0 h 278"/>
                <a:gd name="T34" fmla="*/ 0 w 270"/>
                <a:gd name="T35" fmla="*/ 0 h 278"/>
                <a:gd name="T36" fmla="*/ 0 w 270"/>
                <a:gd name="T37" fmla="*/ 0 h 278"/>
                <a:gd name="T38" fmla="*/ 0 w 270"/>
                <a:gd name="T39" fmla="*/ 0 h 278"/>
                <a:gd name="T40" fmla="*/ 0 w 270"/>
                <a:gd name="T41" fmla="*/ 0 h 278"/>
                <a:gd name="T42" fmla="*/ 0 w 270"/>
                <a:gd name="T43" fmla="*/ 0 h 278"/>
                <a:gd name="T44" fmla="*/ 0 w 270"/>
                <a:gd name="T45" fmla="*/ 0 h 278"/>
                <a:gd name="T46" fmla="*/ 0 w 270"/>
                <a:gd name="T47" fmla="*/ 0 h 278"/>
                <a:gd name="T48" fmla="*/ 0 w 270"/>
                <a:gd name="T49" fmla="*/ 0 h 278"/>
                <a:gd name="T50" fmla="*/ 0 w 270"/>
                <a:gd name="T51" fmla="*/ 0 h 278"/>
                <a:gd name="T52" fmla="*/ 0 w 270"/>
                <a:gd name="T53" fmla="*/ 0 h 2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0"/>
                <a:gd name="T82" fmla="*/ 0 h 278"/>
                <a:gd name="T83" fmla="*/ 270 w 270"/>
                <a:gd name="T84" fmla="*/ 278 h 27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0" h="278">
                  <a:moveTo>
                    <a:pt x="164" y="108"/>
                  </a:moveTo>
                  <a:lnTo>
                    <a:pt x="179" y="108"/>
                  </a:lnTo>
                  <a:lnTo>
                    <a:pt x="149" y="62"/>
                  </a:lnTo>
                  <a:lnTo>
                    <a:pt x="120" y="62"/>
                  </a:lnTo>
                  <a:lnTo>
                    <a:pt x="105" y="0"/>
                  </a:lnTo>
                  <a:lnTo>
                    <a:pt x="75" y="15"/>
                  </a:lnTo>
                  <a:lnTo>
                    <a:pt x="60" y="31"/>
                  </a:lnTo>
                  <a:lnTo>
                    <a:pt x="60" y="92"/>
                  </a:lnTo>
                  <a:lnTo>
                    <a:pt x="30" y="108"/>
                  </a:lnTo>
                  <a:lnTo>
                    <a:pt x="30" y="139"/>
                  </a:lnTo>
                  <a:lnTo>
                    <a:pt x="30" y="169"/>
                  </a:lnTo>
                  <a:lnTo>
                    <a:pt x="0" y="185"/>
                  </a:lnTo>
                  <a:lnTo>
                    <a:pt x="30" y="200"/>
                  </a:lnTo>
                  <a:lnTo>
                    <a:pt x="60" y="262"/>
                  </a:lnTo>
                  <a:lnTo>
                    <a:pt x="90" y="262"/>
                  </a:lnTo>
                  <a:lnTo>
                    <a:pt x="120" y="277"/>
                  </a:lnTo>
                  <a:lnTo>
                    <a:pt x="135" y="262"/>
                  </a:lnTo>
                  <a:lnTo>
                    <a:pt x="149" y="262"/>
                  </a:lnTo>
                  <a:lnTo>
                    <a:pt x="164" y="262"/>
                  </a:lnTo>
                  <a:lnTo>
                    <a:pt x="179" y="246"/>
                  </a:lnTo>
                  <a:lnTo>
                    <a:pt x="224" y="246"/>
                  </a:lnTo>
                  <a:lnTo>
                    <a:pt x="269" y="185"/>
                  </a:lnTo>
                  <a:lnTo>
                    <a:pt x="239" y="200"/>
                  </a:lnTo>
                  <a:lnTo>
                    <a:pt x="194" y="169"/>
                  </a:lnTo>
                  <a:lnTo>
                    <a:pt x="164" y="139"/>
                  </a:lnTo>
                  <a:lnTo>
                    <a:pt x="164" y="123"/>
                  </a:lnTo>
                  <a:lnTo>
                    <a:pt x="164" y="108"/>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13" name="Freeform 201"/>
            <p:cNvSpPr>
              <a:spLocks/>
            </p:cNvSpPr>
            <p:nvPr/>
          </p:nvSpPr>
          <p:spPr bwMode="auto">
            <a:xfrm>
              <a:off x="2180280" y="2471717"/>
              <a:ext cx="105647" cy="109597"/>
            </a:xfrm>
            <a:custGeom>
              <a:avLst/>
              <a:gdLst>
                <a:gd name="T0" fmla="*/ 0 w 181"/>
                <a:gd name="T1" fmla="*/ 0 h 216"/>
                <a:gd name="T2" fmla="*/ 0 w 181"/>
                <a:gd name="T3" fmla="*/ 0 h 216"/>
                <a:gd name="T4" fmla="*/ 0 w 181"/>
                <a:gd name="T5" fmla="*/ 0 h 216"/>
                <a:gd name="T6" fmla="*/ 0 w 181"/>
                <a:gd name="T7" fmla="*/ 0 h 216"/>
                <a:gd name="T8" fmla="*/ 0 w 181"/>
                <a:gd name="T9" fmla="*/ 0 h 216"/>
                <a:gd name="T10" fmla="*/ 0 w 181"/>
                <a:gd name="T11" fmla="*/ 0 h 216"/>
                <a:gd name="T12" fmla="*/ 0 w 181"/>
                <a:gd name="T13" fmla="*/ 0 h 216"/>
                <a:gd name="T14" fmla="*/ 0 w 181"/>
                <a:gd name="T15" fmla="*/ 0 h 216"/>
                <a:gd name="T16" fmla="*/ 0 w 181"/>
                <a:gd name="T17" fmla="*/ 0 h 216"/>
                <a:gd name="T18" fmla="*/ 0 w 181"/>
                <a:gd name="T19" fmla="*/ 0 h 216"/>
                <a:gd name="T20" fmla="*/ 0 w 181"/>
                <a:gd name="T21" fmla="*/ 0 h 216"/>
                <a:gd name="T22" fmla="*/ 0 w 181"/>
                <a:gd name="T23" fmla="*/ 0 h 216"/>
                <a:gd name="T24" fmla="*/ 0 w 181"/>
                <a:gd name="T25" fmla="*/ 0 h 216"/>
                <a:gd name="T26" fmla="*/ 0 w 181"/>
                <a:gd name="T27" fmla="*/ 0 h 216"/>
                <a:gd name="T28" fmla="*/ 0 w 181"/>
                <a:gd name="T29" fmla="*/ 0 h 216"/>
                <a:gd name="T30" fmla="*/ 0 w 181"/>
                <a:gd name="T31" fmla="*/ 0 h 216"/>
                <a:gd name="T32" fmla="*/ 0 w 181"/>
                <a:gd name="T33" fmla="*/ 0 h 216"/>
                <a:gd name="T34" fmla="*/ 0 w 181"/>
                <a:gd name="T35" fmla="*/ 0 h 216"/>
                <a:gd name="T36" fmla="*/ 0 w 181"/>
                <a:gd name="T37" fmla="*/ 0 h 216"/>
                <a:gd name="T38" fmla="*/ 0 w 181"/>
                <a:gd name="T39" fmla="*/ 0 h 216"/>
                <a:gd name="T40" fmla="*/ 0 w 181"/>
                <a:gd name="T41" fmla="*/ 0 h 216"/>
                <a:gd name="T42" fmla="*/ 0 w 181"/>
                <a:gd name="T43" fmla="*/ 0 h 216"/>
                <a:gd name="T44" fmla="*/ 0 w 181"/>
                <a:gd name="T45" fmla="*/ 0 h 216"/>
                <a:gd name="T46" fmla="*/ 0 w 181"/>
                <a:gd name="T47" fmla="*/ 0 h 216"/>
                <a:gd name="T48" fmla="*/ 0 w 181"/>
                <a:gd name="T49" fmla="*/ 0 h 216"/>
                <a:gd name="T50" fmla="*/ 0 w 181"/>
                <a:gd name="T51" fmla="*/ 0 h 216"/>
                <a:gd name="T52" fmla="*/ 0 w 181"/>
                <a:gd name="T53" fmla="*/ 0 h 216"/>
                <a:gd name="T54" fmla="*/ 0 w 181"/>
                <a:gd name="T55" fmla="*/ 0 h 2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1"/>
                <a:gd name="T85" fmla="*/ 0 h 216"/>
                <a:gd name="T86" fmla="*/ 181 w 181"/>
                <a:gd name="T87" fmla="*/ 216 h 2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1" h="216">
                  <a:moveTo>
                    <a:pt x="180" y="77"/>
                  </a:moveTo>
                  <a:lnTo>
                    <a:pt x="150" y="61"/>
                  </a:lnTo>
                  <a:lnTo>
                    <a:pt x="135" y="46"/>
                  </a:lnTo>
                  <a:lnTo>
                    <a:pt x="90" y="0"/>
                  </a:lnTo>
                  <a:lnTo>
                    <a:pt x="75" y="15"/>
                  </a:lnTo>
                  <a:lnTo>
                    <a:pt x="75" y="31"/>
                  </a:lnTo>
                  <a:lnTo>
                    <a:pt x="45" y="46"/>
                  </a:lnTo>
                  <a:lnTo>
                    <a:pt x="45" y="15"/>
                  </a:lnTo>
                  <a:lnTo>
                    <a:pt x="15" y="15"/>
                  </a:lnTo>
                  <a:lnTo>
                    <a:pt x="15" y="31"/>
                  </a:lnTo>
                  <a:lnTo>
                    <a:pt x="30" y="46"/>
                  </a:lnTo>
                  <a:lnTo>
                    <a:pt x="15" y="61"/>
                  </a:lnTo>
                  <a:lnTo>
                    <a:pt x="0" y="61"/>
                  </a:lnTo>
                  <a:lnTo>
                    <a:pt x="15" y="108"/>
                  </a:lnTo>
                  <a:lnTo>
                    <a:pt x="0" y="108"/>
                  </a:lnTo>
                  <a:lnTo>
                    <a:pt x="30" y="123"/>
                  </a:lnTo>
                  <a:lnTo>
                    <a:pt x="30" y="138"/>
                  </a:lnTo>
                  <a:lnTo>
                    <a:pt x="60" y="169"/>
                  </a:lnTo>
                  <a:lnTo>
                    <a:pt x="75" y="184"/>
                  </a:lnTo>
                  <a:lnTo>
                    <a:pt x="90" y="184"/>
                  </a:lnTo>
                  <a:lnTo>
                    <a:pt x="90" y="215"/>
                  </a:lnTo>
                  <a:lnTo>
                    <a:pt x="120" y="215"/>
                  </a:lnTo>
                  <a:lnTo>
                    <a:pt x="180" y="200"/>
                  </a:lnTo>
                  <a:lnTo>
                    <a:pt x="180" y="169"/>
                  </a:lnTo>
                  <a:lnTo>
                    <a:pt x="165" y="154"/>
                  </a:lnTo>
                  <a:lnTo>
                    <a:pt x="180" y="123"/>
                  </a:lnTo>
                  <a:lnTo>
                    <a:pt x="165" y="108"/>
                  </a:lnTo>
                  <a:lnTo>
                    <a:pt x="180" y="77"/>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14" name="Freeform 202"/>
            <p:cNvSpPr>
              <a:spLocks/>
            </p:cNvSpPr>
            <p:nvPr/>
          </p:nvSpPr>
          <p:spPr bwMode="auto">
            <a:xfrm>
              <a:off x="2302180" y="2347417"/>
              <a:ext cx="104292" cy="132319"/>
            </a:xfrm>
            <a:custGeom>
              <a:avLst/>
              <a:gdLst>
                <a:gd name="T0" fmla="*/ 0 w 180"/>
                <a:gd name="T1" fmla="*/ 0 h 262"/>
                <a:gd name="T2" fmla="*/ 0 w 180"/>
                <a:gd name="T3" fmla="*/ 0 h 262"/>
                <a:gd name="T4" fmla="*/ 0 w 180"/>
                <a:gd name="T5" fmla="*/ 0 h 262"/>
                <a:gd name="T6" fmla="*/ 0 w 180"/>
                <a:gd name="T7" fmla="*/ 0 h 262"/>
                <a:gd name="T8" fmla="*/ 0 w 180"/>
                <a:gd name="T9" fmla="*/ 0 h 262"/>
                <a:gd name="T10" fmla="*/ 0 w 180"/>
                <a:gd name="T11" fmla="*/ 0 h 262"/>
                <a:gd name="T12" fmla="*/ 0 w 180"/>
                <a:gd name="T13" fmla="*/ 0 h 262"/>
                <a:gd name="T14" fmla="*/ 0 w 180"/>
                <a:gd name="T15" fmla="*/ 0 h 262"/>
                <a:gd name="T16" fmla="*/ 0 w 180"/>
                <a:gd name="T17" fmla="*/ 0 h 262"/>
                <a:gd name="T18" fmla="*/ 0 w 180"/>
                <a:gd name="T19" fmla="*/ 0 h 262"/>
                <a:gd name="T20" fmla="*/ 0 w 180"/>
                <a:gd name="T21" fmla="*/ 0 h 262"/>
                <a:gd name="T22" fmla="*/ 0 w 180"/>
                <a:gd name="T23" fmla="*/ 0 h 262"/>
                <a:gd name="T24" fmla="*/ 0 w 180"/>
                <a:gd name="T25" fmla="*/ 0 h 262"/>
                <a:gd name="T26" fmla="*/ 0 w 180"/>
                <a:gd name="T27" fmla="*/ 0 h 262"/>
                <a:gd name="T28" fmla="*/ 0 w 180"/>
                <a:gd name="T29" fmla="*/ 0 h 262"/>
                <a:gd name="T30" fmla="*/ 0 w 180"/>
                <a:gd name="T31" fmla="*/ 0 h 262"/>
                <a:gd name="T32" fmla="*/ 0 w 180"/>
                <a:gd name="T33" fmla="*/ 0 h 262"/>
                <a:gd name="T34" fmla="*/ 0 w 180"/>
                <a:gd name="T35" fmla="*/ 0 h 262"/>
                <a:gd name="T36" fmla="*/ 0 w 180"/>
                <a:gd name="T37" fmla="*/ 0 h 262"/>
                <a:gd name="T38" fmla="*/ 0 w 180"/>
                <a:gd name="T39" fmla="*/ 0 h 262"/>
                <a:gd name="T40" fmla="*/ 0 w 180"/>
                <a:gd name="T41" fmla="*/ 0 h 262"/>
                <a:gd name="T42" fmla="*/ 0 w 180"/>
                <a:gd name="T43" fmla="*/ 0 h 262"/>
                <a:gd name="T44" fmla="*/ 0 w 180"/>
                <a:gd name="T45" fmla="*/ 0 h 262"/>
                <a:gd name="T46" fmla="*/ 0 w 180"/>
                <a:gd name="T47" fmla="*/ 0 h 262"/>
                <a:gd name="T48" fmla="*/ 0 w 180"/>
                <a:gd name="T49" fmla="*/ 0 h 262"/>
                <a:gd name="T50" fmla="*/ 0 w 180"/>
                <a:gd name="T51" fmla="*/ 0 h 262"/>
                <a:gd name="T52" fmla="*/ 0 w 180"/>
                <a:gd name="T53" fmla="*/ 0 h 262"/>
                <a:gd name="T54" fmla="*/ 0 w 180"/>
                <a:gd name="T55" fmla="*/ 0 h 2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0"/>
                <a:gd name="T85" fmla="*/ 0 h 262"/>
                <a:gd name="T86" fmla="*/ 180 w 180"/>
                <a:gd name="T87" fmla="*/ 262 h 2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0" h="262">
                  <a:moveTo>
                    <a:pt x="179" y="0"/>
                  </a:moveTo>
                  <a:lnTo>
                    <a:pt x="164" y="0"/>
                  </a:lnTo>
                  <a:lnTo>
                    <a:pt x="149" y="15"/>
                  </a:lnTo>
                  <a:lnTo>
                    <a:pt x="134" y="15"/>
                  </a:lnTo>
                  <a:lnTo>
                    <a:pt x="119" y="15"/>
                  </a:lnTo>
                  <a:lnTo>
                    <a:pt x="75" y="31"/>
                  </a:lnTo>
                  <a:lnTo>
                    <a:pt x="60" y="31"/>
                  </a:lnTo>
                  <a:lnTo>
                    <a:pt x="45" y="15"/>
                  </a:lnTo>
                  <a:lnTo>
                    <a:pt x="15" y="31"/>
                  </a:lnTo>
                  <a:lnTo>
                    <a:pt x="45" y="61"/>
                  </a:lnTo>
                  <a:lnTo>
                    <a:pt x="90" y="92"/>
                  </a:lnTo>
                  <a:lnTo>
                    <a:pt x="119" y="77"/>
                  </a:lnTo>
                  <a:lnTo>
                    <a:pt x="75" y="138"/>
                  </a:lnTo>
                  <a:lnTo>
                    <a:pt x="30" y="138"/>
                  </a:lnTo>
                  <a:lnTo>
                    <a:pt x="15" y="154"/>
                  </a:lnTo>
                  <a:lnTo>
                    <a:pt x="0" y="154"/>
                  </a:lnTo>
                  <a:lnTo>
                    <a:pt x="0" y="169"/>
                  </a:lnTo>
                  <a:lnTo>
                    <a:pt x="0" y="261"/>
                  </a:lnTo>
                  <a:lnTo>
                    <a:pt x="15" y="261"/>
                  </a:lnTo>
                  <a:lnTo>
                    <a:pt x="15" y="246"/>
                  </a:lnTo>
                  <a:lnTo>
                    <a:pt x="45" y="230"/>
                  </a:lnTo>
                  <a:lnTo>
                    <a:pt x="60" y="215"/>
                  </a:lnTo>
                  <a:lnTo>
                    <a:pt x="119" y="154"/>
                  </a:lnTo>
                  <a:lnTo>
                    <a:pt x="119" y="138"/>
                  </a:lnTo>
                  <a:lnTo>
                    <a:pt x="149" y="92"/>
                  </a:lnTo>
                  <a:lnTo>
                    <a:pt x="149" y="77"/>
                  </a:lnTo>
                  <a:lnTo>
                    <a:pt x="179" y="61"/>
                  </a:lnTo>
                  <a:lnTo>
                    <a:pt x="179"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15" name="Freeform 203"/>
            <p:cNvSpPr>
              <a:spLocks/>
            </p:cNvSpPr>
            <p:nvPr/>
          </p:nvSpPr>
          <p:spPr bwMode="auto">
            <a:xfrm>
              <a:off x="2224977" y="2424937"/>
              <a:ext cx="88039" cy="85539"/>
            </a:xfrm>
            <a:custGeom>
              <a:avLst/>
              <a:gdLst>
                <a:gd name="T0" fmla="*/ 0 w 150"/>
                <a:gd name="T1" fmla="*/ 0 h 170"/>
                <a:gd name="T2" fmla="*/ 0 w 150"/>
                <a:gd name="T3" fmla="*/ 0 h 170"/>
                <a:gd name="T4" fmla="*/ 0 w 150"/>
                <a:gd name="T5" fmla="*/ 0 h 170"/>
                <a:gd name="T6" fmla="*/ 0 w 150"/>
                <a:gd name="T7" fmla="*/ 0 h 170"/>
                <a:gd name="T8" fmla="*/ 0 w 150"/>
                <a:gd name="T9" fmla="*/ 0 h 170"/>
                <a:gd name="T10" fmla="*/ 0 w 150"/>
                <a:gd name="T11" fmla="*/ 0 h 170"/>
                <a:gd name="T12" fmla="*/ 0 w 150"/>
                <a:gd name="T13" fmla="*/ 0 h 170"/>
                <a:gd name="T14" fmla="*/ 0 w 150"/>
                <a:gd name="T15" fmla="*/ 0 h 170"/>
                <a:gd name="T16" fmla="*/ 0 w 150"/>
                <a:gd name="T17" fmla="*/ 0 h 170"/>
                <a:gd name="T18" fmla="*/ 0 w 150"/>
                <a:gd name="T19" fmla="*/ 0 h 170"/>
                <a:gd name="T20" fmla="*/ 0 w 150"/>
                <a:gd name="T21" fmla="*/ 0 h 170"/>
                <a:gd name="T22" fmla="*/ 0 w 150"/>
                <a:gd name="T23" fmla="*/ 0 h 170"/>
                <a:gd name="T24" fmla="*/ 0 w 150"/>
                <a:gd name="T25" fmla="*/ 0 h 170"/>
                <a:gd name="T26" fmla="*/ 0 w 150"/>
                <a:gd name="T27" fmla="*/ 0 h 170"/>
                <a:gd name="T28" fmla="*/ 0 w 150"/>
                <a:gd name="T29" fmla="*/ 0 h 170"/>
                <a:gd name="T30" fmla="*/ 0 w 150"/>
                <a:gd name="T31" fmla="*/ 0 h 170"/>
                <a:gd name="T32" fmla="*/ 0 w 150"/>
                <a:gd name="T33" fmla="*/ 0 h 170"/>
                <a:gd name="T34" fmla="*/ 0 w 150"/>
                <a:gd name="T35" fmla="*/ 0 h 170"/>
                <a:gd name="T36" fmla="*/ 0 w 150"/>
                <a:gd name="T37" fmla="*/ 0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0"/>
                <a:gd name="T58" fmla="*/ 0 h 170"/>
                <a:gd name="T59" fmla="*/ 150 w 150"/>
                <a:gd name="T60" fmla="*/ 170 h 1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0" h="170">
                  <a:moveTo>
                    <a:pt x="149" y="108"/>
                  </a:moveTo>
                  <a:lnTo>
                    <a:pt x="134" y="108"/>
                  </a:lnTo>
                  <a:lnTo>
                    <a:pt x="134" y="15"/>
                  </a:lnTo>
                  <a:lnTo>
                    <a:pt x="134" y="0"/>
                  </a:lnTo>
                  <a:lnTo>
                    <a:pt x="119" y="0"/>
                  </a:lnTo>
                  <a:lnTo>
                    <a:pt x="104" y="15"/>
                  </a:lnTo>
                  <a:lnTo>
                    <a:pt x="75" y="0"/>
                  </a:lnTo>
                  <a:lnTo>
                    <a:pt x="45" y="0"/>
                  </a:lnTo>
                  <a:lnTo>
                    <a:pt x="0" y="0"/>
                  </a:lnTo>
                  <a:lnTo>
                    <a:pt x="15" y="15"/>
                  </a:lnTo>
                  <a:lnTo>
                    <a:pt x="15" y="61"/>
                  </a:lnTo>
                  <a:lnTo>
                    <a:pt x="15" y="77"/>
                  </a:lnTo>
                  <a:lnTo>
                    <a:pt x="15" y="92"/>
                  </a:lnTo>
                  <a:lnTo>
                    <a:pt x="60" y="138"/>
                  </a:lnTo>
                  <a:lnTo>
                    <a:pt x="75" y="154"/>
                  </a:lnTo>
                  <a:lnTo>
                    <a:pt x="104" y="169"/>
                  </a:lnTo>
                  <a:lnTo>
                    <a:pt x="119" y="138"/>
                  </a:lnTo>
                  <a:lnTo>
                    <a:pt x="134" y="138"/>
                  </a:lnTo>
                  <a:lnTo>
                    <a:pt x="149" y="108"/>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16" name="Oval 204"/>
            <p:cNvSpPr>
              <a:spLocks noChangeArrowheads="1"/>
            </p:cNvSpPr>
            <p:nvPr/>
          </p:nvSpPr>
          <p:spPr bwMode="auto">
            <a:xfrm>
              <a:off x="2337396" y="2565275"/>
              <a:ext cx="0" cy="6683"/>
            </a:xfrm>
            <a:prstGeom prst="ellipse">
              <a:avLst/>
            </a:prstGeom>
            <a:solidFill>
              <a:srgbClr val="00FF00"/>
            </a:solidFill>
            <a:ln w="3175">
              <a:solidFill>
                <a:schemeClr val="bg1"/>
              </a:solidFill>
              <a:round/>
              <a:headEnd/>
              <a:tailEnd/>
            </a:ln>
          </p:spPr>
          <p:txBody>
            <a:bodyPr wrap="none" lIns="67866" tIns="33338" rIns="67866" bIns="33338" anchor="ctr"/>
            <a:lstStyle/>
            <a:p>
              <a:pPr defTabSz="685800">
                <a:spcBef>
                  <a:spcPct val="50000"/>
                </a:spcBef>
                <a:defRPr/>
              </a:pPr>
              <a:endParaRPr lang="en-US" sz="3000" dirty="0">
                <a:solidFill>
                  <a:prstClr val="black"/>
                </a:solidFill>
                <a:latin typeface="Calibri" panose="020F0502020204030204"/>
              </a:endParaRPr>
            </a:p>
          </p:txBody>
        </p:sp>
        <p:sp>
          <p:nvSpPr>
            <p:cNvPr id="217" name="Oval 205"/>
            <p:cNvSpPr>
              <a:spLocks noChangeArrowheads="1"/>
            </p:cNvSpPr>
            <p:nvPr/>
          </p:nvSpPr>
          <p:spPr bwMode="auto">
            <a:xfrm>
              <a:off x="2415953" y="2502457"/>
              <a:ext cx="1354" cy="8019"/>
            </a:xfrm>
            <a:prstGeom prst="ellipse">
              <a:avLst/>
            </a:prstGeom>
            <a:solidFill>
              <a:srgbClr val="00FF00"/>
            </a:solidFill>
            <a:ln w="3175">
              <a:solidFill>
                <a:schemeClr val="bg1"/>
              </a:solidFill>
              <a:round/>
              <a:headEnd/>
              <a:tailEnd/>
            </a:ln>
          </p:spPr>
          <p:txBody>
            <a:bodyPr wrap="none" lIns="67866" tIns="33338" rIns="67866" bIns="33338" anchor="ctr"/>
            <a:lstStyle/>
            <a:p>
              <a:pPr defTabSz="685800">
                <a:spcBef>
                  <a:spcPct val="50000"/>
                </a:spcBef>
                <a:defRPr/>
              </a:pPr>
              <a:endParaRPr lang="en-US" sz="3000" dirty="0">
                <a:solidFill>
                  <a:prstClr val="black"/>
                </a:solidFill>
                <a:latin typeface="Calibri" panose="020F0502020204030204"/>
              </a:endParaRPr>
            </a:p>
          </p:txBody>
        </p:sp>
        <p:sp>
          <p:nvSpPr>
            <p:cNvPr id="218" name="Freeform 206"/>
            <p:cNvSpPr>
              <a:spLocks/>
            </p:cNvSpPr>
            <p:nvPr/>
          </p:nvSpPr>
          <p:spPr bwMode="auto">
            <a:xfrm>
              <a:off x="2319788" y="2292619"/>
              <a:ext cx="44697" cy="48116"/>
            </a:xfrm>
            <a:custGeom>
              <a:avLst/>
              <a:gdLst>
                <a:gd name="T0" fmla="*/ 0 w 76"/>
                <a:gd name="T1" fmla="*/ 0 h 93"/>
                <a:gd name="T2" fmla="*/ 0 w 76"/>
                <a:gd name="T3" fmla="*/ 0 h 93"/>
                <a:gd name="T4" fmla="*/ 0 w 76"/>
                <a:gd name="T5" fmla="*/ 0 h 93"/>
                <a:gd name="T6" fmla="*/ 0 w 76"/>
                <a:gd name="T7" fmla="*/ 0 h 93"/>
                <a:gd name="T8" fmla="*/ 0 w 76"/>
                <a:gd name="T9" fmla="*/ 0 h 93"/>
                <a:gd name="T10" fmla="*/ 0 w 76"/>
                <a:gd name="T11" fmla="*/ 0 h 93"/>
                <a:gd name="T12" fmla="*/ 0 w 76"/>
                <a:gd name="T13" fmla="*/ 0 h 93"/>
                <a:gd name="T14" fmla="*/ 0 w 76"/>
                <a:gd name="T15" fmla="*/ 0 h 93"/>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93"/>
                <a:gd name="T26" fmla="*/ 76 w 76"/>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93">
                  <a:moveTo>
                    <a:pt x="30" y="77"/>
                  </a:moveTo>
                  <a:lnTo>
                    <a:pt x="15" y="61"/>
                  </a:lnTo>
                  <a:lnTo>
                    <a:pt x="0" y="31"/>
                  </a:lnTo>
                  <a:lnTo>
                    <a:pt x="0" y="15"/>
                  </a:lnTo>
                  <a:lnTo>
                    <a:pt x="15" y="0"/>
                  </a:lnTo>
                  <a:lnTo>
                    <a:pt x="75" y="15"/>
                  </a:lnTo>
                  <a:lnTo>
                    <a:pt x="45" y="92"/>
                  </a:lnTo>
                  <a:lnTo>
                    <a:pt x="30" y="77"/>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19" name="Line 207"/>
            <p:cNvSpPr>
              <a:spLocks noChangeShapeType="1"/>
            </p:cNvSpPr>
            <p:nvPr/>
          </p:nvSpPr>
          <p:spPr bwMode="auto">
            <a:xfrm>
              <a:off x="2319788" y="2292619"/>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20" name="Line 208"/>
            <p:cNvSpPr>
              <a:spLocks noChangeShapeType="1"/>
            </p:cNvSpPr>
            <p:nvPr/>
          </p:nvSpPr>
          <p:spPr bwMode="auto">
            <a:xfrm flipV="1">
              <a:off x="2329269" y="2284600"/>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21" name="Line 209"/>
            <p:cNvSpPr>
              <a:spLocks noChangeShapeType="1"/>
            </p:cNvSpPr>
            <p:nvPr/>
          </p:nvSpPr>
          <p:spPr bwMode="auto">
            <a:xfrm>
              <a:off x="2337396" y="2285936"/>
              <a:ext cx="0" cy="6683"/>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22" name="Freeform 210"/>
            <p:cNvSpPr>
              <a:spLocks/>
            </p:cNvSpPr>
            <p:nvPr/>
          </p:nvSpPr>
          <p:spPr bwMode="auto">
            <a:xfrm>
              <a:off x="2388864" y="2185695"/>
              <a:ext cx="10836" cy="14702"/>
            </a:xfrm>
            <a:custGeom>
              <a:avLst/>
              <a:gdLst>
                <a:gd name="T0" fmla="*/ 0 w 17"/>
                <a:gd name="T1" fmla="*/ 0 h 31"/>
                <a:gd name="T2" fmla="*/ 0 w 17"/>
                <a:gd name="T3" fmla="*/ 0 h 31"/>
                <a:gd name="T4" fmla="*/ 0 w 17"/>
                <a:gd name="T5" fmla="*/ 0 h 31"/>
                <a:gd name="T6" fmla="*/ 0 w 17"/>
                <a:gd name="T7" fmla="*/ 0 h 31"/>
                <a:gd name="T8" fmla="*/ 0 60000 65536"/>
                <a:gd name="T9" fmla="*/ 0 60000 65536"/>
                <a:gd name="T10" fmla="*/ 0 60000 65536"/>
                <a:gd name="T11" fmla="*/ 0 60000 65536"/>
                <a:gd name="T12" fmla="*/ 0 w 17"/>
                <a:gd name="T13" fmla="*/ 0 h 31"/>
                <a:gd name="T14" fmla="*/ 17 w 17"/>
                <a:gd name="T15" fmla="*/ 31 h 31"/>
              </a:gdLst>
              <a:ahLst/>
              <a:cxnLst>
                <a:cxn ang="T8">
                  <a:pos x="T0" y="T1"/>
                </a:cxn>
                <a:cxn ang="T9">
                  <a:pos x="T2" y="T3"/>
                </a:cxn>
                <a:cxn ang="T10">
                  <a:pos x="T4" y="T5"/>
                </a:cxn>
                <a:cxn ang="T11">
                  <a:pos x="T6" y="T7"/>
                </a:cxn>
              </a:cxnLst>
              <a:rect l="T12" t="T13" r="T14" b="T15"/>
              <a:pathLst>
                <a:path w="17" h="31">
                  <a:moveTo>
                    <a:pt x="16" y="0"/>
                  </a:moveTo>
                  <a:lnTo>
                    <a:pt x="0" y="15"/>
                  </a:lnTo>
                  <a:lnTo>
                    <a:pt x="16" y="30"/>
                  </a:lnTo>
                  <a:lnTo>
                    <a:pt x="16" y="0"/>
                  </a:lnTo>
                </a:path>
              </a:pathLst>
            </a:custGeom>
            <a:solidFill>
              <a:srgbClr val="FFFF00"/>
            </a:solidFill>
            <a:ln w="3175">
              <a:solidFill>
                <a:schemeClr val="bg1"/>
              </a:solidFill>
              <a:round/>
              <a:headEnd/>
              <a:tailEnd/>
            </a:ln>
          </p:spPr>
          <p:txBody>
            <a:bodyPr wrap="none" lIns="67866" tIns="33338" rIns="67866" bIns="33338" anchor="ctr"/>
            <a:lstStyle/>
            <a:p>
              <a:pPr defTabSz="685800">
                <a:defRPr/>
              </a:pPr>
              <a:endParaRPr lang="en-GB" sz="1350" dirty="0">
                <a:solidFill>
                  <a:prstClr val="black"/>
                </a:solidFill>
                <a:latin typeface="Calibri" panose="020F0502020204030204"/>
              </a:endParaRPr>
            </a:p>
          </p:txBody>
        </p:sp>
        <p:sp>
          <p:nvSpPr>
            <p:cNvPr id="223" name="Freeform 211"/>
            <p:cNvSpPr>
              <a:spLocks/>
            </p:cNvSpPr>
            <p:nvPr/>
          </p:nvSpPr>
          <p:spPr bwMode="auto">
            <a:xfrm>
              <a:off x="2329269" y="2169656"/>
              <a:ext cx="43342" cy="8019"/>
            </a:xfrm>
            <a:custGeom>
              <a:avLst/>
              <a:gdLst>
                <a:gd name="T0" fmla="*/ 0 w 75"/>
                <a:gd name="T1" fmla="*/ 0 h 17"/>
                <a:gd name="T2" fmla="*/ 0 w 75"/>
                <a:gd name="T3" fmla="*/ 0 h 17"/>
                <a:gd name="T4" fmla="*/ 0 w 75"/>
                <a:gd name="T5" fmla="*/ 0 h 17"/>
                <a:gd name="T6" fmla="*/ 0 w 75"/>
                <a:gd name="T7" fmla="*/ 0 h 17"/>
                <a:gd name="T8" fmla="*/ 0 w 75"/>
                <a:gd name="T9" fmla="*/ 0 h 17"/>
                <a:gd name="T10" fmla="*/ 0 w 75"/>
                <a:gd name="T11" fmla="*/ 0 h 17"/>
                <a:gd name="T12" fmla="*/ 0 w 75"/>
                <a:gd name="T13" fmla="*/ 0 h 17"/>
                <a:gd name="T14" fmla="*/ 0 60000 65536"/>
                <a:gd name="T15" fmla="*/ 0 60000 65536"/>
                <a:gd name="T16" fmla="*/ 0 60000 65536"/>
                <a:gd name="T17" fmla="*/ 0 60000 65536"/>
                <a:gd name="T18" fmla="*/ 0 60000 65536"/>
                <a:gd name="T19" fmla="*/ 0 60000 65536"/>
                <a:gd name="T20" fmla="*/ 0 60000 65536"/>
                <a:gd name="T21" fmla="*/ 0 w 75"/>
                <a:gd name="T22" fmla="*/ 0 h 17"/>
                <a:gd name="T23" fmla="*/ 75 w 7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17">
                  <a:moveTo>
                    <a:pt x="74" y="16"/>
                  </a:moveTo>
                  <a:lnTo>
                    <a:pt x="59" y="16"/>
                  </a:lnTo>
                  <a:lnTo>
                    <a:pt x="44" y="16"/>
                  </a:lnTo>
                  <a:lnTo>
                    <a:pt x="30" y="0"/>
                  </a:lnTo>
                  <a:lnTo>
                    <a:pt x="0" y="0"/>
                  </a:lnTo>
                  <a:lnTo>
                    <a:pt x="44" y="0"/>
                  </a:lnTo>
                  <a:lnTo>
                    <a:pt x="74" y="16"/>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24" name="Line 212"/>
            <p:cNvSpPr>
              <a:spLocks noChangeShapeType="1"/>
            </p:cNvSpPr>
            <p:nvPr/>
          </p:nvSpPr>
          <p:spPr bwMode="auto">
            <a:xfrm>
              <a:off x="2345522" y="2292619"/>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25" name="Line 213"/>
            <p:cNvSpPr>
              <a:spLocks noChangeShapeType="1"/>
            </p:cNvSpPr>
            <p:nvPr/>
          </p:nvSpPr>
          <p:spPr bwMode="auto">
            <a:xfrm>
              <a:off x="2364484" y="2292619"/>
              <a:ext cx="0" cy="9356"/>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26" name="Line 214"/>
            <p:cNvSpPr>
              <a:spLocks noChangeShapeType="1"/>
            </p:cNvSpPr>
            <p:nvPr/>
          </p:nvSpPr>
          <p:spPr bwMode="auto">
            <a:xfrm>
              <a:off x="2372611" y="2292619"/>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27" name="Line 215"/>
            <p:cNvSpPr>
              <a:spLocks noChangeShapeType="1"/>
            </p:cNvSpPr>
            <p:nvPr/>
          </p:nvSpPr>
          <p:spPr bwMode="auto">
            <a:xfrm flipV="1">
              <a:off x="2380738" y="2284600"/>
              <a:ext cx="8127"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28" name="Freeform 216"/>
            <p:cNvSpPr>
              <a:spLocks/>
            </p:cNvSpPr>
            <p:nvPr/>
          </p:nvSpPr>
          <p:spPr bwMode="auto">
            <a:xfrm>
              <a:off x="2345522" y="2277917"/>
              <a:ext cx="88039" cy="62818"/>
            </a:xfrm>
            <a:custGeom>
              <a:avLst/>
              <a:gdLst>
                <a:gd name="T0" fmla="*/ 0 w 151"/>
                <a:gd name="T1" fmla="*/ 0 h 123"/>
                <a:gd name="T2" fmla="*/ 0 w 151"/>
                <a:gd name="T3" fmla="*/ 0 h 123"/>
                <a:gd name="T4" fmla="*/ 0 w 151"/>
                <a:gd name="T5" fmla="*/ 0 h 123"/>
                <a:gd name="T6" fmla="*/ 0 w 151"/>
                <a:gd name="T7" fmla="*/ 0 h 123"/>
                <a:gd name="T8" fmla="*/ 0 w 151"/>
                <a:gd name="T9" fmla="*/ 0 h 123"/>
                <a:gd name="T10" fmla="*/ 0 w 151"/>
                <a:gd name="T11" fmla="*/ 0 h 123"/>
                <a:gd name="T12" fmla="*/ 0 w 151"/>
                <a:gd name="T13" fmla="*/ 0 h 123"/>
                <a:gd name="T14" fmla="*/ 0 w 151"/>
                <a:gd name="T15" fmla="*/ 0 h 123"/>
                <a:gd name="T16" fmla="*/ 0 w 151"/>
                <a:gd name="T17" fmla="*/ 0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
                <a:gd name="T28" fmla="*/ 0 h 123"/>
                <a:gd name="T29" fmla="*/ 151 w 151"/>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 h="123">
                  <a:moveTo>
                    <a:pt x="30" y="46"/>
                  </a:moveTo>
                  <a:lnTo>
                    <a:pt x="0" y="122"/>
                  </a:lnTo>
                  <a:lnTo>
                    <a:pt x="30" y="107"/>
                  </a:lnTo>
                  <a:lnTo>
                    <a:pt x="120" y="61"/>
                  </a:lnTo>
                  <a:lnTo>
                    <a:pt x="135" y="46"/>
                  </a:lnTo>
                  <a:lnTo>
                    <a:pt x="150" y="31"/>
                  </a:lnTo>
                  <a:lnTo>
                    <a:pt x="135" y="0"/>
                  </a:lnTo>
                  <a:lnTo>
                    <a:pt x="60" y="31"/>
                  </a:lnTo>
                  <a:lnTo>
                    <a:pt x="30" y="46"/>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29" name="Line 217"/>
            <p:cNvSpPr>
              <a:spLocks noChangeShapeType="1"/>
            </p:cNvSpPr>
            <p:nvPr/>
          </p:nvSpPr>
          <p:spPr bwMode="auto">
            <a:xfrm>
              <a:off x="2388864" y="2285936"/>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30" name="Freeform 218"/>
            <p:cNvSpPr>
              <a:spLocks/>
            </p:cNvSpPr>
            <p:nvPr/>
          </p:nvSpPr>
          <p:spPr bwMode="auto">
            <a:xfrm>
              <a:off x="2006911" y="1858240"/>
              <a:ext cx="96166" cy="101578"/>
            </a:xfrm>
            <a:custGeom>
              <a:avLst/>
              <a:gdLst>
                <a:gd name="T0" fmla="*/ 0 w 165"/>
                <a:gd name="T1" fmla="*/ 0 h 202"/>
                <a:gd name="T2" fmla="*/ 0 w 165"/>
                <a:gd name="T3" fmla="*/ 0 h 202"/>
                <a:gd name="T4" fmla="*/ 0 w 165"/>
                <a:gd name="T5" fmla="*/ 0 h 202"/>
                <a:gd name="T6" fmla="*/ 0 w 165"/>
                <a:gd name="T7" fmla="*/ 0 h 202"/>
                <a:gd name="T8" fmla="*/ 0 w 165"/>
                <a:gd name="T9" fmla="*/ 0 h 202"/>
                <a:gd name="T10" fmla="*/ 0 w 165"/>
                <a:gd name="T11" fmla="*/ 0 h 202"/>
                <a:gd name="T12" fmla="*/ 0 w 165"/>
                <a:gd name="T13" fmla="*/ 0 h 202"/>
                <a:gd name="T14" fmla="*/ 0 w 165"/>
                <a:gd name="T15" fmla="*/ 0 h 202"/>
                <a:gd name="T16" fmla="*/ 0 w 165"/>
                <a:gd name="T17" fmla="*/ 0 h 202"/>
                <a:gd name="T18" fmla="*/ 0 w 165"/>
                <a:gd name="T19" fmla="*/ 0 h 202"/>
                <a:gd name="T20" fmla="*/ 0 w 165"/>
                <a:gd name="T21" fmla="*/ 0 h 202"/>
                <a:gd name="T22" fmla="*/ 0 w 165"/>
                <a:gd name="T23" fmla="*/ 0 h 202"/>
                <a:gd name="T24" fmla="*/ 0 w 165"/>
                <a:gd name="T25" fmla="*/ 0 h 202"/>
                <a:gd name="T26" fmla="*/ 0 w 165"/>
                <a:gd name="T27" fmla="*/ 0 h 202"/>
                <a:gd name="T28" fmla="*/ 0 w 165"/>
                <a:gd name="T29" fmla="*/ 0 h 2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5"/>
                <a:gd name="T46" fmla="*/ 0 h 202"/>
                <a:gd name="T47" fmla="*/ 165 w 165"/>
                <a:gd name="T48" fmla="*/ 202 h 2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5" h="202">
                  <a:moveTo>
                    <a:pt x="15" y="77"/>
                  </a:moveTo>
                  <a:lnTo>
                    <a:pt x="0" y="93"/>
                  </a:lnTo>
                  <a:lnTo>
                    <a:pt x="15" y="139"/>
                  </a:lnTo>
                  <a:lnTo>
                    <a:pt x="60" y="155"/>
                  </a:lnTo>
                  <a:lnTo>
                    <a:pt x="89" y="170"/>
                  </a:lnTo>
                  <a:lnTo>
                    <a:pt x="119" y="170"/>
                  </a:lnTo>
                  <a:lnTo>
                    <a:pt x="149" y="201"/>
                  </a:lnTo>
                  <a:lnTo>
                    <a:pt x="164" y="139"/>
                  </a:lnTo>
                  <a:lnTo>
                    <a:pt x="149" y="108"/>
                  </a:lnTo>
                  <a:lnTo>
                    <a:pt x="149" y="77"/>
                  </a:lnTo>
                  <a:lnTo>
                    <a:pt x="104" y="0"/>
                  </a:lnTo>
                  <a:lnTo>
                    <a:pt x="104" y="46"/>
                  </a:lnTo>
                  <a:lnTo>
                    <a:pt x="75" y="62"/>
                  </a:lnTo>
                  <a:lnTo>
                    <a:pt x="60" y="46"/>
                  </a:lnTo>
                  <a:lnTo>
                    <a:pt x="15" y="77"/>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31" name="Freeform 219"/>
            <p:cNvSpPr>
              <a:spLocks/>
            </p:cNvSpPr>
            <p:nvPr/>
          </p:nvSpPr>
          <p:spPr bwMode="auto">
            <a:xfrm>
              <a:off x="2112558" y="2106838"/>
              <a:ext cx="24380" cy="0"/>
            </a:xfrm>
            <a:custGeom>
              <a:avLst/>
              <a:gdLst>
                <a:gd name="T0" fmla="*/ 0 w 46"/>
                <a:gd name="T1" fmla="*/ 0 h 1"/>
                <a:gd name="T2" fmla="*/ 0 w 46"/>
                <a:gd name="T3" fmla="*/ 0 h 1"/>
                <a:gd name="T4" fmla="*/ 0 w 46"/>
                <a:gd name="T5" fmla="*/ 0 h 1"/>
                <a:gd name="T6" fmla="*/ 0 w 46"/>
                <a:gd name="T7" fmla="*/ 0 h 1"/>
                <a:gd name="T8" fmla="*/ 0 w 46"/>
                <a:gd name="T9" fmla="*/ 0 h 1"/>
                <a:gd name="T10" fmla="*/ 0 60000 65536"/>
                <a:gd name="T11" fmla="*/ 0 60000 65536"/>
                <a:gd name="T12" fmla="*/ 0 60000 65536"/>
                <a:gd name="T13" fmla="*/ 0 60000 65536"/>
                <a:gd name="T14" fmla="*/ 0 60000 65536"/>
                <a:gd name="T15" fmla="*/ 0 w 46"/>
                <a:gd name="T16" fmla="*/ 0 h 1"/>
                <a:gd name="T17" fmla="*/ 46 w 46"/>
                <a:gd name="T18" fmla="*/ 0 h 1"/>
              </a:gdLst>
              <a:ahLst/>
              <a:cxnLst>
                <a:cxn ang="T10">
                  <a:pos x="T0" y="T1"/>
                </a:cxn>
                <a:cxn ang="T11">
                  <a:pos x="T2" y="T3"/>
                </a:cxn>
                <a:cxn ang="T12">
                  <a:pos x="T4" y="T5"/>
                </a:cxn>
                <a:cxn ang="T13">
                  <a:pos x="T6" y="T7"/>
                </a:cxn>
                <a:cxn ang="T14">
                  <a:pos x="T8" y="T9"/>
                </a:cxn>
              </a:cxnLst>
              <a:rect l="T15" t="T16" r="T17" b="T18"/>
              <a:pathLst>
                <a:path w="46" h="1">
                  <a:moveTo>
                    <a:pt x="45" y="0"/>
                  </a:moveTo>
                  <a:lnTo>
                    <a:pt x="30" y="0"/>
                  </a:lnTo>
                  <a:lnTo>
                    <a:pt x="0" y="0"/>
                  </a:lnTo>
                  <a:lnTo>
                    <a:pt x="30" y="0"/>
                  </a:lnTo>
                  <a:lnTo>
                    <a:pt x="45" y="0"/>
                  </a:lnTo>
                </a:path>
              </a:pathLst>
            </a:custGeom>
            <a:solidFill>
              <a:srgbClr val="00FF0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32" name="Freeform 220"/>
            <p:cNvSpPr>
              <a:spLocks/>
            </p:cNvSpPr>
            <p:nvPr/>
          </p:nvSpPr>
          <p:spPr bwMode="auto">
            <a:xfrm>
              <a:off x="2234458" y="2076098"/>
              <a:ext cx="67722" cy="62818"/>
            </a:xfrm>
            <a:custGeom>
              <a:avLst/>
              <a:gdLst>
                <a:gd name="T0" fmla="*/ 0 w 120"/>
                <a:gd name="T1" fmla="*/ 0 h 124"/>
                <a:gd name="T2" fmla="*/ 0 w 120"/>
                <a:gd name="T3" fmla="*/ 0 h 124"/>
                <a:gd name="T4" fmla="*/ 0 w 120"/>
                <a:gd name="T5" fmla="*/ 0 h 124"/>
                <a:gd name="T6" fmla="*/ 0 w 120"/>
                <a:gd name="T7" fmla="*/ 0 h 124"/>
                <a:gd name="T8" fmla="*/ 0 w 120"/>
                <a:gd name="T9" fmla="*/ 0 h 124"/>
                <a:gd name="T10" fmla="*/ 0 w 120"/>
                <a:gd name="T11" fmla="*/ 0 h 124"/>
                <a:gd name="T12" fmla="*/ 0 w 120"/>
                <a:gd name="T13" fmla="*/ 0 h 124"/>
                <a:gd name="T14" fmla="*/ 0 w 120"/>
                <a:gd name="T15" fmla="*/ 0 h 124"/>
                <a:gd name="T16" fmla="*/ 0 w 120"/>
                <a:gd name="T17" fmla="*/ 0 h 124"/>
                <a:gd name="T18" fmla="*/ 0 w 120"/>
                <a:gd name="T19" fmla="*/ 0 h 124"/>
                <a:gd name="T20" fmla="*/ 0 w 120"/>
                <a:gd name="T21" fmla="*/ 0 h 124"/>
                <a:gd name="T22" fmla="*/ 0 w 120"/>
                <a:gd name="T23" fmla="*/ 0 h 124"/>
                <a:gd name="T24" fmla="*/ 0 w 120"/>
                <a:gd name="T25" fmla="*/ 0 h 124"/>
                <a:gd name="T26" fmla="*/ 0 w 120"/>
                <a:gd name="T27" fmla="*/ 0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
                <a:gd name="T43" fmla="*/ 0 h 124"/>
                <a:gd name="T44" fmla="*/ 120 w 120"/>
                <a:gd name="T45" fmla="*/ 124 h 1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 h="124">
                  <a:moveTo>
                    <a:pt x="0" y="62"/>
                  </a:moveTo>
                  <a:lnTo>
                    <a:pt x="15" y="77"/>
                  </a:lnTo>
                  <a:lnTo>
                    <a:pt x="0" y="92"/>
                  </a:lnTo>
                  <a:lnTo>
                    <a:pt x="0" y="123"/>
                  </a:lnTo>
                  <a:lnTo>
                    <a:pt x="30" y="123"/>
                  </a:lnTo>
                  <a:lnTo>
                    <a:pt x="45" y="92"/>
                  </a:lnTo>
                  <a:lnTo>
                    <a:pt x="89" y="62"/>
                  </a:lnTo>
                  <a:lnTo>
                    <a:pt x="104" y="31"/>
                  </a:lnTo>
                  <a:lnTo>
                    <a:pt x="119" y="15"/>
                  </a:lnTo>
                  <a:lnTo>
                    <a:pt x="104" y="0"/>
                  </a:lnTo>
                  <a:lnTo>
                    <a:pt x="30" y="31"/>
                  </a:lnTo>
                  <a:lnTo>
                    <a:pt x="15" y="46"/>
                  </a:lnTo>
                  <a:lnTo>
                    <a:pt x="0" y="46"/>
                  </a:lnTo>
                  <a:lnTo>
                    <a:pt x="0" y="62"/>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33" name="Freeform 221"/>
            <p:cNvSpPr>
              <a:spLocks/>
            </p:cNvSpPr>
            <p:nvPr/>
          </p:nvSpPr>
          <p:spPr bwMode="auto">
            <a:xfrm>
              <a:off x="2224977" y="2122877"/>
              <a:ext cx="44697" cy="54799"/>
            </a:xfrm>
            <a:custGeom>
              <a:avLst/>
              <a:gdLst>
                <a:gd name="T0" fmla="*/ 0 w 76"/>
                <a:gd name="T1" fmla="*/ 0 h 108"/>
                <a:gd name="T2" fmla="*/ 0 w 76"/>
                <a:gd name="T3" fmla="*/ 0 h 108"/>
                <a:gd name="T4" fmla="*/ 0 w 76"/>
                <a:gd name="T5" fmla="*/ 0 h 108"/>
                <a:gd name="T6" fmla="*/ 0 w 76"/>
                <a:gd name="T7" fmla="*/ 0 h 108"/>
                <a:gd name="T8" fmla="*/ 0 w 76"/>
                <a:gd name="T9" fmla="*/ 0 h 108"/>
                <a:gd name="T10" fmla="*/ 0 w 76"/>
                <a:gd name="T11" fmla="*/ 0 h 108"/>
                <a:gd name="T12" fmla="*/ 0 w 76"/>
                <a:gd name="T13" fmla="*/ 0 h 108"/>
                <a:gd name="T14" fmla="*/ 0 w 76"/>
                <a:gd name="T15" fmla="*/ 0 h 108"/>
                <a:gd name="T16" fmla="*/ 0 w 76"/>
                <a:gd name="T17" fmla="*/ 0 h 108"/>
                <a:gd name="T18" fmla="*/ 0 w 76"/>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108"/>
                <a:gd name="T32" fmla="*/ 76 w 76"/>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108">
                  <a:moveTo>
                    <a:pt x="75" y="15"/>
                  </a:moveTo>
                  <a:lnTo>
                    <a:pt x="60" y="0"/>
                  </a:lnTo>
                  <a:lnTo>
                    <a:pt x="45" y="31"/>
                  </a:lnTo>
                  <a:lnTo>
                    <a:pt x="15" y="31"/>
                  </a:lnTo>
                  <a:lnTo>
                    <a:pt x="15" y="46"/>
                  </a:lnTo>
                  <a:lnTo>
                    <a:pt x="0" y="107"/>
                  </a:lnTo>
                  <a:lnTo>
                    <a:pt x="60" y="76"/>
                  </a:lnTo>
                  <a:lnTo>
                    <a:pt x="75" y="61"/>
                  </a:lnTo>
                  <a:lnTo>
                    <a:pt x="45" y="31"/>
                  </a:lnTo>
                  <a:lnTo>
                    <a:pt x="75" y="15"/>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34" name="Freeform 222"/>
            <p:cNvSpPr>
              <a:spLocks/>
            </p:cNvSpPr>
            <p:nvPr/>
          </p:nvSpPr>
          <p:spPr bwMode="auto">
            <a:xfrm>
              <a:off x="2136938" y="2029318"/>
              <a:ext cx="182850" cy="70837"/>
            </a:xfrm>
            <a:custGeom>
              <a:avLst/>
              <a:gdLst>
                <a:gd name="T0" fmla="*/ 0 w 315"/>
                <a:gd name="T1" fmla="*/ 0 h 139"/>
                <a:gd name="T2" fmla="*/ 0 w 315"/>
                <a:gd name="T3" fmla="*/ 0 h 139"/>
                <a:gd name="T4" fmla="*/ 0 w 315"/>
                <a:gd name="T5" fmla="*/ 0 h 139"/>
                <a:gd name="T6" fmla="*/ 0 w 315"/>
                <a:gd name="T7" fmla="*/ 0 h 139"/>
                <a:gd name="T8" fmla="*/ 0 w 315"/>
                <a:gd name="T9" fmla="*/ 0 h 139"/>
                <a:gd name="T10" fmla="*/ 0 w 315"/>
                <a:gd name="T11" fmla="*/ 0 h 139"/>
                <a:gd name="T12" fmla="*/ 0 w 315"/>
                <a:gd name="T13" fmla="*/ 0 h 139"/>
                <a:gd name="T14" fmla="*/ 0 w 315"/>
                <a:gd name="T15" fmla="*/ 0 h 139"/>
                <a:gd name="T16" fmla="*/ 0 w 315"/>
                <a:gd name="T17" fmla="*/ 0 h 139"/>
                <a:gd name="T18" fmla="*/ 0 w 315"/>
                <a:gd name="T19" fmla="*/ 0 h 139"/>
                <a:gd name="T20" fmla="*/ 0 w 315"/>
                <a:gd name="T21" fmla="*/ 0 h 139"/>
                <a:gd name="T22" fmla="*/ 0 w 315"/>
                <a:gd name="T23" fmla="*/ 0 h 139"/>
                <a:gd name="T24" fmla="*/ 0 w 315"/>
                <a:gd name="T25" fmla="*/ 0 h 139"/>
                <a:gd name="T26" fmla="*/ 0 w 315"/>
                <a:gd name="T27" fmla="*/ 0 h 139"/>
                <a:gd name="T28" fmla="*/ 0 w 315"/>
                <a:gd name="T29" fmla="*/ 0 h 139"/>
                <a:gd name="T30" fmla="*/ 0 w 315"/>
                <a:gd name="T31" fmla="*/ 0 h 139"/>
                <a:gd name="T32" fmla="*/ 0 w 315"/>
                <a:gd name="T33" fmla="*/ 0 h 139"/>
                <a:gd name="T34" fmla="*/ 0 w 315"/>
                <a:gd name="T35" fmla="*/ 0 h 139"/>
                <a:gd name="T36" fmla="*/ 0 w 315"/>
                <a:gd name="T37" fmla="*/ 0 h 139"/>
                <a:gd name="T38" fmla="*/ 0 w 315"/>
                <a:gd name="T39" fmla="*/ 0 h 139"/>
                <a:gd name="T40" fmla="*/ 0 w 315"/>
                <a:gd name="T41" fmla="*/ 0 h 139"/>
                <a:gd name="T42" fmla="*/ 0 w 315"/>
                <a:gd name="T43" fmla="*/ 0 h 139"/>
                <a:gd name="T44" fmla="*/ 0 w 315"/>
                <a:gd name="T45" fmla="*/ 0 h 139"/>
                <a:gd name="T46" fmla="*/ 0 w 315"/>
                <a:gd name="T47" fmla="*/ 0 h 139"/>
                <a:gd name="T48" fmla="*/ 0 w 315"/>
                <a:gd name="T49" fmla="*/ 0 h 139"/>
                <a:gd name="T50" fmla="*/ 0 w 315"/>
                <a:gd name="T51" fmla="*/ 0 h 139"/>
                <a:gd name="T52" fmla="*/ 0 w 315"/>
                <a:gd name="T53" fmla="*/ 0 h 139"/>
                <a:gd name="T54" fmla="*/ 0 w 315"/>
                <a:gd name="T55" fmla="*/ 0 h 139"/>
                <a:gd name="T56" fmla="*/ 0 w 315"/>
                <a:gd name="T57" fmla="*/ 0 h 139"/>
                <a:gd name="T58" fmla="*/ 0 w 315"/>
                <a:gd name="T59" fmla="*/ 0 h 139"/>
                <a:gd name="T60" fmla="*/ 0 w 315"/>
                <a:gd name="T61" fmla="*/ 0 h 139"/>
                <a:gd name="T62" fmla="*/ 0 w 315"/>
                <a:gd name="T63" fmla="*/ 0 h 139"/>
                <a:gd name="T64" fmla="*/ 0 w 315"/>
                <a:gd name="T65" fmla="*/ 0 h 139"/>
                <a:gd name="T66" fmla="*/ 0 w 315"/>
                <a:gd name="T67" fmla="*/ 0 h 1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39"/>
                <a:gd name="T104" fmla="*/ 315 w 315"/>
                <a:gd name="T105" fmla="*/ 139 h 1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39">
                  <a:moveTo>
                    <a:pt x="164" y="138"/>
                  </a:moveTo>
                  <a:lnTo>
                    <a:pt x="179" y="138"/>
                  </a:lnTo>
                  <a:lnTo>
                    <a:pt x="194" y="123"/>
                  </a:lnTo>
                  <a:lnTo>
                    <a:pt x="269" y="92"/>
                  </a:lnTo>
                  <a:lnTo>
                    <a:pt x="314" y="92"/>
                  </a:lnTo>
                  <a:lnTo>
                    <a:pt x="299" y="61"/>
                  </a:lnTo>
                  <a:lnTo>
                    <a:pt x="314" y="46"/>
                  </a:lnTo>
                  <a:lnTo>
                    <a:pt x="314" y="31"/>
                  </a:lnTo>
                  <a:lnTo>
                    <a:pt x="299" y="31"/>
                  </a:lnTo>
                  <a:lnTo>
                    <a:pt x="299" y="15"/>
                  </a:lnTo>
                  <a:lnTo>
                    <a:pt x="284" y="0"/>
                  </a:lnTo>
                  <a:lnTo>
                    <a:pt x="254" y="0"/>
                  </a:lnTo>
                  <a:lnTo>
                    <a:pt x="224" y="31"/>
                  </a:lnTo>
                  <a:lnTo>
                    <a:pt x="209" y="15"/>
                  </a:lnTo>
                  <a:lnTo>
                    <a:pt x="209" y="31"/>
                  </a:lnTo>
                  <a:lnTo>
                    <a:pt x="150" y="0"/>
                  </a:lnTo>
                  <a:lnTo>
                    <a:pt x="105" y="0"/>
                  </a:lnTo>
                  <a:lnTo>
                    <a:pt x="75" y="31"/>
                  </a:lnTo>
                  <a:lnTo>
                    <a:pt x="45" y="31"/>
                  </a:lnTo>
                  <a:lnTo>
                    <a:pt x="30" y="46"/>
                  </a:lnTo>
                  <a:lnTo>
                    <a:pt x="0" y="46"/>
                  </a:lnTo>
                  <a:lnTo>
                    <a:pt x="0" y="61"/>
                  </a:lnTo>
                  <a:lnTo>
                    <a:pt x="15" y="77"/>
                  </a:lnTo>
                  <a:lnTo>
                    <a:pt x="0" y="77"/>
                  </a:lnTo>
                  <a:lnTo>
                    <a:pt x="15" y="92"/>
                  </a:lnTo>
                  <a:lnTo>
                    <a:pt x="0" y="92"/>
                  </a:lnTo>
                  <a:lnTo>
                    <a:pt x="15" y="107"/>
                  </a:lnTo>
                  <a:lnTo>
                    <a:pt x="30" y="138"/>
                  </a:lnTo>
                  <a:lnTo>
                    <a:pt x="75" y="138"/>
                  </a:lnTo>
                  <a:lnTo>
                    <a:pt x="90" y="123"/>
                  </a:lnTo>
                  <a:lnTo>
                    <a:pt x="105" y="138"/>
                  </a:lnTo>
                  <a:lnTo>
                    <a:pt x="150" y="107"/>
                  </a:lnTo>
                  <a:lnTo>
                    <a:pt x="164" y="107"/>
                  </a:lnTo>
                  <a:lnTo>
                    <a:pt x="164" y="138"/>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35" name="Freeform 223"/>
            <p:cNvSpPr>
              <a:spLocks/>
            </p:cNvSpPr>
            <p:nvPr/>
          </p:nvSpPr>
          <p:spPr bwMode="auto">
            <a:xfrm>
              <a:off x="2136938" y="2029318"/>
              <a:ext cx="27089" cy="14702"/>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w 46"/>
                <a:gd name="T11" fmla="*/ 0 h 31"/>
                <a:gd name="T12" fmla="*/ 0 w 46"/>
                <a:gd name="T13" fmla="*/ 0 h 31"/>
                <a:gd name="T14" fmla="*/ 0 60000 65536"/>
                <a:gd name="T15" fmla="*/ 0 60000 65536"/>
                <a:gd name="T16" fmla="*/ 0 60000 65536"/>
                <a:gd name="T17" fmla="*/ 0 60000 65536"/>
                <a:gd name="T18" fmla="*/ 0 60000 65536"/>
                <a:gd name="T19" fmla="*/ 0 60000 65536"/>
                <a:gd name="T20" fmla="*/ 0 60000 65536"/>
                <a:gd name="T21" fmla="*/ 0 w 46"/>
                <a:gd name="T22" fmla="*/ 0 h 31"/>
                <a:gd name="T23" fmla="*/ 46 w 46"/>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31">
                  <a:moveTo>
                    <a:pt x="15" y="0"/>
                  </a:moveTo>
                  <a:lnTo>
                    <a:pt x="0" y="15"/>
                  </a:lnTo>
                  <a:lnTo>
                    <a:pt x="0" y="30"/>
                  </a:lnTo>
                  <a:lnTo>
                    <a:pt x="15" y="30"/>
                  </a:lnTo>
                  <a:lnTo>
                    <a:pt x="30" y="30"/>
                  </a:lnTo>
                  <a:lnTo>
                    <a:pt x="45" y="15"/>
                  </a:lnTo>
                  <a:lnTo>
                    <a:pt x="15"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36" name="Freeform 224"/>
            <p:cNvSpPr>
              <a:spLocks/>
            </p:cNvSpPr>
            <p:nvPr/>
          </p:nvSpPr>
          <p:spPr bwMode="auto">
            <a:xfrm>
              <a:off x="2260192" y="2076098"/>
              <a:ext cx="112419" cy="93559"/>
            </a:xfrm>
            <a:custGeom>
              <a:avLst/>
              <a:gdLst>
                <a:gd name="T0" fmla="*/ 0 w 194"/>
                <a:gd name="T1" fmla="*/ 0 h 185"/>
                <a:gd name="T2" fmla="*/ 0 w 194"/>
                <a:gd name="T3" fmla="*/ 0 h 185"/>
                <a:gd name="T4" fmla="*/ 0 w 194"/>
                <a:gd name="T5" fmla="*/ 0 h 185"/>
                <a:gd name="T6" fmla="*/ 0 w 194"/>
                <a:gd name="T7" fmla="*/ 0 h 185"/>
                <a:gd name="T8" fmla="*/ 0 w 194"/>
                <a:gd name="T9" fmla="*/ 0 h 185"/>
                <a:gd name="T10" fmla="*/ 0 w 194"/>
                <a:gd name="T11" fmla="*/ 0 h 185"/>
                <a:gd name="T12" fmla="*/ 0 w 194"/>
                <a:gd name="T13" fmla="*/ 0 h 185"/>
                <a:gd name="T14" fmla="*/ 0 w 194"/>
                <a:gd name="T15" fmla="*/ 0 h 185"/>
                <a:gd name="T16" fmla="*/ 0 w 194"/>
                <a:gd name="T17" fmla="*/ 0 h 185"/>
                <a:gd name="T18" fmla="*/ 0 w 194"/>
                <a:gd name="T19" fmla="*/ 0 h 185"/>
                <a:gd name="T20" fmla="*/ 0 w 194"/>
                <a:gd name="T21" fmla="*/ 0 h 185"/>
                <a:gd name="T22" fmla="*/ 0 w 194"/>
                <a:gd name="T23" fmla="*/ 0 h 185"/>
                <a:gd name="T24" fmla="*/ 0 w 194"/>
                <a:gd name="T25" fmla="*/ 0 h 185"/>
                <a:gd name="T26" fmla="*/ 0 w 194"/>
                <a:gd name="T27" fmla="*/ 0 h 185"/>
                <a:gd name="T28" fmla="*/ 0 w 194"/>
                <a:gd name="T29" fmla="*/ 0 h 185"/>
                <a:gd name="T30" fmla="*/ 0 w 194"/>
                <a:gd name="T31" fmla="*/ 0 h 185"/>
                <a:gd name="T32" fmla="*/ 0 w 194"/>
                <a:gd name="T33" fmla="*/ 0 h 185"/>
                <a:gd name="T34" fmla="*/ 0 w 194"/>
                <a:gd name="T35" fmla="*/ 0 h 185"/>
                <a:gd name="T36" fmla="*/ 0 w 194"/>
                <a:gd name="T37" fmla="*/ 0 h 185"/>
                <a:gd name="T38" fmla="*/ 0 w 194"/>
                <a:gd name="T39" fmla="*/ 0 h 185"/>
                <a:gd name="T40" fmla="*/ 0 w 194"/>
                <a:gd name="T41" fmla="*/ 0 h 185"/>
                <a:gd name="T42" fmla="*/ 0 w 194"/>
                <a:gd name="T43" fmla="*/ 0 h 1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4"/>
                <a:gd name="T67" fmla="*/ 0 h 185"/>
                <a:gd name="T68" fmla="*/ 194 w 194"/>
                <a:gd name="T69" fmla="*/ 185 h 18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4" h="185">
                  <a:moveTo>
                    <a:pt x="104" y="0"/>
                  </a:moveTo>
                  <a:lnTo>
                    <a:pt x="59" y="0"/>
                  </a:lnTo>
                  <a:lnTo>
                    <a:pt x="74" y="15"/>
                  </a:lnTo>
                  <a:lnTo>
                    <a:pt x="59" y="31"/>
                  </a:lnTo>
                  <a:lnTo>
                    <a:pt x="45" y="61"/>
                  </a:lnTo>
                  <a:lnTo>
                    <a:pt x="0" y="92"/>
                  </a:lnTo>
                  <a:lnTo>
                    <a:pt x="15" y="107"/>
                  </a:lnTo>
                  <a:lnTo>
                    <a:pt x="30" y="123"/>
                  </a:lnTo>
                  <a:lnTo>
                    <a:pt x="89" y="138"/>
                  </a:lnTo>
                  <a:lnTo>
                    <a:pt x="89" y="153"/>
                  </a:lnTo>
                  <a:lnTo>
                    <a:pt x="104" y="153"/>
                  </a:lnTo>
                  <a:lnTo>
                    <a:pt x="119" y="184"/>
                  </a:lnTo>
                  <a:lnTo>
                    <a:pt x="163" y="184"/>
                  </a:lnTo>
                  <a:lnTo>
                    <a:pt x="178" y="153"/>
                  </a:lnTo>
                  <a:lnTo>
                    <a:pt x="193" y="169"/>
                  </a:lnTo>
                  <a:lnTo>
                    <a:pt x="193" y="153"/>
                  </a:lnTo>
                  <a:lnTo>
                    <a:pt x="163" y="107"/>
                  </a:lnTo>
                  <a:lnTo>
                    <a:pt x="134" y="77"/>
                  </a:lnTo>
                  <a:lnTo>
                    <a:pt x="134" y="46"/>
                  </a:lnTo>
                  <a:lnTo>
                    <a:pt x="134" y="31"/>
                  </a:lnTo>
                  <a:lnTo>
                    <a:pt x="119" y="15"/>
                  </a:lnTo>
                  <a:lnTo>
                    <a:pt x="104"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37" name="Freeform 225"/>
            <p:cNvSpPr>
              <a:spLocks/>
            </p:cNvSpPr>
            <p:nvPr/>
          </p:nvSpPr>
          <p:spPr bwMode="auto">
            <a:xfrm>
              <a:off x="2224977" y="2129560"/>
              <a:ext cx="224838" cy="172415"/>
            </a:xfrm>
            <a:custGeom>
              <a:avLst/>
              <a:gdLst>
                <a:gd name="T0" fmla="*/ 0 w 388"/>
                <a:gd name="T1" fmla="*/ 0 h 340"/>
                <a:gd name="T2" fmla="*/ 0 w 388"/>
                <a:gd name="T3" fmla="*/ 0 h 340"/>
                <a:gd name="T4" fmla="*/ 0 w 388"/>
                <a:gd name="T5" fmla="*/ 0 h 340"/>
                <a:gd name="T6" fmla="*/ 0 w 388"/>
                <a:gd name="T7" fmla="*/ 0 h 340"/>
                <a:gd name="T8" fmla="*/ 0 w 388"/>
                <a:gd name="T9" fmla="*/ 0 h 340"/>
                <a:gd name="T10" fmla="*/ 0 w 388"/>
                <a:gd name="T11" fmla="*/ 0 h 340"/>
                <a:gd name="T12" fmla="*/ 0 w 388"/>
                <a:gd name="T13" fmla="*/ 0 h 340"/>
                <a:gd name="T14" fmla="*/ 0 w 388"/>
                <a:gd name="T15" fmla="*/ 0 h 340"/>
                <a:gd name="T16" fmla="*/ 0 w 388"/>
                <a:gd name="T17" fmla="*/ 0 h 340"/>
                <a:gd name="T18" fmla="*/ 0 w 388"/>
                <a:gd name="T19" fmla="*/ 0 h 340"/>
                <a:gd name="T20" fmla="*/ 0 w 388"/>
                <a:gd name="T21" fmla="*/ 0 h 340"/>
                <a:gd name="T22" fmla="*/ 0 w 388"/>
                <a:gd name="T23" fmla="*/ 0 h 340"/>
                <a:gd name="T24" fmla="*/ 0 w 388"/>
                <a:gd name="T25" fmla="*/ 0 h 340"/>
                <a:gd name="T26" fmla="*/ 0 w 388"/>
                <a:gd name="T27" fmla="*/ 0 h 340"/>
                <a:gd name="T28" fmla="*/ 0 w 388"/>
                <a:gd name="T29" fmla="*/ 0 h 340"/>
                <a:gd name="T30" fmla="*/ 0 w 388"/>
                <a:gd name="T31" fmla="*/ 0 h 340"/>
                <a:gd name="T32" fmla="*/ 0 w 388"/>
                <a:gd name="T33" fmla="*/ 0 h 340"/>
                <a:gd name="T34" fmla="*/ 0 w 388"/>
                <a:gd name="T35" fmla="*/ 0 h 340"/>
                <a:gd name="T36" fmla="*/ 0 w 388"/>
                <a:gd name="T37" fmla="*/ 0 h 340"/>
                <a:gd name="T38" fmla="*/ 0 w 388"/>
                <a:gd name="T39" fmla="*/ 0 h 340"/>
                <a:gd name="T40" fmla="*/ 0 w 388"/>
                <a:gd name="T41" fmla="*/ 0 h 340"/>
                <a:gd name="T42" fmla="*/ 0 w 388"/>
                <a:gd name="T43" fmla="*/ 0 h 340"/>
                <a:gd name="T44" fmla="*/ 0 w 388"/>
                <a:gd name="T45" fmla="*/ 0 h 340"/>
                <a:gd name="T46" fmla="*/ 0 w 388"/>
                <a:gd name="T47" fmla="*/ 0 h 340"/>
                <a:gd name="T48" fmla="*/ 0 w 388"/>
                <a:gd name="T49" fmla="*/ 0 h 340"/>
                <a:gd name="T50" fmla="*/ 0 w 388"/>
                <a:gd name="T51" fmla="*/ 0 h 340"/>
                <a:gd name="T52" fmla="*/ 0 w 388"/>
                <a:gd name="T53" fmla="*/ 0 h 340"/>
                <a:gd name="T54" fmla="*/ 0 w 388"/>
                <a:gd name="T55" fmla="*/ 0 h 340"/>
                <a:gd name="T56" fmla="*/ 0 w 388"/>
                <a:gd name="T57" fmla="*/ 0 h 340"/>
                <a:gd name="T58" fmla="*/ 0 w 388"/>
                <a:gd name="T59" fmla="*/ 0 h 340"/>
                <a:gd name="T60" fmla="*/ 0 w 388"/>
                <a:gd name="T61" fmla="*/ 0 h 340"/>
                <a:gd name="T62" fmla="*/ 0 w 388"/>
                <a:gd name="T63" fmla="*/ 0 h 340"/>
                <a:gd name="T64" fmla="*/ 0 w 388"/>
                <a:gd name="T65" fmla="*/ 0 h 340"/>
                <a:gd name="T66" fmla="*/ 0 w 388"/>
                <a:gd name="T67" fmla="*/ 0 h 340"/>
                <a:gd name="T68" fmla="*/ 0 w 388"/>
                <a:gd name="T69" fmla="*/ 0 h 340"/>
                <a:gd name="T70" fmla="*/ 0 w 388"/>
                <a:gd name="T71" fmla="*/ 0 h 340"/>
                <a:gd name="T72" fmla="*/ 0 w 388"/>
                <a:gd name="T73" fmla="*/ 0 h 340"/>
                <a:gd name="T74" fmla="*/ 0 w 388"/>
                <a:gd name="T75" fmla="*/ 0 h 3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8"/>
                <a:gd name="T115" fmla="*/ 0 h 340"/>
                <a:gd name="T116" fmla="*/ 388 w 388"/>
                <a:gd name="T117" fmla="*/ 340 h 3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8" h="340">
                  <a:moveTo>
                    <a:pt x="298" y="170"/>
                  </a:moveTo>
                  <a:lnTo>
                    <a:pt x="313" y="185"/>
                  </a:lnTo>
                  <a:lnTo>
                    <a:pt x="298" y="170"/>
                  </a:lnTo>
                  <a:lnTo>
                    <a:pt x="327" y="185"/>
                  </a:lnTo>
                  <a:lnTo>
                    <a:pt x="327" y="200"/>
                  </a:lnTo>
                  <a:lnTo>
                    <a:pt x="372" y="200"/>
                  </a:lnTo>
                  <a:lnTo>
                    <a:pt x="387" y="216"/>
                  </a:lnTo>
                  <a:lnTo>
                    <a:pt x="387" y="247"/>
                  </a:lnTo>
                  <a:lnTo>
                    <a:pt x="342" y="293"/>
                  </a:lnTo>
                  <a:lnTo>
                    <a:pt x="268" y="324"/>
                  </a:lnTo>
                  <a:lnTo>
                    <a:pt x="238" y="339"/>
                  </a:lnTo>
                  <a:lnTo>
                    <a:pt x="179" y="324"/>
                  </a:lnTo>
                  <a:lnTo>
                    <a:pt x="164" y="339"/>
                  </a:lnTo>
                  <a:lnTo>
                    <a:pt x="134" y="308"/>
                  </a:lnTo>
                  <a:lnTo>
                    <a:pt x="119" y="262"/>
                  </a:lnTo>
                  <a:lnTo>
                    <a:pt x="104" y="262"/>
                  </a:lnTo>
                  <a:lnTo>
                    <a:pt x="104" y="231"/>
                  </a:lnTo>
                  <a:lnTo>
                    <a:pt x="104" y="216"/>
                  </a:lnTo>
                  <a:lnTo>
                    <a:pt x="74" y="185"/>
                  </a:lnTo>
                  <a:lnTo>
                    <a:pt x="60" y="185"/>
                  </a:lnTo>
                  <a:lnTo>
                    <a:pt x="60" y="170"/>
                  </a:lnTo>
                  <a:lnTo>
                    <a:pt x="15" y="92"/>
                  </a:lnTo>
                  <a:lnTo>
                    <a:pt x="0" y="92"/>
                  </a:lnTo>
                  <a:lnTo>
                    <a:pt x="60" y="62"/>
                  </a:lnTo>
                  <a:lnTo>
                    <a:pt x="74" y="46"/>
                  </a:lnTo>
                  <a:lnTo>
                    <a:pt x="45" y="15"/>
                  </a:lnTo>
                  <a:lnTo>
                    <a:pt x="74" y="0"/>
                  </a:lnTo>
                  <a:lnTo>
                    <a:pt x="89" y="15"/>
                  </a:lnTo>
                  <a:lnTo>
                    <a:pt x="149" y="31"/>
                  </a:lnTo>
                  <a:lnTo>
                    <a:pt x="149" y="46"/>
                  </a:lnTo>
                  <a:lnTo>
                    <a:pt x="164" y="46"/>
                  </a:lnTo>
                  <a:lnTo>
                    <a:pt x="179" y="77"/>
                  </a:lnTo>
                  <a:lnTo>
                    <a:pt x="208" y="77"/>
                  </a:lnTo>
                  <a:lnTo>
                    <a:pt x="223" y="92"/>
                  </a:lnTo>
                  <a:lnTo>
                    <a:pt x="238" y="92"/>
                  </a:lnTo>
                  <a:lnTo>
                    <a:pt x="253" y="92"/>
                  </a:lnTo>
                  <a:lnTo>
                    <a:pt x="268" y="92"/>
                  </a:lnTo>
                  <a:lnTo>
                    <a:pt x="298" y="17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38" name="Freeform 226"/>
            <p:cNvSpPr>
              <a:spLocks/>
            </p:cNvSpPr>
            <p:nvPr/>
          </p:nvSpPr>
          <p:spPr bwMode="auto">
            <a:xfrm>
              <a:off x="2581196" y="2052040"/>
              <a:ext cx="277661" cy="327455"/>
            </a:xfrm>
            <a:custGeom>
              <a:avLst/>
              <a:gdLst>
                <a:gd name="T0" fmla="*/ 0 w 478"/>
                <a:gd name="T1" fmla="*/ 0 h 646"/>
                <a:gd name="T2" fmla="*/ 0 w 478"/>
                <a:gd name="T3" fmla="*/ 0 h 646"/>
                <a:gd name="T4" fmla="*/ 0 w 478"/>
                <a:gd name="T5" fmla="*/ 0 h 646"/>
                <a:gd name="T6" fmla="*/ 0 w 478"/>
                <a:gd name="T7" fmla="*/ 0 h 646"/>
                <a:gd name="T8" fmla="*/ 0 w 478"/>
                <a:gd name="T9" fmla="*/ 0 h 646"/>
                <a:gd name="T10" fmla="*/ 0 w 478"/>
                <a:gd name="T11" fmla="*/ 0 h 646"/>
                <a:gd name="T12" fmla="*/ 0 w 478"/>
                <a:gd name="T13" fmla="*/ 0 h 646"/>
                <a:gd name="T14" fmla="*/ 0 w 478"/>
                <a:gd name="T15" fmla="*/ 0 h 646"/>
                <a:gd name="T16" fmla="*/ 0 w 478"/>
                <a:gd name="T17" fmla="*/ 0 h 646"/>
                <a:gd name="T18" fmla="*/ 0 w 478"/>
                <a:gd name="T19" fmla="*/ 0 h 646"/>
                <a:gd name="T20" fmla="*/ 0 w 478"/>
                <a:gd name="T21" fmla="*/ 0 h 646"/>
                <a:gd name="T22" fmla="*/ 0 w 478"/>
                <a:gd name="T23" fmla="*/ 0 h 646"/>
                <a:gd name="T24" fmla="*/ 0 w 478"/>
                <a:gd name="T25" fmla="*/ 0 h 646"/>
                <a:gd name="T26" fmla="*/ 0 w 478"/>
                <a:gd name="T27" fmla="*/ 0 h 646"/>
                <a:gd name="T28" fmla="*/ 0 w 478"/>
                <a:gd name="T29" fmla="*/ 0 h 646"/>
                <a:gd name="T30" fmla="*/ 0 w 478"/>
                <a:gd name="T31" fmla="*/ 0 h 646"/>
                <a:gd name="T32" fmla="*/ 0 w 478"/>
                <a:gd name="T33" fmla="*/ 0 h 646"/>
                <a:gd name="T34" fmla="*/ 0 w 478"/>
                <a:gd name="T35" fmla="*/ 0 h 646"/>
                <a:gd name="T36" fmla="*/ 0 w 478"/>
                <a:gd name="T37" fmla="*/ 0 h 646"/>
                <a:gd name="T38" fmla="*/ 0 w 478"/>
                <a:gd name="T39" fmla="*/ 0 h 646"/>
                <a:gd name="T40" fmla="*/ 0 w 478"/>
                <a:gd name="T41" fmla="*/ 0 h 646"/>
                <a:gd name="T42" fmla="*/ 0 w 478"/>
                <a:gd name="T43" fmla="*/ 0 h 646"/>
                <a:gd name="T44" fmla="*/ 0 w 478"/>
                <a:gd name="T45" fmla="*/ 0 h 646"/>
                <a:gd name="T46" fmla="*/ 0 w 478"/>
                <a:gd name="T47" fmla="*/ 0 h 646"/>
                <a:gd name="T48" fmla="*/ 0 w 478"/>
                <a:gd name="T49" fmla="*/ 0 h 646"/>
                <a:gd name="T50" fmla="*/ 0 w 478"/>
                <a:gd name="T51" fmla="*/ 0 h 646"/>
                <a:gd name="T52" fmla="*/ 0 w 478"/>
                <a:gd name="T53" fmla="*/ 0 h 646"/>
                <a:gd name="T54" fmla="*/ 0 w 478"/>
                <a:gd name="T55" fmla="*/ 0 h 646"/>
                <a:gd name="T56" fmla="*/ 0 w 478"/>
                <a:gd name="T57" fmla="*/ 0 h 646"/>
                <a:gd name="T58" fmla="*/ 0 w 478"/>
                <a:gd name="T59" fmla="*/ 0 h 646"/>
                <a:gd name="T60" fmla="*/ 0 w 478"/>
                <a:gd name="T61" fmla="*/ 0 h 646"/>
                <a:gd name="T62" fmla="*/ 0 w 478"/>
                <a:gd name="T63" fmla="*/ 0 h 646"/>
                <a:gd name="T64" fmla="*/ 0 w 478"/>
                <a:gd name="T65" fmla="*/ 0 h 646"/>
                <a:gd name="T66" fmla="*/ 0 w 478"/>
                <a:gd name="T67" fmla="*/ 0 h 646"/>
                <a:gd name="T68" fmla="*/ 0 w 478"/>
                <a:gd name="T69" fmla="*/ 0 h 646"/>
                <a:gd name="T70" fmla="*/ 0 w 478"/>
                <a:gd name="T71" fmla="*/ 0 h 646"/>
                <a:gd name="T72" fmla="*/ 0 w 478"/>
                <a:gd name="T73" fmla="*/ 0 h 646"/>
                <a:gd name="T74" fmla="*/ 0 w 478"/>
                <a:gd name="T75" fmla="*/ 0 h 646"/>
                <a:gd name="T76" fmla="*/ 0 w 478"/>
                <a:gd name="T77" fmla="*/ 0 h 6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78"/>
                <a:gd name="T118" fmla="*/ 0 h 646"/>
                <a:gd name="T119" fmla="*/ 478 w 478"/>
                <a:gd name="T120" fmla="*/ 646 h 6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78" h="646">
                  <a:moveTo>
                    <a:pt x="149" y="108"/>
                  </a:moveTo>
                  <a:lnTo>
                    <a:pt x="149" y="61"/>
                  </a:lnTo>
                  <a:lnTo>
                    <a:pt x="60" y="0"/>
                  </a:lnTo>
                  <a:lnTo>
                    <a:pt x="104" y="77"/>
                  </a:lnTo>
                  <a:lnTo>
                    <a:pt x="75" y="108"/>
                  </a:lnTo>
                  <a:lnTo>
                    <a:pt x="89" y="123"/>
                  </a:lnTo>
                  <a:lnTo>
                    <a:pt x="89" y="138"/>
                  </a:lnTo>
                  <a:lnTo>
                    <a:pt x="75" y="154"/>
                  </a:lnTo>
                  <a:lnTo>
                    <a:pt x="60" y="200"/>
                  </a:lnTo>
                  <a:lnTo>
                    <a:pt x="45" y="215"/>
                  </a:lnTo>
                  <a:lnTo>
                    <a:pt x="45" y="230"/>
                  </a:lnTo>
                  <a:lnTo>
                    <a:pt x="30" y="230"/>
                  </a:lnTo>
                  <a:lnTo>
                    <a:pt x="15" y="230"/>
                  </a:lnTo>
                  <a:lnTo>
                    <a:pt x="15" y="246"/>
                  </a:lnTo>
                  <a:lnTo>
                    <a:pt x="15" y="261"/>
                  </a:lnTo>
                  <a:lnTo>
                    <a:pt x="30" y="292"/>
                  </a:lnTo>
                  <a:lnTo>
                    <a:pt x="0" y="323"/>
                  </a:lnTo>
                  <a:lnTo>
                    <a:pt x="15" y="338"/>
                  </a:lnTo>
                  <a:lnTo>
                    <a:pt x="15" y="353"/>
                  </a:lnTo>
                  <a:lnTo>
                    <a:pt x="30" y="384"/>
                  </a:lnTo>
                  <a:lnTo>
                    <a:pt x="60" y="384"/>
                  </a:lnTo>
                  <a:lnTo>
                    <a:pt x="60" y="369"/>
                  </a:lnTo>
                  <a:lnTo>
                    <a:pt x="60" y="353"/>
                  </a:lnTo>
                  <a:lnTo>
                    <a:pt x="75" y="353"/>
                  </a:lnTo>
                  <a:lnTo>
                    <a:pt x="89" y="399"/>
                  </a:lnTo>
                  <a:lnTo>
                    <a:pt x="75" y="399"/>
                  </a:lnTo>
                  <a:lnTo>
                    <a:pt x="104" y="461"/>
                  </a:lnTo>
                  <a:lnTo>
                    <a:pt x="134" y="522"/>
                  </a:lnTo>
                  <a:lnTo>
                    <a:pt x="149" y="553"/>
                  </a:lnTo>
                  <a:lnTo>
                    <a:pt x="164" y="599"/>
                  </a:lnTo>
                  <a:lnTo>
                    <a:pt x="179" y="645"/>
                  </a:lnTo>
                  <a:lnTo>
                    <a:pt x="194" y="630"/>
                  </a:lnTo>
                  <a:lnTo>
                    <a:pt x="209" y="630"/>
                  </a:lnTo>
                  <a:lnTo>
                    <a:pt x="224" y="599"/>
                  </a:lnTo>
                  <a:lnTo>
                    <a:pt x="224" y="568"/>
                  </a:lnTo>
                  <a:lnTo>
                    <a:pt x="224" y="538"/>
                  </a:lnTo>
                  <a:lnTo>
                    <a:pt x="224" y="476"/>
                  </a:lnTo>
                  <a:lnTo>
                    <a:pt x="239" y="476"/>
                  </a:lnTo>
                  <a:lnTo>
                    <a:pt x="253" y="461"/>
                  </a:lnTo>
                  <a:lnTo>
                    <a:pt x="253" y="445"/>
                  </a:lnTo>
                  <a:lnTo>
                    <a:pt x="283" y="415"/>
                  </a:lnTo>
                  <a:lnTo>
                    <a:pt x="328" y="384"/>
                  </a:lnTo>
                  <a:lnTo>
                    <a:pt x="328" y="353"/>
                  </a:lnTo>
                  <a:lnTo>
                    <a:pt x="343" y="353"/>
                  </a:lnTo>
                  <a:lnTo>
                    <a:pt x="373" y="338"/>
                  </a:lnTo>
                  <a:lnTo>
                    <a:pt x="343" y="292"/>
                  </a:lnTo>
                  <a:lnTo>
                    <a:pt x="343" y="261"/>
                  </a:lnTo>
                  <a:lnTo>
                    <a:pt x="328" y="246"/>
                  </a:lnTo>
                  <a:lnTo>
                    <a:pt x="373" y="246"/>
                  </a:lnTo>
                  <a:lnTo>
                    <a:pt x="373" y="261"/>
                  </a:lnTo>
                  <a:lnTo>
                    <a:pt x="417" y="261"/>
                  </a:lnTo>
                  <a:lnTo>
                    <a:pt x="417" y="292"/>
                  </a:lnTo>
                  <a:lnTo>
                    <a:pt x="402" y="292"/>
                  </a:lnTo>
                  <a:lnTo>
                    <a:pt x="417" y="307"/>
                  </a:lnTo>
                  <a:lnTo>
                    <a:pt x="417" y="338"/>
                  </a:lnTo>
                  <a:lnTo>
                    <a:pt x="432" y="338"/>
                  </a:lnTo>
                  <a:lnTo>
                    <a:pt x="432" y="292"/>
                  </a:lnTo>
                  <a:lnTo>
                    <a:pt x="447" y="292"/>
                  </a:lnTo>
                  <a:lnTo>
                    <a:pt x="447" y="246"/>
                  </a:lnTo>
                  <a:lnTo>
                    <a:pt x="462" y="230"/>
                  </a:lnTo>
                  <a:lnTo>
                    <a:pt x="477" y="184"/>
                  </a:lnTo>
                  <a:lnTo>
                    <a:pt x="477" y="169"/>
                  </a:lnTo>
                  <a:lnTo>
                    <a:pt x="462" y="169"/>
                  </a:lnTo>
                  <a:lnTo>
                    <a:pt x="447" y="184"/>
                  </a:lnTo>
                  <a:lnTo>
                    <a:pt x="432" y="169"/>
                  </a:lnTo>
                  <a:lnTo>
                    <a:pt x="388" y="200"/>
                  </a:lnTo>
                  <a:lnTo>
                    <a:pt x="388" y="215"/>
                  </a:lnTo>
                  <a:lnTo>
                    <a:pt x="388" y="230"/>
                  </a:lnTo>
                  <a:lnTo>
                    <a:pt x="343" y="230"/>
                  </a:lnTo>
                  <a:lnTo>
                    <a:pt x="343" y="215"/>
                  </a:lnTo>
                  <a:lnTo>
                    <a:pt x="328" y="200"/>
                  </a:lnTo>
                  <a:lnTo>
                    <a:pt x="328" y="215"/>
                  </a:lnTo>
                  <a:lnTo>
                    <a:pt x="328" y="230"/>
                  </a:lnTo>
                  <a:lnTo>
                    <a:pt x="283" y="246"/>
                  </a:lnTo>
                  <a:lnTo>
                    <a:pt x="239" y="230"/>
                  </a:lnTo>
                  <a:lnTo>
                    <a:pt x="194" y="200"/>
                  </a:lnTo>
                  <a:lnTo>
                    <a:pt x="194" y="169"/>
                  </a:lnTo>
                  <a:lnTo>
                    <a:pt x="164" y="154"/>
                  </a:lnTo>
                  <a:lnTo>
                    <a:pt x="149" y="108"/>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39" name="Freeform 227"/>
            <p:cNvSpPr>
              <a:spLocks/>
            </p:cNvSpPr>
            <p:nvPr/>
          </p:nvSpPr>
          <p:spPr bwMode="auto">
            <a:xfrm>
              <a:off x="2311661" y="2052040"/>
              <a:ext cx="207230" cy="156376"/>
            </a:xfrm>
            <a:custGeom>
              <a:avLst/>
              <a:gdLst>
                <a:gd name="T0" fmla="*/ 0 w 358"/>
                <a:gd name="T1" fmla="*/ 0 h 308"/>
                <a:gd name="T2" fmla="*/ 0 w 358"/>
                <a:gd name="T3" fmla="*/ 0 h 308"/>
                <a:gd name="T4" fmla="*/ 0 w 358"/>
                <a:gd name="T5" fmla="*/ 0 h 308"/>
                <a:gd name="T6" fmla="*/ 0 w 358"/>
                <a:gd name="T7" fmla="*/ 0 h 308"/>
                <a:gd name="T8" fmla="*/ 0 w 358"/>
                <a:gd name="T9" fmla="*/ 0 h 308"/>
                <a:gd name="T10" fmla="*/ 0 w 358"/>
                <a:gd name="T11" fmla="*/ 0 h 308"/>
                <a:gd name="T12" fmla="*/ 0 w 358"/>
                <a:gd name="T13" fmla="*/ 0 h 308"/>
                <a:gd name="T14" fmla="*/ 0 w 358"/>
                <a:gd name="T15" fmla="*/ 0 h 308"/>
                <a:gd name="T16" fmla="*/ 0 w 358"/>
                <a:gd name="T17" fmla="*/ 0 h 308"/>
                <a:gd name="T18" fmla="*/ 0 w 358"/>
                <a:gd name="T19" fmla="*/ 0 h 308"/>
                <a:gd name="T20" fmla="*/ 0 w 358"/>
                <a:gd name="T21" fmla="*/ 0 h 308"/>
                <a:gd name="T22" fmla="*/ 0 w 358"/>
                <a:gd name="T23" fmla="*/ 0 h 308"/>
                <a:gd name="T24" fmla="*/ 0 w 358"/>
                <a:gd name="T25" fmla="*/ 0 h 308"/>
                <a:gd name="T26" fmla="*/ 0 w 358"/>
                <a:gd name="T27" fmla="*/ 0 h 308"/>
                <a:gd name="T28" fmla="*/ 0 w 358"/>
                <a:gd name="T29" fmla="*/ 0 h 308"/>
                <a:gd name="T30" fmla="*/ 0 w 358"/>
                <a:gd name="T31" fmla="*/ 0 h 308"/>
                <a:gd name="T32" fmla="*/ 0 w 358"/>
                <a:gd name="T33" fmla="*/ 0 h 308"/>
                <a:gd name="T34" fmla="*/ 0 w 358"/>
                <a:gd name="T35" fmla="*/ 0 h 308"/>
                <a:gd name="T36" fmla="*/ 0 w 358"/>
                <a:gd name="T37" fmla="*/ 0 h 308"/>
                <a:gd name="T38" fmla="*/ 0 w 358"/>
                <a:gd name="T39" fmla="*/ 0 h 308"/>
                <a:gd name="T40" fmla="*/ 0 w 358"/>
                <a:gd name="T41" fmla="*/ 0 h 308"/>
                <a:gd name="T42" fmla="*/ 0 w 358"/>
                <a:gd name="T43" fmla="*/ 0 h 308"/>
                <a:gd name="T44" fmla="*/ 0 w 358"/>
                <a:gd name="T45" fmla="*/ 0 h 308"/>
                <a:gd name="T46" fmla="*/ 0 w 358"/>
                <a:gd name="T47" fmla="*/ 0 h 308"/>
                <a:gd name="T48" fmla="*/ 0 w 358"/>
                <a:gd name="T49" fmla="*/ 0 h 308"/>
                <a:gd name="T50" fmla="*/ 0 w 358"/>
                <a:gd name="T51" fmla="*/ 0 h 308"/>
                <a:gd name="T52" fmla="*/ 0 w 358"/>
                <a:gd name="T53" fmla="*/ 0 h 308"/>
                <a:gd name="T54" fmla="*/ 0 w 358"/>
                <a:gd name="T55" fmla="*/ 0 h 308"/>
                <a:gd name="T56" fmla="*/ 0 w 358"/>
                <a:gd name="T57" fmla="*/ 0 h 308"/>
                <a:gd name="T58" fmla="*/ 0 w 358"/>
                <a:gd name="T59" fmla="*/ 0 h 308"/>
                <a:gd name="T60" fmla="*/ 0 w 358"/>
                <a:gd name="T61" fmla="*/ 0 h 308"/>
                <a:gd name="T62" fmla="*/ 0 w 358"/>
                <a:gd name="T63" fmla="*/ 0 h 308"/>
                <a:gd name="T64" fmla="*/ 0 w 358"/>
                <a:gd name="T65" fmla="*/ 0 h 308"/>
                <a:gd name="T66" fmla="*/ 0 w 358"/>
                <a:gd name="T67" fmla="*/ 0 h 308"/>
                <a:gd name="T68" fmla="*/ 0 w 358"/>
                <a:gd name="T69" fmla="*/ 0 h 308"/>
                <a:gd name="T70" fmla="*/ 0 w 358"/>
                <a:gd name="T71" fmla="*/ 0 h 308"/>
                <a:gd name="T72" fmla="*/ 0 w 358"/>
                <a:gd name="T73" fmla="*/ 0 h 308"/>
                <a:gd name="T74" fmla="*/ 0 w 358"/>
                <a:gd name="T75" fmla="*/ 0 h 3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8"/>
                <a:gd name="T115" fmla="*/ 0 h 308"/>
                <a:gd name="T116" fmla="*/ 358 w 358"/>
                <a:gd name="T117" fmla="*/ 308 h 3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8" h="308">
                  <a:moveTo>
                    <a:pt x="15" y="0"/>
                  </a:moveTo>
                  <a:lnTo>
                    <a:pt x="0" y="15"/>
                  </a:lnTo>
                  <a:lnTo>
                    <a:pt x="15" y="46"/>
                  </a:lnTo>
                  <a:lnTo>
                    <a:pt x="30" y="61"/>
                  </a:lnTo>
                  <a:lnTo>
                    <a:pt x="45" y="77"/>
                  </a:lnTo>
                  <a:lnTo>
                    <a:pt x="45" y="92"/>
                  </a:lnTo>
                  <a:lnTo>
                    <a:pt x="45" y="123"/>
                  </a:lnTo>
                  <a:lnTo>
                    <a:pt x="74" y="154"/>
                  </a:lnTo>
                  <a:lnTo>
                    <a:pt x="104" y="200"/>
                  </a:lnTo>
                  <a:lnTo>
                    <a:pt x="134" y="200"/>
                  </a:lnTo>
                  <a:lnTo>
                    <a:pt x="164" y="246"/>
                  </a:lnTo>
                  <a:lnTo>
                    <a:pt x="223" y="276"/>
                  </a:lnTo>
                  <a:lnTo>
                    <a:pt x="238" y="261"/>
                  </a:lnTo>
                  <a:lnTo>
                    <a:pt x="253" y="261"/>
                  </a:lnTo>
                  <a:lnTo>
                    <a:pt x="268" y="292"/>
                  </a:lnTo>
                  <a:lnTo>
                    <a:pt x="327" y="307"/>
                  </a:lnTo>
                  <a:lnTo>
                    <a:pt x="342" y="276"/>
                  </a:lnTo>
                  <a:lnTo>
                    <a:pt x="357" y="261"/>
                  </a:lnTo>
                  <a:lnTo>
                    <a:pt x="342" y="246"/>
                  </a:lnTo>
                  <a:lnTo>
                    <a:pt x="327" y="215"/>
                  </a:lnTo>
                  <a:lnTo>
                    <a:pt x="312" y="184"/>
                  </a:lnTo>
                  <a:lnTo>
                    <a:pt x="327" y="169"/>
                  </a:lnTo>
                  <a:lnTo>
                    <a:pt x="327" y="154"/>
                  </a:lnTo>
                  <a:lnTo>
                    <a:pt x="312" y="154"/>
                  </a:lnTo>
                  <a:lnTo>
                    <a:pt x="298" y="123"/>
                  </a:lnTo>
                  <a:lnTo>
                    <a:pt x="298" y="92"/>
                  </a:lnTo>
                  <a:lnTo>
                    <a:pt x="298" y="61"/>
                  </a:lnTo>
                  <a:lnTo>
                    <a:pt x="298" y="46"/>
                  </a:lnTo>
                  <a:lnTo>
                    <a:pt x="208" y="15"/>
                  </a:lnTo>
                  <a:lnTo>
                    <a:pt x="193" y="15"/>
                  </a:lnTo>
                  <a:lnTo>
                    <a:pt x="179" y="31"/>
                  </a:lnTo>
                  <a:lnTo>
                    <a:pt x="179" y="46"/>
                  </a:lnTo>
                  <a:lnTo>
                    <a:pt x="149" y="61"/>
                  </a:lnTo>
                  <a:lnTo>
                    <a:pt x="119" y="61"/>
                  </a:lnTo>
                  <a:lnTo>
                    <a:pt x="89" y="31"/>
                  </a:lnTo>
                  <a:lnTo>
                    <a:pt x="74" y="0"/>
                  </a:lnTo>
                  <a:lnTo>
                    <a:pt x="30" y="15"/>
                  </a:lnTo>
                  <a:lnTo>
                    <a:pt x="15"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40" name="Line 228"/>
            <p:cNvSpPr>
              <a:spLocks noChangeShapeType="1"/>
            </p:cNvSpPr>
            <p:nvPr/>
          </p:nvSpPr>
          <p:spPr bwMode="auto">
            <a:xfrm>
              <a:off x="2406472" y="2277917"/>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41" name="Line 229"/>
            <p:cNvSpPr>
              <a:spLocks noChangeShapeType="1"/>
            </p:cNvSpPr>
            <p:nvPr/>
          </p:nvSpPr>
          <p:spPr bwMode="auto">
            <a:xfrm flipV="1">
              <a:off x="2415953" y="2269898"/>
              <a:ext cx="16253"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42" name="Line 230"/>
            <p:cNvSpPr>
              <a:spLocks noChangeShapeType="1"/>
            </p:cNvSpPr>
            <p:nvPr/>
          </p:nvSpPr>
          <p:spPr bwMode="auto">
            <a:xfrm flipV="1">
              <a:off x="2432207" y="2253859"/>
              <a:ext cx="8127"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43" name="Line 231"/>
            <p:cNvSpPr>
              <a:spLocks noChangeShapeType="1"/>
            </p:cNvSpPr>
            <p:nvPr/>
          </p:nvSpPr>
          <p:spPr bwMode="auto">
            <a:xfrm flipV="1">
              <a:off x="2440333" y="2247176"/>
              <a:ext cx="9481" cy="6683"/>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44" name="Line 232"/>
            <p:cNvSpPr>
              <a:spLocks noChangeShapeType="1"/>
            </p:cNvSpPr>
            <p:nvPr/>
          </p:nvSpPr>
          <p:spPr bwMode="auto">
            <a:xfrm flipH="1" flipV="1">
              <a:off x="2440333" y="2237820"/>
              <a:ext cx="9481"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45" name="Line 233"/>
            <p:cNvSpPr>
              <a:spLocks noChangeShapeType="1"/>
            </p:cNvSpPr>
            <p:nvPr/>
          </p:nvSpPr>
          <p:spPr bwMode="auto">
            <a:xfrm flipH="1">
              <a:off x="2432207" y="2239157"/>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46" name="Line 234"/>
            <p:cNvSpPr>
              <a:spLocks noChangeShapeType="1"/>
            </p:cNvSpPr>
            <p:nvPr/>
          </p:nvSpPr>
          <p:spPr bwMode="auto">
            <a:xfrm flipH="1">
              <a:off x="2415953" y="2231138"/>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47" name="Line 235"/>
            <p:cNvSpPr>
              <a:spLocks noChangeShapeType="1"/>
            </p:cNvSpPr>
            <p:nvPr/>
          </p:nvSpPr>
          <p:spPr bwMode="auto">
            <a:xfrm>
              <a:off x="2424080" y="2277917"/>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48" name="Line 236"/>
            <p:cNvSpPr>
              <a:spLocks noChangeShapeType="1"/>
            </p:cNvSpPr>
            <p:nvPr/>
          </p:nvSpPr>
          <p:spPr bwMode="auto">
            <a:xfrm>
              <a:off x="2424080" y="2285936"/>
              <a:ext cx="8127" cy="6683"/>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49" name="Freeform 237"/>
            <p:cNvSpPr>
              <a:spLocks/>
            </p:cNvSpPr>
            <p:nvPr/>
          </p:nvSpPr>
          <p:spPr bwMode="auto">
            <a:xfrm>
              <a:off x="2424080" y="2207080"/>
              <a:ext cx="60950" cy="86876"/>
            </a:xfrm>
            <a:custGeom>
              <a:avLst/>
              <a:gdLst>
                <a:gd name="T0" fmla="*/ 0 w 106"/>
                <a:gd name="T1" fmla="*/ 0 h 170"/>
                <a:gd name="T2" fmla="*/ 0 w 106"/>
                <a:gd name="T3" fmla="*/ 0 h 170"/>
                <a:gd name="T4" fmla="*/ 0 w 106"/>
                <a:gd name="T5" fmla="*/ 0 h 170"/>
                <a:gd name="T6" fmla="*/ 0 w 106"/>
                <a:gd name="T7" fmla="*/ 0 h 170"/>
                <a:gd name="T8" fmla="*/ 0 w 106"/>
                <a:gd name="T9" fmla="*/ 0 h 170"/>
                <a:gd name="T10" fmla="*/ 0 w 106"/>
                <a:gd name="T11" fmla="*/ 0 h 170"/>
                <a:gd name="T12" fmla="*/ 0 w 106"/>
                <a:gd name="T13" fmla="*/ 0 h 170"/>
                <a:gd name="T14" fmla="*/ 0 w 106"/>
                <a:gd name="T15" fmla="*/ 0 h 170"/>
                <a:gd name="T16" fmla="*/ 0 w 106"/>
                <a:gd name="T17" fmla="*/ 0 h 170"/>
                <a:gd name="T18" fmla="*/ 0 w 106"/>
                <a:gd name="T19" fmla="*/ 0 h 170"/>
                <a:gd name="T20" fmla="*/ 0 w 106"/>
                <a:gd name="T21" fmla="*/ 0 h 170"/>
                <a:gd name="T22" fmla="*/ 0 w 106"/>
                <a:gd name="T23" fmla="*/ 0 h 170"/>
                <a:gd name="T24" fmla="*/ 0 w 106"/>
                <a:gd name="T25" fmla="*/ 0 h 170"/>
                <a:gd name="T26" fmla="*/ 0 w 106"/>
                <a:gd name="T27" fmla="*/ 0 h 170"/>
                <a:gd name="T28" fmla="*/ 0 w 106"/>
                <a:gd name="T29" fmla="*/ 0 h 170"/>
                <a:gd name="T30" fmla="*/ 0 w 106"/>
                <a:gd name="T31" fmla="*/ 0 h 170"/>
                <a:gd name="T32" fmla="*/ 0 w 106"/>
                <a:gd name="T33" fmla="*/ 0 h 1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70"/>
                <a:gd name="T53" fmla="*/ 106 w 106"/>
                <a:gd name="T54" fmla="*/ 170 h 1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70">
                  <a:moveTo>
                    <a:pt x="60" y="0"/>
                  </a:moveTo>
                  <a:lnTo>
                    <a:pt x="30" y="46"/>
                  </a:lnTo>
                  <a:lnTo>
                    <a:pt x="45" y="61"/>
                  </a:lnTo>
                  <a:lnTo>
                    <a:pt x="45" y="92"/>
                  </a:lnTo>
                  <a:lnTo>
                    <a:pt x="0" y="138"/>
                  </a:lnTo>
                  <a:lnTo>
                    <a:pt x="15" y="169"/>
                  </a:lnTo>
                  <a:lnTo>
                    <a:pt x="45" y="169"/>
                  </a:lnTo>
                  <a:lnTo>
                    <a:pt x="45" y="154"/>
                  </a:lnTo>
                  <a:lnTo>
                    <a:pt x="60" y="154"/>
                  </a:lnTo>
                  <a:lnTo>
                    <a:pt x="75" y="123"/>
                  </a:lnTo>
                  <a:lnTo>
                    <a:pt x="90" y="123"/>
                  </a:lnTo>
                  <a:lnTo>
                    <a:pt x="90" y="108"/>
                  </a:lnTo>
                  <a:lnTo>
                    <a:pt x="105" y="77"/>
                  </a:lnTo>
                  <a:lnTo>
                    <a:pt x="105" y="46"/>
                  </a:lnTo>
                  <a:lnTo>
                    <a:pt x="90" y="15"/>
                  </a:lnTo>
                  <a:lnTo>
                    <a:pt x="75" y="15"/>
                  </a:lnTo>
                  <a:lnTo>
                    <a:pt x="60"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50" name="Freeform 238"/>
            <p:cNvSpPr>
              <a:spLocks/>
            </p:cNvSpPr>
            <p:nvPr/>
          </p:nvSpPr>
          <p:spPr bwMode="auto">
            <a:xfrm>
              <a:off x="2415953" y="2199060"/>
              <a:ext cx="43342" cy="33414"/>
            </a:xfrm>
            <a:custGeom>
              <a:avLst/>
              <a:gdLst>
                <a:gd name="T0" fmla="*/ 0 w 75"/>
                <a:gd name="T1" fmla="*/ 0 h 63"/>
                <a:gd name="T2" fmla="*/ 0 w 75"/>
                <a:gd name="T3" fmla="*/ 0 h 63"/>
                <a:gd name="T4" fmla="*/ 0 w 75"/>
                <a:gd name="T5" fmla="*/ 0 h 63"/>
                <a:gd name="T6" fmla="*/ 0 w 75"/>
                <a:gd name="T7" fmla="*/ 0 h 63"/>
                <a:gd name="T8" fmla="*/ 0 w 75"/>
                <a:gd name="T9" fmla="*/ 0 h 63"/>
                <a:gd name="T10" fmla="*/ 0 w 75"/>
                <a:gd name="T11" fmla="*/ 0 h 63"/>
                <a:gd name="T12" fmla="*/ 0 w 75"/>
                <a:gd name="T13" fmla="*/ 0 h 63"/>
                <a:gd name="T14" fmla="*/ 0 w 75"/>
                <a:gd name="T15" fmla="*/ 0 h 63"/>
                <a:gd name="T16" fmla="*/ 0 w 75"/>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63"/>
                <a:gd name="T29" fmla="*/ 75 w 75"/>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63">
                  <a:moveTo>
                    <a:pt x="0" y="47"/>
                  </a:moveTo>
                  <a:lnTo>
                    <a:pt x="0" y="62"/>
                  </a:lnTo>
                  <a:lnTo>
                    <a:pt x="44" y="62"/>
                  </a:lnTo>
                  <a:lnTo>
                    <a:pt x="74" y="16"/>
                  </a:lnTo>
                  <a:lnTo>
                    <a:pt x="74" y="0"/>
                  </a:lnTo>
                  <a:lnTo>
                    <a:pt x="59" y="0"/>
                  </a:lnTo>
                  <a:lnTo>
                    <a:pt x="30" y="31"/>
                  </a:lnTo>
                  <a:lnTo>
                    <a:pt x="15" y="31"/>
                  </a:lnTo>
                  <a:lnTo>
                    <a:pt x="0" y="47"/>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51" name="Freeform 239"/>
            <p:cNvSpPr>
              <a:spLocks/>
            </p:cNvSpPr>
            <p:nvPr/>
          </p:nvSpPr>
          <p:spPr bwMode="auto">
            <a:xfrm>
              <a:off x="2449815" y="2191041"/>
              <a:ext cx="9481" cy="935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6"/>
                  </a:lnTo>
                  <a:lnTo>
                    <a:pt x="16" y="0"/>
                  </a:lnTo>
                  <a:lnTo>
                    <a:pt x="0" y="16"/>
                  </a:lnTo>
                </a:path>
              </a:pathLst>
            </a:custGeom>
            <a:solidFill>
              <a:srgbClr val="00FF0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52" name="Freeform 240"/>
            <p:cNvSpPr>
              <a:spLocks/>
            </p:cNvSpPr>
            <p:nvPr/>
          </p:nvSpPr>
          <p:spPr bwMode="auto">
            <a:xfrm>
              <a:off x="2398346" y="2199060"/>
              <a:ext cx="9481" cy="24058"/>
            </a:xfrm>
            <a:custGeom>
              <a:avLst/>
              <a:gdLst>
                <a:gd name="T0" fmla="*/ 0 w 17"/>
                <a:gd name="T1" fmla="*/ 0 h 47"/>
                <a:gd name="T2" fmla="*/ 0 w 17"/>
                <a:gd name="T3" fmla="*/ 0 h 47"/>
                <a:gd name="T4" fmla="*/ 0 w 17"/>
                <a:gd name="T5" fmla="*/ 0 h 47"/>
                <a:gd name="T6" fmla="*/ 0 w 17"/>
                <a:gd name="T7" fmla="*/ 0 h 47"/>
                <a:gd name="T8" fmla="*/ 0 w 17"/>
                <a:gd name="T9" fmla="*/ 0 h 47"/>
                <a:gd name="T10" fmla="*/ 0 w 17"/>
                <a:gd name="T11" fmla="*/ 0 h 47"/>
                <a:gd name="T12" fmla="*/ 0 60000 65536"/>
                <a:gd name="T13" fmla="*/ 0 60000 65536"/>
                <a:gd name="T14" fmla="*/ 0 60000 65536"/>
                <a:gd name="T15" fmla="*/ 0 60000 65536"/>
                <a:gd name="T16" fmla="*/ 0 60000 65536"/>
                <a:gd name="T17" fmla="*/ 0 60000 65536"/>
                <a:gd name="T18" fmla="*/ 0 w 17"/>
                <a:gd name="T19" fmla="*/ 0 h 47"/>
                <a:gd name="T20" fmla="*/ 17 w 17"/>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17" h="47">
                  <a:moveTo>
                    <a:pt x="0" y="31"/>
                  </a:moveTo>
                  <a:lnTo>
                    <a:pt x="16" y="46"/>
                  </a:lnTo>
                  <a:lnTo>
                    <a:pt x="16" y="15"/>
                  </a:lnTo>
                  <a:lnTo>
                    <a:pt x="16" y="0"/>
                  </a:lnTo>
                  <a:lnTo>
                    <a:pt x="0" y="15"/>
                  </a:lnTo>
                  <a:lnTo>
                    <a:pt x="0" y="31"/>
                  </a:lnTo>
                </a:path>
              </a:pathLst>
            </a:custGeom>
            <a:solidFill>
              <a:srgbClr val="FFFF00"/>
            </a:solidFill>
            <a:ln w="3175">
              <a:solidFill>
                <a:schemeClr val="bg1"/>
              </a:solidFill>
              <a:round/>
              <a:headEnd/>
              <a:tailEnd/>
            </a:ln>
          </p:spPr>
          <p:txBody>
            <a:bodyPr wrap="none" lIns="67866" tIns="33338" rIns="67866" bIns="33338" anchor="ctr"/>
            <a:lstStyle/>
            <a:p>
              <a:pPr defTabSz="685800">
                <a:defRPr/>
              </a:pPr>
              <a:endParaRPr lang="en-GB" sz="1350" dirty="0">
                <a:solidFill>
                  <a:prstClr val="black"/>
                </a:solidFill>
                <a:latin typeface="Calibri" panose="020F0502020204030204"/>
              </a:endParaRPr>
            </a:p>
          </p:txBody>
        </p:sp>
        <p:sp>
          <p:nvSpPr>
            <p:cNvPr id="253" name="Line 241"/>
            <p:cNvSpPr>
              <a:spLocks noChangeShapeType="1"/>
            </p:cNvSpPr>
            <p:nvPr/>
          </p:nvSpPr>
          <p:spPr bwMode="auto">
            <a:xfrm>
              <a:off x="2415953" y="223113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54" name="Line 242"/>
            <p:cNvSpPr>
              <a:spLocks noChangeShapeType="1"/>
            </p:cNvSpPr>
            <p:nvPr/>
          </p:nvSpPr>
          <p:spPr bwMode="auto">
            <a:xfrm flipH="1" flipV="1">
              <a:off x="2406472" y="2223118"/>
              <a:ext cx="9481"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55" name="Line 243"/>
            <p:cNvSpPr>
              <a:spLocks noChangeShapeType="1"/>
            </p:cNvSpPr>
            <p:nvPr/>
          </p:nvSpPr>
          <p:spPr bwMode="auto">
            <a:xfrm>
              <a:off x="2449815" y="2223118"/>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56" name="Line 244"/>
            <p:cNvSpPr>
              <a:spLocks noChangeShapeType="1"/>
            </p:cNvSpPr>
            <p:nvPr/>
          </p:nvSpPr>
          <p:spPr bwMode="auto">
            <a:xfrm>
              <a:off x="2459296" y="2207080"/>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57" name="Line 245"/>
            <p:cNvSpPr>
              <a:spLocks noChangeShapeType="1"/>
            </p:cNvSpPr>
            <p:nvPr/>
          </p:nvSpPr>
          <p:spPr bwMode="auto">
            <a:xfrm>
              <a:off x="2449815" y="2215099"/>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58" name="Freeform 246"/>
            <p:cNvSpPr>
              <a:spLocks/>
            </p:cNvSpPr>
            <p:nvPr/>
          </p:nvSpPr>
          <p:spPr bwMode="auto">
            <a:xfrm>
              <a:off x="2778945" y="2153618"/>
              <a:ext cx="27089" cy="16039"/>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 name="T21" fmla="*/ 0 w 46"/>
                <a:gd name="T22" fmla="*/ 0 h 32"/>
                <a:gd name="T23" fmla="*/ 46 w 4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32">
                  <a:moveTo>
                    <a:pt x="15" y="16"/>
                  </a:moveTo>
                  <a:lnTo>
                    <a:pt x="0" y="16"/>
                  </a:lnTo>
                  <a:lnTo>
                    <a:pt x="0" y="31"/>
                  </a:lnTo>
                  <a:lnTo>
                    <a:pt x="45" y="31"/>
                  </a:lnTo>
                  <a:lnTo>
                    <a:pt x="45" y="16"/>
                  </a:lnTo>
                  <a:lnTo>
                    <a:pt x="45" y="0"/>
                  </a:lnTo>
                  <a:lnTo>
                    <a:pt x="15" y="16"/>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59" name="Freeform 247"/>
            <p:cNvSpPr>
              <a:spLocks/>
            </p:cNvSpPr>
            <p:nvPr/>
          </p:nvSpPr>
          <p:spPr bwMode="auto">
            <a:xfrm>
              <a:off x="2485030" y="2044020"/>
              <a:ext cx="131381" cy="117616"/>
            </a:xfrm>
            <a:custGeom>
              <a:avLst/>
              <a:gdLst>
                <a:gd name="T0" fmla="*/ 0 w 225"/>
                <a:gd name="T1" fmla="*/ 0 h 232"/>
                <a:gd name="T2" fmla="*/ 0 w 225"/>
                <a:gd name="T3" fmla="*/ 0 h 232"/>
                <a:gd name="T4" fmla="*/ 0 w 225"/>
                <a:gd name="T5" fmla="*/ 0 h 232"/>
                <a:gd name="T6" fmla="*/ 0 w 225"/>
                <a:gd name="T7" fmla="*/ 0 h 232"/>
                <a:gd name="T8" fmla="*/ 0 w 225"/>
                <a:gd name="T9" fmla="*/ 0 h 232"/>
                <a:gd name="T10" fmla="*/ 0 w 225"/>
                <a:gd name="T11" fmla="*/ 0 h 232"/>
                <a:gd name="T12" fmla="*/ 0 w 225"/>
                <a:gd name="T13" fmla="*/ 0 h 232"/>
                <a:gd name="T14" fmla="*/ 0 w 225"/>
                <a:gd name="T15" fmla="*/ 0 h 232"/>
                <a:gd name="T16" fmla="*/ 0 w 225"/>
                <a:gd name="T17" fmla="*/ 0 h 232"/>
                <a:gd name="T18" fmla="*/ 0 w 225"/>
                <a:gd name="T19" fmla="*/ 0 h 232"/>
                <a:gd name="T20" fmla="*/ 0 w 225"/>
                <a:gd name="T21" fmla="*/ 0 h 232"/>
                <a:gd name="T22" fmla="*/ 0 w 225"/>
                <a:gd name="T23" fmla="*/ 0 h 232"/>
                <a:gd name="T24" fmla="*/ 0 w 225"/>
                <a:gd name="T25" fmla="*/ 0 h 232"/>
                <a:gd name="T26" fmla="*/ 0 w 225"/>
                <a:gd name="T27" fmla="*/ 0 h 232"/>
                <a:gd name="T28" fmla="*/ 0 w 225"/>
                <a:gd name="T29" fmla="*/ 0 h 232"/>
                <a:gd name="T30" fmla="*/ 0 w 225"/>
                <a:gd name="T31" fmla="*/ 0 h 232"/>
                <a:gd name="T32" fmla="*/ 0 w 225"/>
                <a:gd name="T33" fmla="*/ 0 h 232"/>
                <a:gd name="T34" fmla="*/ 0 w 225"/>
                <a:gd name="T35" fmla="*/ 0 h 232"/>
                <a:gd name="T36" fmla="*/ 0 w 225"/>
                <a:gd name="T37" fmla="*/ 0 h 232"/>
                <a:gd name="T38" fmla="*/ 0 w 225"/>
                <a:gd name="T39" fmla="*/ 0 h 232"/>
                <a:gd name="T40" fmla="*/ 0 w 225"/>
                <a:gd name="T41" fmla="*/ 0 h 232"/>
                <a:gd name="T42" fmla="*/ 0 w 225"/>
                <a:gd name="T43" fmla="*/ 0 h 232"/>
                <a:gd name="T44" fmla="*/ 0 w 225"/>
                <a:gd name="T45" fmla="*/ 0 h 232"/>
                <a:gd name="T46" fmla="*/ 0 w 225"/>
                <a:gd name="T47" fmla="*/ 0 h 232"/>
                <a:gd name="T48" fmla="*/ 0 w 225"/>
                <a:gd name="T49" fmla="*/ 0 h 232"/>
                <a:gd name="T50" fmla="*/ 0 w 225"/>
                <a:gd name="T51" fmla="*/ 0 h 232"/>
                <a:gd name="T52" fmla="*/ 0 w 225"/>
                <a:gd name="T53" fmla="*/ 0 h 232"/>
                <a:gd name="T54" fmla="*/ 0 w 225"/>
                <a:gd name="T55" fmla="*/ 0 h 232"/>
                <a:gd name="T56" fmla="*/ 0 w 225"/>
                <a:gd name="T57" fmla="*/ 0 h 232"/>
                <a:gd name="T58" fmla="*/ 0 w 225"/>
                <a:gd name="T59" fmla="*/ 0 h 232"/>
                <a:gd name="T60" fmla="*/ 0 w 225"/>
                <a:gd name="T61" fmla="*/ 0 h 232"/>
                <a:gd name="T62" fmla="*/ 0 w 225"/>
                <a:gd name="T63" fmla="*/ 0 h 232"/>
                <a:gd name="T64" fmla="*/ 0 w 225"/>
                <a:gd name="T65" fmla="*/ 0 h 2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5"/>
                <a:gd name="T100" fmla="*/ 0 h 232"/>
                <a:gd name="T101" fmla="*/ 225 w 225"/>
                <a:gd name="T102" fmla="*/ 232 h 2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5" h="232">
                  <a:moveTo>
                    <a:pt x="0" y="77"/>
                  </a:moveTo>
                  <a:lnTo>
                    <a:pt x="0" y="108"/>
                  </a:lnTo>
                  <a:lnTo>
                    <a:pt x="0" y="139"/>
                  </a:lnTo>
                  <a:lnTo>
                    <a:pt x="15" y="169"/>
                  </a:lnTo>
                  <a:lnTo>
                    <a:pt x="30" y="169"/>
                  </a:lnTo>
                  <a:lnTo>
                    <a:pt x="30" y="185"/>
                  </a:lnTo>
                  <a:lnTo>
                    <a:pt x="15" y="200"/>
                  </a:lnTo>
                  <a:lnTo>
                    <a:pt x="30" y="231"/>
                  </a:lnTo>
                  <a:lnTo>
                    <a:pt x="74" y="216"/>
                  </a:lnTo>
                  <a:lnTo>
                    <a:pt x="89" y="200"/>
                  </a:lnTo>
                  <a:lnTo>
                    <a:pt x="104" y="185"/>
                  </a:lnTo>
                  <a:lnTo>
                    <a:pt x="119" y="185"/>
                  </a:lnTo>
                  <a:lnTo>
                    <a:pt x="134" y="169"/>
                  </a:lnTo>
                  <a:lnTo>
                    <a:pt x="149" y="139"/>
                  </a:lnTo>
                  <a:lnTo>
                    <a:pt x="164" y="123"/>
                  </a:lnTo>
                  <a:lnTo>
                    <a:pt x="164" y="108"/>
                  </a:lnTo>
                  <a:lnTo>
                    <a:pt x="164" y="92"/>
                  </a:lnTo>
                  <a:lnTo>
                    <a:pt x="178" y="77"/>
                  </a:lnTo>
                  <a:lnTo>
                    <a:pt x="164" y="46"/>
                  </a:lnTo>
                  <a:lnTo>
                    <a:pt x="193" y="31"/>
                  </a:lnTo>
                  <a:lnTo>
                    <a:pt x="208" y="31"/>
                  </a:lnTo>
                  <a:lnTo>
                    <a:pt x="224" y="15"/>
                  </a:lnTo>
                  <a:lnTo>
                    <a:pt x="193" y="15"/>
                  </a:lnTo>
                  <a:lnTo>
                    <a:pt x="178" y="31"/>
                  </a:lnTo>
                  <a:lnTo>
                    <a:pt x="164" y="15"/>
                  </a:lnTo>
                  <a:lnTo>
                    <a:pt x="149" y="0"/>
                  </a:lnTo>
                  <a:lnTo>
                    <a:pt x="134" y="15"/>
                  </a:lnTo>
                  <a:lnTo>
                    <a:pt x="104" y="31"/>
                  </a:lnTo>
                  <a:lnTo>
                    <a:pt x="89" y="31"/>
                  </a:lnTo>
                  <a:lnTo>
                    <a:pt x="59" y="31"/>
                  </a:lnTo>
                  <a:lnTo>
                    <a:pt x="45" y="62"/>
                  </a:lnTo>
                  <a:lnTo>
                    <a:pt x="30" y="77"/>
                  </a:lnTo>
                  <a:lnTo>
                    <a:pt x="0" y="77"/>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60" name="Freeform 248"/>
            <p:cNvSpPr>
              <a:spLocks/>
            </p:cNvSpPr>
            <p:nvPr/>
          </p:nvSpPr>
          <p:spPr bwMode="auto">
            <a:xfrm>
              <a:off x="2502638" y="2052040"/>
              <a:ext cx="138153" cy="164396"/>
            </a:xfrm>
            <a:custGeom>
              <a:avLst/>
              <a:gdLst>
                <a:gd name="T0" fmla="*/ 0 w 239"/>
                <a:gd name="T1" fmla="*/ 0 h 323"/>
                <a:gd name="T2" fmla="*/ 0 w 239"/>
                <a:gd name="T3" fmla="*/ 0 h 323"/>
                <a:gd name="T4" fmla="*/ 0 w 239"/>
                <a:gd name="T5" fmla="*/ 0 h 323"/>
                <a:gd name="T6" fmla="*/ 0 w 239"/>
                <a:gd name="T7" fmla="*/ 0 h 323"/>
                <a:gd name="T8" fmla="*/ 0 w 239"/>
                <a:gd name="T9" fmla="*/ 0 h 323"/>
                <a:gd name="T10" fmla="*/ 0 w 239"/>
                <a:gd name="T11" fmla="*/ 0 h 323"/>
                <a:gd name="T12" fmla="*/ 0 w 239"/>
                <a:gd name="T13" fmla="*/ 0 h 323"/>
                <a:gd name="T14" fmla="*/ 0 w 239"/>
                <a:gd name="T15" fmla="*/ 0 h 323"/>
                <a:gd name="T16" fmla="*/ 0 w 239"/>
                <a:gd name="T17" fmla="*/ 0 h 323"/>
                <a:gd name="T18" fmla="*/ 0 w 239"/>
                <a:gd name="T19" fmla="*/ 0 h 323"/>
                <a:gd name="T20" fmla="*/ 0 w 239"/>
                <a:gd name="T21" fmla="*/ 0 h 323"/>
                <a:gd name="T22" fmla="*/ 0 w 239"/>
                <a:gd name="T23" fmla="*/ 0 h 323"/>
                <a:gd name="T24" fmla="*/ 0 w 239"/>
                <a:gd name="T25" fmla="*/ 0 h 323"/>
                <a:gd name="T26" fmla="*/ 0 w 239"/>
                <a:gd name="T27" fmla="*/ 0 h 323"/>
                <a:gd name="T28" fmla="*/ 0 w 239"/>
                <a:gd name="T29" fmla="*/ 0 h 323"/>
                <a:gd name="T30" fmla="*/ 0 w 239"/>
                <a:gd name="T31" fmla="*/ 0 h 323"/>
                <a:gd name="T32" fmla="*/ 0 w 239"/>
                <a:gd name="T33" fmla="*/ 0 h 323"/>
                <a:gd name="T34" fmla="*/ 0 w 239"/>
                <a:gd name="T35" fmla="*/ 0 h 323"/>
                <a:gd name="T36" fmla="*/ 0 w 239"/>
                <a:gd name="T37" fmla="*/ 0 h 323"/>
                <a:gd name="T38" fmla="*/ 0 w 239"/>
                <a:gd name="T39" fmla="*/ 0 h 323"/>
                <a:gd name="T40" fmla="*/ 0 w 239"/>
                <a:gd name="T41" fmla="*/ 0 h 323"/>
                <a:gd name="T42" fmla="*/ 0 w 239"/>
                <a:gd name="T43" fmla="*/ 0 h 323"/>
                <a:gd name="T44" fmla="*/ 0 w 239"/>
                <a:gd name="T45" fmla="*/ 0 h 323"/>
                <a:gd name="T46" fmla="*/ 0 w 239"/>
                <a:gd name="T47" fmla="*/ 0 h 323"/>
                <a:gd name="T48" fmla="*/ 0 w 239"/>
                <a:gd name="T49" fmla="*/ 0 h 323"/>
                <a:gd name="T50" fmla="*/ 0 w 239"/>
                <a:gd name="T51" fmla="*/ 0 h 323"/>
                <a:gd name="T52" fmla="*/ 0 w 239"/>
                <a:gd name="T53" fmla="*/ 0 h 323"/>
                <a:gd name="T54" fmla="*/ 0 w 239"/>
                <a:gd name="T55" fmla="*/ 0 h 323"/>
                <a:gd name="T56" fmla="*/ 0 w 239"/>
                <a:gd name="T57" fmla="*/ 0 h 323"/>
                <a:gd name="T58" fmla="*/ 0 w 239"/>
                <a:gd name="T59" fmla="*/ 0 h 323"/>
                <a:gd name="T60" fmla="*/ 0 w 239"/>
                <a:gd name="T61" fmla="*/ 0 h 323"/>
                <a:gd name="T62" fmla="*/ 0 w 239"/>
                <a:gd name="T63" fmla="*/ 0 h 323"/>
                <a:gd name="T64" fmla="*/ 0 w 239"/>
                <a:gd name="T65" fmla="*/ 0 h 323"/>
                <a:gd name="T66" fmla="*/ 0 w 239"/>
                <a:gd name="T67" fmla="*/ 0 h 323"/>
                <a:gd name="T68" fmla="*/ 0 w 239"/>
                <a:gd name="T69" fmla="*/ 0 h 323"/>
                <a:gd name="T70" fmla="*/ 0 w 239"/>
                <a:gd name="T71" fmla="*/ 0 h 323"/>
                <a:gd name="T72" fmla="*/ 0 w 239"/>
                <a:gd name="T73" fmla="*/ 0 h 3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9"/>
                <a:gd name="T112" fmla="*/ 0 h 323"/>
                <a:gd name="T113" fmla="*/ 239 w 239"/>
                <a:gd name="T114" fmla="*/ 323 h 3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9" h="323">
                  <a:moveTo>
                    <a:pt x="134" y="322"/>
                  </a:moveTo>
                  <a:lnTo>
                    <a:pt x="164" y="291"/>
                  </a:lnTo>
                  <a:lnTo>
                    <a:pt x="149" y="261"/>
                  </a:lnTo>
                  <a:lnTo>
                    <a:pt x="149" y="245"/>
                  </a:lnTo>
                  <a:lnTo>
                    <a:pt x="149" y="230"/>
                  </a:lnTo>
                  <a:lnTo>
                    <a:pt x="164" y="230"/>
                  </a:lnTo>
                  <a:lnTo>
                    <a:pt x="179" y="230"/>
                  </a:lnTo>
                  <a:lnTo>
                    <a:pt x="179" y="215"/>
                  </a:lnTo>
                  <a:lnTo>
                    <a:pt x="193" y="199"/>
                  </a:lnTo>
                  <a:lnTo>
                    <a:pt x="208" y="153"/>
                  </a:lnTo>
                  <a:lnTo>
                    <a:pt x="223" y="138"/>
                  </a:lnTo>
                  <a:lnTo>
                    <a:pt x="223" y="123"/>
                  </a:lnTo>
                  <a:lnTo>
                    <a:pt x="208" y="107"/>
                  </a:lnTo>
                  <a:lnTo>
                    <a:pt x="238" y="77"/>
                  </a:lnTo>
                  <a:lnTo>
                    <a:pt x="223" y="46"/>
                  </a:lnTo>
                  <a:lnTo>
                    <a:pt x="193" y="0"/>
                  </a:lnTo>
                  <a:lnTo>
                    <a:pt x="179" y="15"/>
                  </a:lnTo>
                  <a:lnTo>
                    <a:pt x="164" y="15"/>
                  </a:lnTo>
                  <a:lnTo>
                    <a:pt x="134" y="31"/>
                  </a:lnTo>
                  <a:lnTo>
                    <a:pt x="149" y="61"/>
                  </a:lnTo>
                  <a:lnTo>
                    <a:pt x="134" y="77"/>
                  </a:lnTo>
                  <a:lnTo>
                    <a:pt x="134" y="92"/>
                  </a:lnTo>
                  <a:lnTo>
                    <a:pt x="134" y="107"/>
                  </a:lnTo>
                  <a:lnTo>
                    <a:pt x="119" y="123"/>
                  </a:lnTo>
                  <a:lnTo>
                    <a:pt x="104" y="153"/>
                  </a:lnTo>
                  <a:lnTo>
                    <a:pt x="89" y="169"/>
                  </a:lnTo>
                  <a:lnTo>
                    <a:pt x="74" y="169"/>
                  </a:lnTo>
                  <a:lnTo>
                    <a:pt x="60" y="184"/>
                  </a:lnTo>
                  <a:lnTo>
                    <a:pt x="45" y="199"/>
                  </a:lnTo>
                  <a:lnTo>
                    <a:pt x="0" y="215"/>
                  </a:lnTo>
                  <a:lnTo>
                    <a:pt x="15" y="245"/>
                  </a:lnTo>
                  <a:lnTo>
                    <a:pt x="30" y="261"/>
                  </a:lnTo>
                  <a:lnTo>
                    <a:pt x="15" y="276"/>
                  </a:lnTo>
                  <a:lnTo>
                    <a:pt x="0" y="307"/>
                  </a:lnTo>
                  <a:lnTo>
                    <a:pt x="15" y="307"/>
                  </a:lnTo>
                  <a:lnTo>
                    <a:pt x="89" y="291"/>
                  </a:lnTo>
                  <a:lnTo>
                    <a:pt x="134" y="322"/>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61" name="Line 249"/>
            <p:cNvSpPr>
              <a:spLocks noChangeShapeType="1"/>
            </p:cNvSpPr>
            <p:nvPr/>
          </p:nvSpPr>
          <p:spPr bwMode="auto">
            <a:xfrm>
              <a:off x="2615057" y="2106838"/>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62" name="Freeform 250"/>
            <p:cNvSpPr>
              <a:spLocks/>
            </p:cNvSpPr>
            <p:nvPr/>
          </p:nvSpPr>
          <p:spPr bwMode="auto">
            <a:xfrm>
              <a:off x="2772173" y="2176339"/>
              <a:ext cx="59596" cy="56135"/>
            </a:xfrm>
            <a:custGeom>
              <a:avLst/>
              <a:gdLst>
                <a:gd name="T0" fmla="*/ 0 w 106"/>
                <a:gd name="T1" fmla="*/ 0 h 109"/>
                <a:gd name="T2" fmla="*/ 0 w 106"/>
                <a:gd name="T3" fmla="*/ 0 h 109"/>
                <a:gd name="T4" fmla="*/ 0 w 106"/>
                <a:gd name="T5" fmla="*/ 0 h 109"/>
                <a:gd name="T6" fmla="*/ 0 w 106"/>
                <a:gd name="T7" fmla="*/ 0 h 109"/>
                <a:gd name="T8" fmla="*/ 0 w 106"/>
                <a:gd name="T9" fmla="*/ 0 h 109"/>
                <a:gd name="T10" fmla="*/ 0 w 106"/>
                <a:gd name="T11" fmla="*/ 0 h 109"/>
                <a:gd name="T12" fmla="*/ 0 w 106"/>
                <a:gd name="T13" fmla="*/ 0 h 109"/>
                <a:gd name="T14" fmla="*/ 0 w 106"/>
                <a:gd name="T15" fmla="*/ 0 h 109"/>
                <a:gd name="T16" fmla="*/ 0 w 106"/>
                <a:gd name="T17" fmla="*/ 0 h 109"/>
                <a:gd name="T18" fmla="*/ 0 w 106"/>
                <a:gd name="T19" fmla="*/ 0 h 109"/>
                <a:gd name="T20" fmla="*/ 0 w 106"/>
                <a:gd name="T21" fmla="*/ 0 h 109"/>
                <a:gd name="T22" fmla="*/ 0 w 106"/>
                <a:gd name="T23" fmla="*/ 0 h 109"/>
                <a:gd name="T24" fmla="*/ 0 w 106"/>
                <a:gd name="T25" fmla="*/ 0 h 109"/>
                <a:gd name="T26" fmla="*/ 0 w 106"/>
                <a:gd name="T27" fmla="*/ 0 h 109"/>
                <a:gd name="T28" fmla="*/ 0 w 106"/>
                <a:gd name="T29" fmla="*/ 0 h 109"/>
                <a:gd name="T30" fmla="*/ 0 w 106"/>
                <a:gd name="T31" fmla="*/ 0 h 109"/>
                <a:gd name="T32" fmla="*/ 0 w 106"/>
                <a:gd name="T33" fmla="*/ 0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09"/>
                <a:gd name="T53" fmla="*/ 106 w 106"/>
                <a:gd name="T54" fmla="*/ 109 h 1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09">
                  <a:moveTo>
                    <a:pt x="0" y="0"/>
                  </a:moveTo>
                  <a:lnTo>
                    <a:pt x="15" y="15"/>
                  </a:lnTo>
                  <a:lnTo>
                    <a:pt x="15" y="46"/>
                  </a:lnTo>
                  <a:lnTo>
                    <a:pt x="45" y="93"/>
                  </a:lnTo>
                  <a:lnTo>
                    <a:pt x="60" y="93"/>
                  </a:lnTo>
                  <a:lnTo>
                    <a:pt x="60" y="77"/>
                  </a:lnTo>
                  <a:lnTo>
                    <a:pt x="90" y="93"/>
                  </a:lnTo>
                  <a:lnTo>
                    <a:pt x="90" y="108"/>
                  </a:lnTo>
                  <a:lnTo>
                    <a:pt x="105" y="108"/>
                  </a:lnTo>
                  <a:lnTo>
                    <a:pt x="90" y="93"/>
                  </a:lnTo>
                  <a:lnTo>
                    <a:pt x="90" y="62"/>
                  </a:lnTo>
                  <a:lnTo>
                    <a:pt x="75" y="46"/>
                  </a:lnTo>
                  <a:lnTo>
                    <a:pt x="90" y="46"/>
                  </a:lnTo>
                  <a:lnTo>
                    <a:pt x="90" y="15"/>
                  </a:lnTo>
                  <a:lnTo>
                    <a:pt x="45" y="15"/>
                  </a:lnTo>
                  <a:lnTo>
                    <a:pt x="45" y="0"/>
                  </a:lnTo>
                  <a:lnTo>
                    <a:pt x="0"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63" name="Freeform 251"/>
            <p:cNvSpPr>
              <a:spLocks/>
            </p:cNvSpPr>
            <p:nvPr/>
          </p:nvSpPr>
          <p:spPr bwMode="auto">
            <a:xfrm>
              <a:off x="2693615" y="2137579"/>
              <a:ext cx="78558" cy="40097"/>
            </a:xfrm>
            <a:custGeom>
              <a:avLst/>
              <a:gdLst>
                <a:gd name="T0" fmla="*/ 0 w 135"/>
                <a:gd name="T1" fmla="*/ 0 h 77"/>
                <a:gd name="T2" fmla="*/ 0 w 135"/>
                <a:gd name="T3" fmla="*/ 0 h 77"/>
                <a:gd name="T4" fmla="*/ 0 w 135"/>
                <a:gd name="T5" fmla="*/ 0 h 77"/>
                <a:gd name="T6" fmla="*/ 0 w 135"/>
                <a:gd name="T7" fmla="*/ 0 h 77"/>
                <a:gd name="T8" fmla="*/ 0 w 135"/>
                <a:gd name="T9" fmla="*/ 0 h 77"/>
                <a:gd name="T10" fmla="*/ 0 w 135"/>
                <a:gd name="T11" fmla="*/ 0 h 77"/>
                <a:gd name="T12" fmla="*/ 0 w 135"/>
                <a:gd name="T13" fmla="*/ 0 h 77"/>
                <a:gd name="T14" fmla="*/ 0 w 135"/>
                <a:gd name="T15" fmla="*/ 0 h 77"/>
                <a:gd name="T16" fmla="*/ 0 w 135"/>
                <a:gd name="T17" fmla="*/ 0 h 77"/>
                <a:gd name="T18" fmla="*/ 0 w 135"/>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
                <a:gd name="T31" fmla="*/ 0 h 77"/>
                <a:gd name="T32" fmla="*/ 135 w 135"/>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 h="77">
                  <a:moveTo>
                    <a:pt x="30" y="0"/>
                  </a:moveTo>
                  <a:lnTo>
                    <a:pt x="0" y="0"/>
                  </a:lnTo>
                  <a:lnTo>
                    <a:pt x="0" y="30"/>
                  </a:lnTo>
                  <a:lnTo>
                    <a:pt x="45" y="61"/>
                  </a:lnTo>
                  <a:lnTo>
                    <a:pt x="89" y="76"/>
                  </a:lnTo>
                  <a:lnTo>
                    <a:pt x="134" y="61"/>
                  </a:lnTo>
                  <a:lnTo>
                    <a:pt x="134" y="46"/>
                  </a:lnTo>
                  <a:lnTo>
                    <a:pt x="89" y="30"/>
                  </a:lnTo>
                  <a:lnTo>
                    <a:pt x="45" y="15"/>
                  </a:lnTo>
                  <a:lnTo>
                    <a:pt x="30"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64" name="Line 252"/>
            <p:cNvSpPr>
              <a:spLocks noChangeShapeType="1"/>
            </p:cNvSpPr>
            <p:nvPr/>
          </p:nvSpPr>
          <p:spPr bwMode="auto">
            <a:xfrm>
              <a:off x="2615057" y="2090800"/>
              <a:ext cx="0" cy="9356"/>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65" name="Freeform 253"/>
            <p:cNvSpPr>
              <a:spLocks/>
            </p:cNvSpPr>
            <p:nvPr/>
          </p:nvSpPr>
          <p:spPr bwMode="auto">
            <a:xfrm>
              <a:off x="2070570" y="1454602"/>
              <a:ext cx="1354446" cy="621496"/>
            </a:xfrm>
            <a:custGeom>
              <a:avLst/>
              <a:gdLst>
                <a:gd name="T0" fmla="*/ 0 w 2327"/>
                <a:gd name="T1" fmla="*/ 0 h 1231"/>
                <a:gd name="T2" fmla="*/ 0 w 2327"/>
                <a:gd name="T3" fmla="*/ 0 h 1231"/>
                <a:gd name="T4" fmla="*/ 0 w 2327"/>
                <a:gd name="T5" fmla="*/ 0 h 1231"/>
                <a:gd name="T6" fmla="*/ 0 w 2327"/>
                <a:gd name="T7" fmla="*/ 0 h 1231"/>
                <a:gd name="T8" fmla="*/ 0 w 2327"/>
                <a:gd name="T9" fmla="*/ 0 h 1231"/>
                <a:gd name="T10" fmla="*/ 0 w 2327"/>
                <a:gd name="T11" fmla="*/ 0 h 1231"/>
                <a:gd name="T12" fmla="*/ 0 w 2327"/>
                <a:gd name="T13" fmla="*/ 0 h 1231"/>
                <a:gd name="T14" fmla="*/ 0 w 2327"/>
                <a:gd name="T15" fmla="*/ 0 h 1231"/>
                <a:gd name="T16" fmla="*/ 0 w 2327"/>
                <a:gd name="T17" fmla="*/ 0 h 1231"/>
                <a:gd name="T18" fmla="*/ 0 w 2327"/>
                <a:gd name="T19" fmla="*/ 0 h 1231"/>
                <a:gd name="T20" fmla="*/ 0 w 2327"/>
                <a:gd name="T21" fmla="*/ 0 h 1231"/>
                <a:gd name="T22" fmla="*/ 0 w 2327"/>
                <a:gd name="T23" fmla="*/ 0 h 1231"/>
                <a:gd name="T24" fmla="*/ 0 w 2327"/>
                <a:gd name="T25" fmla="*/ 0 h 1231"/>
                <a:gd name="T26" fmla="*/ 0 w 2327"/>
                <a:gd name="T27" fmla="*/ 0 h 1231"/>
                <a:gd name="T28" fmla="*/ 0 w 2327"/>
                <a:gd name="T29" fmla="*/ 0 h 1231"/>
                <a:gd name="T30" fmla="*/ 0 w 2327"/>
                <a:gd name="T31" fmla="*/ 0 h 1231"/>
                <a:gd name="T32" fmla="*/ 0 w 2327"/>
                <a:gd name="T33" fmla="*/ 0 h 1231"/>
                <a:gd name="T34" fmla="*/ 0 w 2327"/>
                <a:gd name="T35" fmla="*/ 0 h 1231"/>
                <a:gd name="T36" fmla="*/ 0 w 2327"/>
                <a:gd name="T37" fmla="*/ 0 h 1231"/>
                <a:gd name="T38" fmla="*/ 0 w 2327"/>
                <a:gd name="T39" fmla="*/ 0 h 1231"/>
                <a:gd name="T40" fmla="*/ 0 w 2327"/>
                <a:gd name="T41" fmla="*/ 0 h 1231"/>
                <a:gd name="T42" fmla="*/ 0 w 2327"/>
                <a:gd name="T43" fmla="*/ 0 h 1231"/>
                <a:gd name="T44" fmla="*/ 0 w 2327"/>
                <a:gd name="T45" fmla="*/ 0 h 1231"/>
                <a:gd name="T46" fmla="*/ 0 w 2327"/>
                <a:gd name="T47" fmla="*/ 0 h 1231"/>
                <a:gd name="T48" fmla="*/ 0 w 2327"/>
                <a:gd name="T49" fmla="*/ 0 h 1231"/>
                <a:gd name="T50" fmla="*/ 0 w 2327"/>
                <a:gd name="T51" fmla="*/ 0 h 1231"/>
                <a:gd name="T52" fmla="*/ 0 w 2327"/>
                <a:gd name="T53" fmla="*/ 0 h 1231"/>
                <a:gd name="T54" fmla="*/ 0 w 2327"/>
                <a:gd name="T55" fmla="*/ 0 h 1231"/>
                <a:gd name="T56" fmla="*/ 0 w 2327"/>
                <a:gd name="T57" fmla="*/ 0 h 1231"/>
                <a:gd name="T58" fmla="*/ 0 w 2327"/>
                <a:gd name="T59" fmla="*/ 0 h 1231"/>
                <a:gd name="T60" fmla="*/ 0 w 2327"/>
                <a:gd name="T61" fmla="*/ 0 h 1231"/>
                <a:gd name="T62" fmla="*/ 0 w 2327"/>
                <a:gd name="T63" fmla="*/ 0 h 1231"/>
                <a:gd name="T64" fmla="*/ 0 w 2327"/>
                <a:gd name="T65" fmla="*/ 0 h 1231"/>
                <a:gd name="T66" fmla="*/ 0 w 2327"/>
                <a:gd name="T67" fmla="*/ 0 h 1231"/>
                <a:gd name="T68" fmla="*/ 0 w 2327"/>
                <a:gd name="T69" fmla="*/ 0 h 1231"/>
                <a:gd name="T70" fmla="*/ 0 w 2327"/>
                <a:gd name="T71" fmla="*/ 0 h 1231"/>
                <a:gd name="T72" fmla="*/ 0 w 2327"/>
                <a:gd name="T73" fmla="*/ 0 h 1231"/>
                <a:gd name="T74" fmla="*/ 0 w 2327"/>
                <a:gd name="T75" fmla="*/ 0 h 1231"/>
                <a:gd name="T76" fmla="*/ 0 w 2327"/>
                <a:gd name="T77" fmla="*/ 0 h 1231"/>
                <a:gd name="T78" fmla="*/ 0 w 2327"/>
                <a:gd name="T79" fmla="*/ 0 h 1231"/>
                <a:gd name="T80" fmla="*/ 0 w 2327"/>
                <a:gd name="T81" fmla="*/ 0 h 1231"/>
                <a:gd name="T82" fmla="*/ 0 w 2327"/>
                <a:gd name="T83" fmla="*/ 0 h 1231"/>
                <a:gd name="T84" fmla="*/ 0 w 2327"/>
                <a:gd name="T85" fmla="*/ 0 h 1231"/>
                <a:gd name="T86" fmla="*/ 0 w 2327"/>
                <a:gd name="T87" fmla="*/ 0 h 1231"/>
                <a:gd name="T88" fmla="*/ 0 w 2327"/>
                <a:gd name="T89" fmla="*/ 0 h 1231"/>
                <a:gd name="T90" fmla="*/ 0 w 2327"/>
                <a:gd name="T91" fmla="*/ 0 h 1231"/>
                <a:gd name="T92" fmla="*/ 0 w 2327"/>
                <a:gd name="T93" fmla="*/ 0 h 1231"/>
                <a:gd name="T94" fmla="*/ 0 w 2327"/>
                <a:gd name="T95" fmla="*/ 0 h 1231"/>
                <a:gd name="T96" fmla="*/ 0 w 2327"/>
                <a:gd name="T97" fmla="*/ 0 h 1231"/>
                <a:gd name="T98" fmla="*/ 0 w 2327"/>
                <a:gd name="T99" fmla="*/ 0 h 1231"/>
                <a:gd name="T100" fmla="*/ 0 w 2327"/>
                <a:gd name="T101" fmla="*/ 0 h 1231"/>
                <a:gd name="T102" fmla="*/ 0 w 2327"/>
                <a:gd name="T103" fmla="*/ 0 h 1231"/>
                <a:gd name="T104" fmla="*/ 0 w 2327"/>
                <a:gd name="T105" fmla="*/ 0 h 1231"/>
                <a:gd name="T106" fmla="*/ 0 w 2327"/>
                <a:gd name="T107" fmla="*/ 0 h 1231"/>
                <a:gd name="T108" fmla="*/ 0 w 2327"/>
                <a:gd name="T109" fmla="*/ 0 h 1231"/>
                <a:gd name="T110" fmla="*/ 0 w 2327"/>
                <a:gd name="T111" fmla="*/ 0 h 12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27"/>
                <a:gd name="T169" fmla="*/ 0 h 1231"/>
                <a:gd name="T170" fmla="*/ 2327 w 2327"/>
                <a:gd name="T171" fmla="*/ 1231 h 123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27" h="1231">
                  <a:moveTo>
                    <a:pt x="1082" y="881"/>
                  </a:moveTo>
                  <a:lnTo>
                    <a:pt x="948" y="941"/>
                  </a:lnTo>
                  <a:lnTo>
                    <a:pt x="904" y="941"/>
                  </a:lnTo>
                  <a:lnTo>
                    <a:pt x="889" y="972"/>
                  </a:lnTo>
                  <a:lnTo>
                    <a:pt x="859" y="972"/>
                  </a:lnTo>
                  <a:lnTo>
                    <a:pt x="859" y="957"/>
                  </a:lnTo>
                  <a:lnTo>
                    <a:pt x="667" y="1017"/>
                  </a:lnTo>
                  <a:lnTo>
                    <a:pt x="667" y="1002"/>
                  </a:lnTo>
                  <a:lnTo>
                    <a:pt x="652" y="987"/>
                  </a:lnTo>
                  <a:lnTo>
                    <a:pt x="637" y="1002"/>
                  </a:lnTo>
                  <a:lnTo>
                    <a:pt x="637" y="1017"/>
                  </a:lnTo>
                  <a:lnTo>
                    <a:pt x="652" y="1048"/>
                  </a:lnTo>
                  <a:lnTo>
                    <a:pt x="667" y="1048"/>
                  </a:lnTo>
                  <a:lnTo>
                    <a:pt x="667" y="1033"/>
                  </a:lnTo>
                  <a:lnTo>
                    <a:pt x="667" y="1017"/>
                  </a:lnTo>
                  <a:lnTo>
                    <a:pt x="859" y="957"/>
                  </a:lnTo>
                  <a:lnTo>
                    <a:pt x="859" y="926"/>
                  </a:lnTo>
                  <a:lnTo>
                    <a:pt x="948" y="926"/>
                  </a:lnTo>
                  <a:lnTo>
                    <a:pt x="948" y="941"/>
                  </a:lnTo>
                  <a:lnTo>
                    <a:pt x="1082" y="881"/>
                  </a:lnTo>
                  <a:lnTo>
                    <a:pt x="1067" y="941"/>
                  </a:lnTo>
                  <a:lnTo>
                    <a:pt x="1007" y="941"/>
                  </a:lnTo>
                  <a:lnTo>
                    <a:pt x="1022" y="972"/>
                  </a:lnTo>
                  <a:lnTo>
                    <a:pt x="993" y="987"/>
                  </a:lnTo>
                  <a:lnTo>
                    <a:pt x="1007" y="1017"/>
                  </a:lnTo>
                  <a:lnTo>
                    <a:pt x="993" y="1078"/>
                  </a:lnTo>
                  <a:lnTo>
                    <a:pt x="948" y="1109"/>
                  </a:lnTo>
                  <a:lnTo>
                    <a:pt x="933" y="1093"/>
                  </a:lnTo>
                  <a:lnTo>
                    <a:pt x="904" y="1124"/>
                  </a:lnTo>
                  <a:lnTo>
                    <a:pt x="919" y="1139"/>
                  </a:lnTo>
                  <a:lnTo>
                    <a:pt x="933" y="1169"/>
                  </a:lnTo>
                  <a:lnTo>
                    <a:pt x="904" y="1169"/>
                  </a:lnTo>
                  <a:lnTo>
                    <a:pt x="889" y="1184"/>
                  </a:lnTo>
                  <a:lnTo>
                    <a:pt x="874" y="1169"/>
                  </a:lnTo>
                  <a:lnTo>
                    <a:pt x="859" y="1154"/>
                  </a:lnTo>
                  <a:lnTo>
                    <a:pt x="844" y="1169"/>
                  </a:lnTo>
                  <a:lnTo>
                    <a:pt x="815" y="1184"/>
                  </a:lnTo>
                  <a:lnTo>
                    <a:pt x="800" y="1184"/>
                  </a:lnTo>
                  <a:lnTo>
                    <a:pt x="770" y="1184"/>
                  </a:lnTo>
                  <a:lnTo>
                    <a:pt x="756" y="1215"/>
                  </a:lnTo>
                  <a:lnTo>
                    <a:pt x="741" y="1230"/>
                  </a:lnTo>
                  <a:lnTo>
                    <a:pt x="711" y="1230"/>
                  </a:lnTo>
                  <a:lnTo>
                    <a:pt x="711" y="1215"/>
                  </a:lnTo>
                  <a:lnTo>
                    <a:pt x="622" y="1184"/>
                  </a:lnTo>
                  <a:lnTo>
                    <a:pt x="607" y="1184"/>
                  </a:lnTo>
                  <a:lnTo>
                    <a:pt x="593" y="1200"/>
                  </a:lnTo>
                  <a:lnTo>
                    <a:pt x="563" y="1139"/>
                  </a:lnTo>
                  <a:lnTo>
                    <a:pt x="578" y="1139"/>
                  </a:lnTo>
                  <a:lnTo>
                    <a:pt x="563" y="1109"/>
                  </a:lnTo>
                  <a:lnTo>
                    <a:pt x="548" y="1124"/>
                  </a:lnTo>
                  <a:lnTo>
                    <a:pt x="548" y="1093"/>
                  </a:lnTo>
                  <a:lnTo>
                    <a:pt x="519" y="1063"/>
                  </a:lnTo>
                  <a:lnTo>
                    <a:pt x="504" y="1048"/>
                  </a:lnTo>
                  <a:lnTo>
                    <a:pt x="519" y="1048"/>
                  </a:lnTo>
                  <a:lnTo>
                    <a:pt x="519" y="1017"/>
                  </a:lnTo>
                  <a:lnTo>
                    <a:pt x="533" y="1017"/>
                  </a:lnTo>
                  <a:lnTo>
                    <a:pt x="533" y="987"/>
                  </a:lnTo>
                  <a:lnTo>
                    <a:pt x="504" y="987"/>
                  </a:lnTo>
                  <a:lnTo>
                    <a:pt x="489" y="987"/>
                  </a:lnTo>
                  <a:lnTo>
                    <a:pt x="444" y="1017"/>
                  </a:lnTo>
                  <a:lnTo>
                    <a:pt x="444" y="1048"/>
                  </a:lnTo>
                  <a:lnTo>
                    <a:pt x="489" y="1109"/>
                  </a:lnTo>
                  <a:lnTo>
                    <a:pt x="504" y="1139"/>
                  </a:lnTo>
                  <a:lnTo>
                    <a:pt x="504" y="1200"/>
                  </a:lnTo>
                  <a:lnTo>
                    <a:pt x="489" y="1169"/>
                  </a:lnTo>
                  <a:lnTo>
                    <a:pt x="444" y="1184"/>
                  </a:lnTo>
                  <a:lnTo>
                    <a:pt x="430" y="1169"/>
                  </a:lnTo>
                  <a:lnTo>
                    <a:pt x="430" y="1154"/>
                  </a:lnTo>
                  <a:lnTo>
                    <a:pt x="415" y="1154"/>
                  </a:lnTo>
                  <a:lnTo>
                    <a:pt x="415" y="1139"/>
                  </a:lnTo>
                  <a:lnTo>
                    <a:pt x="400" y="1124"/>
                  </a:lnTo>
                  <a:lnTo>
                    <a:pt x="370" y="1124"/>
                  </a:lnTo>
                  <a:lnTo>
                    <a:pt x="356" y="1093"/>
                  </a:lnTo>
                  <a:lnTo>
                    <a:pt x="326" y="1093"/>
                  </a:lnTo>
                  <a:lnTo>
                    <a:pt x="281" y="1048"/>
                  </a:lnTo>
                  <a:lnTo>
                    <a:pt x="296" y="1017"/>
                  </a:lnTo>
                  <a:lnTo>
                    <a:pt x="267" y="1017"/>
                  </a:lnTo>
                  <a:lnTo>
                    <a:pt x="237" y="1033"/>
                  </a:lnTo>
                  <a:lnTo>
                    <a:pt x="267" y="1048"/>
                  </a:lnTo>
                  <a:lnTo>
                    <a:pt x="222" y="1063"/>
                  </a:lnTo>
                  <a:lnTo>
                    <a:pt x="207" y="1033"/>
                  </a:lnTo>
                  <a:lnTo>
                    <a:pt x="163" y="1033"/>
                  </a:lnTo>
                  <a:lnTo>
                    <a:pt x="163" y="1048"/>
                  </a:lnTo>
                  <a:lnTo>
                    <a:pt x="133" y="1048"/>
                  </a:lnTo>
                  <a:lnTo>
                    <a:pt x="133" y="1017"/>
                  </a:lnTo>
                  <a:lnTo>
                    <a:pt x="104" y="987"/>
                  </a:lnTo>
                  <a:lnTo>
                    <a:pt x="89" y="1002"/>
                  </a:lnTo>
                  <a:lnTo>
                    <a:pt x="44" y="1002"/>
                  </a:lnTo>
                  <a:lnTo>
                    <a:pt x="30" y="987"/>
                  </a:lnTo>
                  <a:lnTo>
                    <a:pt x="44" y="987"/>
                  </a:lnTo>
                  <a:lnTo>
                    <a:pt x="59" y="926"/>
                  </a:lnTo>
                  <a:lnTo>
                    <a:pt x="44" y="896"/>
                  </a:lnTo>
                  <a:lnTo>
                    <a:pt x="44" y="866"/>
                  </a:lnTo>
                  <a:lnTo>
                    <a:pt x="0" y="790"/>
                  </a:lnTo>
                  <a:lnTo>
                    <a:pt x="15" y="759"/>
                  </a:lnTo>
                  <a:lnTo>
                    <a:pt x="30" y="774"/>
                  </a:lnTo>
                  <a:lnTo>
                    <a:pt x="44" y="759"/>
                  </a:lnTo>
                  <a:lnTo>
                    <a:pt x="30" y="729"/>
                  </a:lnTo>
                  <a:lnTo>
                    <a:pt x="59" y="714"/>
                  </a:lnTo>
                  <a:lnTo>
                    <a:pt x="89" y="729"/>
                  </a:lnTo>
                  <a:lnTo>
                    <a:pt x="119" y="699"/>
                  </a:lnTo>
                  <a:lnTo>
                    <a:pt x="104" y="683"/>
                  </a:lnTo>
                  <a:lnTo>
                    <a:pt x="133" y="623"/>
                  </a:lnTo>
                  <a:lnTo>
                    <a:pt x="119" y="592"/>
                  </a:lnTo>
                  <a:lnTo>
                    <a:pt x="104" y="547"/>
                  </a:lnTo>
                  <a:lnTo>
                    <a:pt x="119" y="531"/>
                  </a:lnTo>
                  <a:lnTo>
                    <a:pt x="104" y="486"/>
                  </a:lnTo>
                  <a:lnTo>
                    <a:pt x="89" y="471"/>
                  </a:lnTo>
                  <a:lnTo>
                    <a:pt x="89" y="440"/>
                  </a:lnTo>
                  <a:lnTo>
                    <a:pt x="89" y="425"/>
                  </a:lnTo>
                  <a:lnTo>
                    <a:pt x="163" y="440"/>
                  </a:lnTo>
                  <a:lnTo>
                    <a:pt x="252" y="456"/>
                  </a:lnTo>
                  <a:lnTo>
                    <a:pt x="252" y="486"/>
                  </a:lnTo>
                  <a:lnTo>
                    <a:pt x="237" y="516"/>
                  </a:lnTo>
                  <a:lnTo>
                    <a:pt x="193" y="516"/>
                  </a:lnTo>
                  <a:lnTo>
                    <a:pt x="133" y="486"/>
                  </a:lnTo>
                  <a:lnTo>
                    <a:pt x="148" y="516"/>
                  </a:lnTo>
                  <a:lnTo>
                    <a:pt x="163" y="531"/>
                  </a:lnTo>
                  <a:lnTo>
                    <a:pt x="178" y="577"/>
                  </a:lnTo>
                  <a:lnTo>
                    <a:pt x="207" y="577"/>
                  </a:lnTo>
                  <a:lnTo>
                    <a:pt x="207" y="547"/>
                  </a:lnTo>
                  <a:lnTo>
                    <a:pt x="237" y="562"/>
                  </a:lnTo>
                  <a:lnTo>
                    <a:pt x="237" y="531"/>
                  </a:lnTo>
                  <a:lnTo>
                    <a:pt x="267" y="501"/>
                  </a:lnTo>
                  <a:lnTo>
                    <a:pt x="296" y="501"/>
                  </a:lnTo>
                  <a:lnTo>
                    <a:pt x="281" y="471"/>
                  </a:lnTo>
                  <a:lnTo>
                    <a:pt x="281" y="440"/>
                  </a:lnTo>
                  <a:lnTo>
                    <a:pt x="311" y="440"/>
                  </a:lnTo>
                  <a:lnTo>
                    <a:pt x="311" y="456"/>
                  </a:lnTo>
                  <a:lnTo>
                    <a:pt x="326" y="471"/>
                  </a:lnTo>
                  <a:lnTo>
                    <a:pt x="356" y="471"/>
                  </a:lnTo>
                  <a:lnTo>
                    <a:pt x="341" y="440"/>
                  </a:lnTo>
                  <a:lnTo>
                    <a:pt x="415" y="410"/>
                  </a:lnTo>
                  <a:lnTo>
                    <a:pt x="400" y="456"/>
                  </a:lnTo>
                  <a:lnTo>
                    <a:pt x="400" y="471"/>
                  </a:lnTo>
                  <a:lnTo>
                    <a:pt x="430" y="425"/>
                  </a:lnTo>
                  <a:lnTo>
                    <a:pt x="489" y="410"/>
                  </a:lnTo>
                  <a:lnTo>
                    <a:pt x="504" y="410"/>
                  </a:lnTo>
                  <a:lnTo>
                    <a:pt x="489" y="380"/>
                  </a:lnTo>
                  <a:lnTo>
                    <a:pt x="593" y="380"/>
                  </a:lnTo>
                  <a:lnTo>
                    <a:pt x="593" y="395"/>
                  </a:lnTo>
                  <a:lnTo>
                    <a:pt x="563" y="319"/>
                  </a:lnTo>
                  <a:lnTo>
                    <a:pt x="578" y="304"/>
                  </a:lnTo>
                  <a:lnTo>
                    <a:pt x="578" y="258"/>
                  </a:lnTo>
                  <a:lnTo>
                    <a:pt x="607" y="258"/>
                  </a:lnTo>
                  <a:lnTo>
                    <a:pt x="622" y="304"/>
                  </a:lnTo>
                  <a:lnTo>
                    <a:pt x="667" y="380"/>
                  </a:lnTo>
                  <a:lnTo>
                    <a:pt x="682" y="410"/>
                  </a:lnTo>
                  <a:lnTo>
                    <a:pt x="667" y="440"/>
                  </a:lnTo>
                  <a:lnTo>
                    <a:pt x="637" y="456"/>
                  </a:lnTo>
                  <a:lnTo>
                    <a:pt x="682" y="471"/>
                  </a:lnTo>
                  <a:lnTo>
                    <a:pt x="696" y="410"/>
                  </a:lnTo>
                  <a:lnTo>
                    <a:pt x="696" y="380"/>
                  </a:lnTo>
                  <a:lnTo>
                    <a:pt x="711" y="380"/>
                  </a:lnTo>
                  <a:lnTo>
                    <a:pt x="756" y="410"/>
                  </a:lnTo>
                  <a:lnTo>
                    <a:pt x="711" y="364"/>
                  </a:lnTo>
                  <a:lnTo>
                    <a:pt x="682" y="364"/>
                  </a:lnTo>
                  <a:lnTo>
                    <a:pt x="667" y="319"/>
                  </a:lnTo>
                  <a:lnTo>
                    <a:pt x="637" y="304"/>
                  </a:lnTo>
                  <a:lnTo>
                    <a:pt x="652" y="258"/>
                  </a:lnTo>
                  <a:lnTo>
                    <a:pt x="682" y="289"/>
                  </a:lnTo>
                  <a:lnTo>
                    <a:pt x="682" y="258"/>
                  </a:lnTo>
                  <a:lnTo>
                    <a:pt x="741" y="273"/>
                  </a:lnTo>
                  <a:lnTo>
                    <a:pt x="741" y="243"/>
                  </a:lnTo>
                  <a:lnTo>
                    <a:pt x="711" y="243"/>
                  </a:lnTo>
                  <a:lnTo>
                    <a:pt x="696" y="213"/>
                  </a:lnTo>
                  <a:lnTo>
                    <a:pt x="741" y="182"/>
                  </a:lnTo>
                  <a:lnTo>
                    <a:pt x="726" y="167"/>
                  </a:lnTo>
                  <a:lnTo>
                    <a:pt x="800" y="91"/>
                  </a:lnTo>
                  <a:lnTo>
                    <a:pt x="919" y="61"/>
                  </a:lnTo>
                  <a:lnTo>
                    <a:pt x="919" y="30"/>
                  </a:lnTo>
                  <a:lnTo>
                    <a:pt x="933" y="0"/>
                  </a:lnTo>
                  <a:lnTo>
                    <a:pt x="978" y="0"/>
                  </a:lnTo>
                  <a:lnTo>
                    <a:pt x="993" y="30"/>
                  </a:lnTo>
                  <a:lnTo>
                    <a:pt x="1022" y="0"/>
                  </a:lnTo>
                  <a:lnTo>
                    <a:pt x="1052" y="0"/>
                  </a:lnTo>
                  <a:lnTo>
                    <a:pt x="1067" y="0"/>
                  </a:lnTo>
                  <a:lnTo>
                    <a:pt x="1096" y="30"/>
                  </a:lnTo>
                  <a:lnTo>
                    <a:pt x="1082" y="61"/>
                  </a:lnTo>
                  <a:lnTo>
                    <a:pt x="1067" y="91"/>
                  </a:lnTo>
                  <a:lnTo>
                    <a:pt x="1096" y="106"/>
                  </a:lnTo>
                  <a:lnTo>
                    <a:pt x="1082" y="137"/>
                  </a:lnTo>
                  <a:lnTo>
                    <a:pt x="1156" y="61"/>
                  </a:lnTo>
                  <a:lnTo>
                    <a:pt x="1185" y="91"/>
                  </a:lnTo>
                  <a:lnTo>
                    <a:pt x="1200" y="46"/>
                  </a:lnTo>
                  <a:lnTo>
                    <a:pt x="1333" y="61"/>
                  </a:lnTo>
                  <a:lnTo>
                    <a:pt x="1452" y="106"/>
                  </a:lnTo>
                  <a:lnTo>
                    <a:pt x="1467" y="76"/>
                  </a:lnTo>
                  <a:lnTo>
                    <a:pt x="1526" y="46"/>
                  </a:lnTo>
                  <a:lnTo>
                    <a:pt x="1600" y="46"/>
                  </a:lnTo>
                  <a:lnTo>
                    <a:pt x="1644" y="61"/>
                  </a:lnTo>
                  <a:lnTo>
                    <a:pt x="1733" y="30"/>
                  </a:lnTo>
                  <a:lnTo>
                    <a:pt x="1837" y="46"/>
                  </a:lnTo>
                  <a:lnTo>
                    <a:pt x="1941" y="106"/>
                  </a:lnTo>
                  <a:lnTo>
                    <a:pt x="2015" y="61"/>
                  </a:lnTo>
                  <a:lnTo>
                    <a:pt x="2030" y="91"/>
                  </a:lnTo>
                  <a:lnTo>
                    <a:pt x="2059" y="76"/>
                  </a:lnTo>
                  <a:lnTo>
                    <a:pt x="2059" y="46"/>
                  </a:lnTo>
                  <a:lnTo>
                    <a:pt x="2133" y="30"/>
                  </a:lnTo>
                  <a:lnTo>
                    <a:pt x="2193" y="61"/>
                  </a:lnTo>
                  <a:lnTo>
                    <a:pt x="2296" y="46"/>
                  </a:lnTo>
                  <a:lnTo>
                    <a:pt x="2326" y="106"/>
                  </a:lnTo>
                  <a:lnTo>
                    <a:pt x="2296" y="106"/>
                  </a:lnTo>
                  <a:lnTo>
                    <a:pt x="2237" y="91"/>
                  </a:lnTo>
                  <a:lnTo>
                    <a:pt x="2237" y="121"/>
                  </a:lnTo>
                  <a:lnTo>
                    <a:pt x="2252" y="137"/>
                  </a:lnTo>
                  <a:lnTo>
                    <a:pt x="2296" y="137"/>
                  </a:lnTo>
                  <a:lnTo>
                    <a:pt x="2311" y="137"/>
                  </a:lnTo>
                  <a:lnTo>
                    <a:pt x="2311" y="182"/>
                  </a:lnTo>
                  <a:lnTo>
                    <a:pt x="2267" y="228"/>
                  </a:lnTo>
                  <a:lnTo>
                    <a:pt x="2237" y="273"/>
                  </a:lnTo>
                  <a:lnTo>
                    <a:pt x="2193" y="258"/>
                  </a:lnTo>
                  <a:lnTo>
                    <a:pt x="2148" y="258"/>
                  </a:lnTo>
                  <a:lnTo>
                    <a:pt x="2133" y="304"/>
                  </a:lnTo>
                  <a:lnTo>
                    <a:pt x="2119" y="273"/>
                  </a:lnTo>
                  <a:lnTo>
                    <a:pt x="2089" y="304"/>
                  </a:lnTo>
                  <a:lnTo>
                    <a:pt x="2104" y="364"/>
                  </a:lnTo>
                  <a:lnTo>
                    <a:pt x="2133" y="364"/>
                  </a:lnTo>
                  <a:lnTo>
                    <a:pt x="2133" y="395"/>
                  </a:lnTo>
                  <a:lnTo>
                    <a:pt x="2148" y="410"/>
                  </a:lnTo>
                  <a:lnTo>
                    <a:pt x="2148" y="456"/>
                  </a:lnTo>
                  <a:lnTo>
                    <a:pt x="2163" y="471"/>
                  </a:lnTo>
                  <a:lnTo>
                    <a:pt x="2148" y="486"/>
                  </a:lnTo>
                  <a:lnTo>
                    <a:pt x="2163" y="531"/>
                  </a:lnTo>
                  <a:lnTo>
                    <a:pt x="2148" y="531"/>
                  </a:lnTo>
                  <a:lnTo>
                    <a:pt x="2133" y="607"/>
                  </a:lnTo>
                  <a:lnTo>
                    <a:pt x="2045" y="456"/>
                  </a:lnTo>
                  <a:lnTo>
                    <a:pt x="2030" y="395"/>
                  </a:lnTo>
                  <a:lnTo>
                    <a:pt x="2045" y="395"/>
                  </a:lnTo>
                  <a:lnTo>
                    <a:pt x="2074" y="289"/>
                  </a:lnTo>
                  <a:lnTo>
                    <a:pt x="2045" y="213"/>
                  </a:lnTo>
                  <a:lnTo>
                    <a:pt x="2015" y="228"/>
                  </a:lnTo>
                  <a:lnTo>
                    <a:pt x="2030" y="243"/>
                  </a:lnTo>
                  <a:lnTo>
                    <a:pt x="2030" y="289"/>
                  </a:lnTo>
                  <a:lnTo>
                    <a:pt x="2000" y="289"/>
                  </a:lnTo>
                  <a:lnTo>
                    <a:pt x="2000" y="243"/>
                  </a:lnTo>
                  <a:lnTo>
                    <a:pt x="1956" y="304"/>
                  </a:lnTo>
                  <a:lnTo>
                    <a:pt x="1956" y="380"/>
                  </a:lnTo>
                  <a:lnTo>
                    <a:pt x="1926" y="395"/>
                  </a:lnTo>
                  <a:lnTo>
                    <a:pt x="1882" y="380"/>
                  </a:lnTo>
                  <a:lnTo>
                    <a:pt x="1882" y="395"/>
                  </a:lnTo>
                  <a:lnTo>
                    <a:pt x="1793" y="425"/>
                  </a:lnTo>
                  <a:lnTo>
                    <a:pt x="1763" y="547"/>
                  </a:lnTo>
                  <a:lnTo>
                    <a:pt x="1748" y="577"/>
                  </a:lnTo>
                  <a:lnTo>
                    <a:pt x="1793" y="592"/>
                  </a:lnTo>
                  <a:lnTo>
                    <a:pt x="1807" y="623"/>
                  </a:lnTo>
                  <a:lnTo>
                    <a:pt x="1837" y="577"/>
                  </a:lnTo>
                  <a:lnTo>
                    <a:pt x="1867" y="592"/>
                  </a:lnTo>
                  <a:lnTo>
                    <a:pt x="1882" y="607"/>
                  </a:lnTo>
                  <a:lnTo>
                    <a:pt x="1896" y="683"/>
                  </a:lnTo>
                  <a:lnTo>
                    <a:pt x="1911" y="744"/>
                  </a:lnTo>
                  <a:lnTo>
                    <a:pt x="1882" y="896"/>
                  </a:lnTo>
                  <a:lnTo>
                    <a:pt x="1837" y="926"/>
                  </a:lnTo>
                  <a:lnTo>
                    <a:pt x="1807" y="866"/>
                  </a:lnTo>
                  <a:lnTo>
                    <a:pt x="1837" y="850"/>
                  </a:lnTo>
                  <a:lnTo>
                    <a:pt x="1837" y="774"/>
                  </a:lnTo>
                  <a:lnTo>
                    <a:pt x="1807" y="774"/>
                  </a:lnTo>
                  <a:lnTo>
                    <a:pt x="1793" y="790"/>
                  </a:lnTo>
                  <a:lnTo>
                    <a:pt x="1778" y="790"/>
                  </a:lnTo>
                  <a:lnTo>
                    <a:pt x="1719" y="744"/>
                  </a:lnTo>
                  <a:lnTo>
                    <a:pt x="1719" y="759"/>
                  </a:lnTo>
                  <a:lnTo>
                    <a:pt x="1689" y="729"/>
                  </a:lnTo>
                  <a:lnTo>
                    <a:pt x="1644" y="683"/>
                  </a:lnTo>
                  <a:lnTo>
                    <a:pt x="1600" y="653"/>
                  </a:lnTo>
                  <a:lnTo>
                    <a:pt x="1570" y="653"/>
                  </a:lnTo>
                  <a:lnTo>
                    <a:pt x="1556" y="699"/>
                  </a:lnTo>
                  <a:lnTo>
                    <a:pt x="1570" y="699"/>
                  </a:lnTo>
                  <a:lnTo>
                    <a:pt x="1570" y="729"/>
                  </a:lnTo>
                  <a:lnTo>
                    <a:pt x="1556" y="774"/>
                  </a:lnTo>
                  <a:lnTo>
                    <a:pt x="1541" y="790"/>
                  </a:lnTo>
                  <a:lnTo>
                    <a:pt x="1526" y="790"/>
                  </a:lnTo>
                  <a:lnTo>
                    <a:pt x="1482" y="790"/>
                  </a:lnTo>
                  <a:lnTo>
                    <a:pt x="1467" y="805"/>
                  </a:lnTo>
                  <a:lnTo>
                    <a:pt x="1437" y="805"/>
                  </a:lnTo>
                  <a:lnTo>
                    <a:pt x="1422" y="820"/>
                  </a:lnTo>
                  <a:lnTo>
                    <a:pt x="1348" y="790"/>
                  </a:lnTo>
                  <a:lnTo>
                    <a:pt x="1304" y="805"/>
                  </a:lnTo>
                  <a:lnTo>
                    <a:pt x="1289" y="790"/>
                  </a:lnTo>
                  <a:lnTo>
                    <a:pt x="1230" y="759"/>
                  </a:lnTo>
                  <a:lnTo>
                    <a:pt x="1215" y="805"/>
                  </a:lnTo>
                  <a:lnTo>
                    <a:pt x="1215" y="835"/>
                  </a:lnTo>
                  <a:lnTo>
                    <a:pt x="1170" y="835"/>
                  </a:lnTo>
                  <a:lnTo>
                    <a:pt x="1126" y="835"/>
                  </a:lnTo>
                  <a:lnTo>
                    <a:pt x="1082" y="881"/>
                  </a:lnTo>
                </a:path>
              </a:pathLst>
            </a:custGeom>
            <a:solidFill>
              <a:srgbClr val="FF0040"/>
            </a:solidFill>
            <a:ln w="6350"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66" name="Freeform 254"/>
            <p:cNvSpPr>
              <a:spLocks/>
            </p:cNvSpPr>
            <p:nvPr/>
          </p:nvSpPr>
          <p:spPr bwMode="auto">
            <a:xfrm>
              <a:off x="2066506" y="1454602"/>
              <a:ext cx="1363927" cy="629515"/>
            </a:xfrm>
            <a:custGeom>
              <a:avLst/>
              <a:gdLst>
                <a:gd name="T0" fmla="*/ 0 w 2342"/>
                <a:gd name="T1" fmla="*/ 0 h 1246"/>
                <a:gd name="T2" fmla="*/ 0 w 2342"/>
                <a:gd name="T3" fmla="*/ 0 h 1246"/>
                <a:gd name="T4" fmla="*/ 0 w 2342"/>
                <a:gd name="T5" fmla="*/ 0 h 1246"/>
                <a:gd name="T6" fmla="*/ 0 w 2342"/>
                <a:gd name="T7" fmla="*/ 0 h 1246"/>
                <a:gd name="T8" fmla="*/ 0 w 2342"/>
                <a:gd name="T9" fmla="*/ 0 h 1246"/>
                <a:gd name="T10" fmla="*/ 0 w 2342"/>
                <a:gd name="T11" fmla="*/ 0 h 1246"/>
                <a:gd name="T12" fmla="*/ 0 w 2342"/>
                <a:gd name="T13" fmla="*/ 0 h 1246"/>
                <a:gd name="T14" fmla="*/ 0 w 2342"/>
                <a:gd name="T15" fmla="*/ 0 h 1246"/>
                <a:gd name="T16" fmla="*/ 0 w 2342"/>
                <a:gd name="T17" fmla="*/ 0 h 1246"/>
                <a:gd name="T18" fmla="*/ 0 w 2342"/>
                <a:gd name="T19" fmla="*/ 0 h 1246"/>
                <a:gd name="T20" fmla="*/ 0 w 2342"/>
                <a:gd name="T21" fmla="*/ 0 h 1246"/>
                <a:gd name="T22" fmla="*/ 0 w 2342"/>
                <a:gd name="T23" fmla="*/ 0 h 1246"/>
                <a:gd name="T24" fmla="*/ 0 w 2342"/>
                <a:gd name="T25" fmla="*/ 0 h 1246"/>
                <a:gd name="T26" fmla="*/ 0 w 2342"/>
                <a:gd name="T27" fmla="*/ 0 h 1246"/>
                <a:gd name="T28" fmla="*/ 0 w 2342"/>
                <a:gd name="T29" fmla="*/ 0 h 1246"/>
                <a:gd name="T30" fmla="*/ 0 w 2342"/>
                <a:gd name="T31" fmla="*/ 0 h 1246"/>
                <a:gd name="T32" fmla="*/ 0 w 2342"/>
                <a:gd name="T33" fmla="*/ 0 h 1246"/>
                <a:gd name="T34" fmla="*/ 0 w 2342"/>
                <a:gd name="T35" fmla="*/ 0 h 1246"/>
                <a:gd name="T36" fmla="*/ 0 w 2342"/>
                <a:gd name="T37" fmla="*/ 0 h 1246"/>
                <a:gd name="T38" fmla="*/ 0 w 2342"/>
                <a:gd name="T39" fmla="*/ 0 h 1246"/>
                <a:gd name="T40" fmla="*/ 0 w 2342"/>
                <a:gd name="T41" fmla="*/ 0 h 1246"/>
                <a:gd name="T42" fmla="*/ 0 w 2342"/>
                <a:gd name="T43" fmla="*/ 0 h 1246"/>
                <a:gd name="T44" fmla="*/ 0 w 2342"/>
                <a:gd name="T45" fmla="*/ 0 h 1246"/>
                <a:gd name="T46" fmla="*/ 0 w 2342"/>
                <a:gd name="T47" fmla="*/ 0 h 1246"/>
                <a:gd name="T48" fmla="*/ 0 w 2342"/>
                <a:gd name="T49" fmla="*/ 0 h 1246"/>
                <a:gd name="T50" fmla="*/ 0 w 2342"/>
                <a:gd name="T51" fmla="*/ 0 h 1246"/>
                <a:gd name="T52" fmla="*/ 0 w 2342"/>
                <a:gd name="T53" fmla="*/ 0 h 1246"/>
                <a:gd name="T54" fmla="*/ 0 w 2342"/>
                <a:gd name="T55" fmla="*/ 0 h 1246"/>
                <a:gd name="T56" fmla="*/ 0 w 2342"/>
                <a:gd name="T57" fmla="*/ 0 h 1246"/>
                <a:gd name="T58" fmla="*/ 0 w 2342"/>
                <a:gd name="T59" fmla="*/ 0 h 1246"/>
                <a:gd name="T60" fmla="*/ 0 w 2342"/>
                <a:gd name="T61" fmla="*/ 0 h 1246"/>
                <a:gd name="T62" fmla="*/ 0 w 2342"/>
                <a:gd name="T63" fmla="*/ 0 h 1246"/>
                <a:gd name="T64" fmla="*/ 0 w 2342"/>
                <a:gd name="T65" fmla="*/ 0 h 1246"/>
                <a:gd name="T66" fmla="*/ 0 w 2342"/>
                <a:gd name="T67" fmla="*/ 0 h 1246"/>
                <a:gd name="T68" fmla="*/ 0 w 2342"/>
                <a:gd name="T69" fmla="*/ 0 h 1246"/>
                <a:gd name="T70" fmla="*/ 0 w 2342"/>
                <a:gd name="T71" fmla="*/ 0 h 1246"/>
                <a:gd name="T72" fmla="*/ 0 w 2342"/>
                <a:gd name="T73" fmla="*/ 0 h 1246"/>
                <a:gd name="T74" fmla="*/ 0 w 2342"/>
                <a:gd name="T75" fmla="*/ 0 h 1246"/>
                <a:gd name="T76" fmla="*/ 0 w 2342"/>
                <a:gd name="T77" fmla="*/ 0 h 1246"/>
                <a:gd name="T78" fmla="*/ 0 w 2342"/>
                <a:gd name="T79" fmla="*/ 0 h 1246"/>
                <a:gd name="T80" fmla="*/ 0 w 2342"/>
                <a:gd name="T81" fmla="*/ 0 h 1246"/>
                <a:gd name="T82" fmla="*/ 0 w 2342"/>
                <a:gd name="T83" fmla="*/ 0 h 1246"/>
                <a:gd name="T84" fmla="*/ 0 w 2342"/>
                <a:gd name="T85" fmla="*/ 0 h 1246"/>
                <a:gd name="T86" fmla="*/ 0 w 2342"/>
                <a:gd name="T87" fmla="*/ 0 h 1246"/>
                <a:gd name="T88" fmla="*/ 0 w 2342"/>
                <a:gd name="T89" fmla="*/ 0 h 1246"/>
                <a:gd name="T90" fmla="*/ 0 w 2342"/>
                <a:gd name="T91" fmla="*/ 0 h 1246"/>
                <a:gd name="T92" fmla="*/ 0 w 2342"/>
                <a:gd name="T93" fmla="*/ 0 h 1246"/>
                <a:gd name="T94" fmla="*/ 0 w 2342"/>
                <a:gd name="T95" fmla="*/ 0 h 1246"/>
                <a:gd name="T96" fmla="*/ 0 w 2342"/>
                <a:gd name="T97" fmla="*/ 0 h 1246"/>
                <a:gd name="T98" fmla="*/ 0 w 2342"/>
                <a:gd name="T99" fmla="*/ 0 h 1246"/>
                <a:gd name="T100" fmla="*/ 0 w 2342"/>
                <a:gd name="T101" fmla="*/ 0 h 1246"/>
                <a:gd name="T102" fmla="*/ 0 w 2342"/>
                <a:gd name="T103" fmla="*/ 0 h 1246"/>
                <a:gd name="T104" fmla="*/ 0 w 2342"/>
                <a:gd name="T105" fmla="*/ 0 h 12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42"/>
                <a:gd name="T160" fmla="*/ 0 h 1246"/>
                <a:gd name="T161" fmla="*/ 2342 w 2342"/>
                <a:gd name="T162" fmla="*/ 1246 h 12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42" h="1246">
                  <a:moveTo>
                    <a:pt x="1088" y="891"/>
                  </a:moveTo>
                  <a:lnTo>
                    <a:pt x="1074" y="953"/>
                  </a:lnTo>
                  <a:lnTo>
                    <a:pt x="1014" y="953"/>
                  </a:lnTo>
                  <a:lnTo>
                    <a:pt x="1029" y="984"/>
                  </a:lnTo>
                  <a:lnTo>
                    <a:pt x="999" y="999"/>
                  </a:lnTo>
                  <a:lnTo>
                    <a:pt x="1014" y="1030"/>
                  </a:lnTo>
                  <a:lnTo>
                    <a:pt x="999" y="1091"/>
                  </a:lnTo>
                  <a:lnTo>
                    <a:pt x="954" y="1122"/>
                  </a:lnTo>
                  <a:lnTo>
                    <a:pt x="939" y="1107"/>
                  </a:lnTo>
                  <a:lnTo>
                    <a:pt x="910" y="1137"/>
                  </a:lnTo>
                  <a:lnTo>
                    <a:pt x="924" y="1153"/>
                  </a:lnTo>
                  <a:lnTo>
                    <a:pt x="939" y="1184"/>
                  </a:lnTo>
                  <a:lnTo>
                    <a:pt x="910" y="1184"/>
                  </a:lnTo>
                  <a:lnTo>
                    <a:pt x="895" y="1199"/>
                  </a:lnTo>
                  <a:lnTo>
                    <a:pt x="880" y="1184"/>
                  </a:lnTo>
                  <a:lnTo>
                    <a:pt x="865" y="1168"/>
                  </a:lnTo>
                  <a:lnTo>
                    <a:pt x="850" y="1184"/>
                  </a:lnTo>
                  <a:lnTo>
                    <a:pt x="820" y="1199"/>
                  </a:lnTo>
                  <a:lnTo>
                    <a:pt x="805" y="1199"/>
                  </a:lnTo>
                  <a:lnTo>
                    <a:pt x="775" y="1199"/>
                  </a:lnTo>
                  <a:lnTo>
                    <a:pt x="760" y="1230"/>
                  </a:lnTo>
                  <a:lnTo>
                    <a:pt x="746" y="1245"/>
                  </a:lnTo>
                  <a:lnTo>
                    <a:pt x="716" y="1245"/>
                  </a:lnTo>
                  <a:lnTo>
                    <a:pt x="716" y="1230"/>
                  </a:lnTo>
                  <a:lnTo>
                    <a:pt x="626" y="1199"/>
                  </a:lnTo>
                  <a:lnTo>
                    <a:pt x="611" y="1199"/>
                  </a:lnTo>
                  <a:lnTo>
                    <a:pt x="596" y="1214"/>
                  </a:lnTo>
                  <a:lnTo>
                    <a:pt x="567" y="1153"/>
                  </a:lnTo>
                  <a:lnTo>
                    <a:pt x="582" y="1153"/>
                  </a:lnTo>
                  <a:lnTo>
                    <a:pt x="567" y="1122"/>
                  </a:lnTo>
                  <a:lnTo>
                    <a:pt x="552" y="1137"/>
                  </a:lnTo>
                  <a:lnTo>
                    <a:pt x="552" y="1107"/>
                  </a:lnTo>
                  <a:lnTo>
                    <a:pt x="522" y="1076"/>
                  </a:lnTo>
                  <a:lnTo>
                    <a:pt x="507" y="1061"/>
                  </a:lnTo>
                  <a:lnTo>
                    <a:pt x="522" y="1061"/>
                  </a:lnTo>
                  <a:lnTo>
                    <a:pt x="522" y="1030"/>
                  </a:lnTo>
                  <a:lnTo>
                    <a:pt x="537" y="1030"/>
                  </a:lnTo>
                  <a:lnTo>
                    <a:pt x="537" y="999"/>
                  </a:lnTo>
                  <a:lnTo>
                    <a:pt x="507" y="999"/>
                  </a:lnTo>
                  <a:lnTo>
                    <a:pt x="492" y="999"/>
                  </a:lnTo>
                  <a:lnTo>
                    <a:pt x="447" y="1030"/>
                  </a:lnTo>
                  <a:lnTo>
                    <a:pt x="447" y="1061"/>
                  </a:lnTo>
                  <a:lnTo>
                    <a:pt x="492" y="1122"/>
                  </a:lnTo>
                  <a:lnTo>
                    <a:pt x="507" y="1153"/>
                  </a:lnTo>
                  <a:lnTo>
                    <a:pt x="507" y="1214"/>
                  </a:lnTo>
                  <a:lnTo>
                    <a:pt x="492" y="1184"/>
                  </a:lnTo>
                  <a:lnTo>
                    <a:pt x="447" y="1199"/>
                  </a:lnTo>
                  <a:lnTo>
                    <a:pt x="432" y="1184"/>
                  </a:lnTo>
                  <a:lnTo>
                    <a:pt x="432" y="1168"/>
                  </a:lnTo>
                  <a:lnTo>
                    <a:pt x="418" y="1168"/>
                  </a:lnTo>
                  <a:lnTo>
                    <a:pt x="418" y="1153"/>
                  </a:lnTo>
                  <a:lnTo>
                    <a:pt x="403" y="1137"/>
                  </a:lnTo>
                  <a:lnTo>
                    <a:pt x="373" y="1137"/>
                  </a:lnTo>
                  <a:lnTo>
                    <a:pt x="358" y="1107"/>
                  </a:lnTo>
                  <a:lnTo>
                    <a:pt x="328" y="1107"/>
                  </a:lnTo>
                  <a:lnTo>
                    <a:pt x="283" y="1061"/>
                  </a:lnTo>
                  <a:lnTo>
                    <a:pt x="298" y="1030"/>
                  </a:lnTo>
                  <a:lnTo>
                    <a:pt x="268" y="1030"/>
                  </a:lnTo>
                  <a:lnTo>
                    <a:pt x="239" y="1045"/>
                  </a:lnTo>
                  <a:lnTo>
                    <a:pt x="268" y="1061"/>
                  </a:lnTo>
                  <a:lnTo>
                    <a:pt x="224" y="1076"/>
                  </a:lnTo>
                  <a:lnTo>
                    <a:pt x="209" y="1045"/>
                  </a:lnTo>
                  <a:lnTo>
                    <a:pt x="164" y="1045"/>
                  </a:lnTo>
                  <a:lnTo>
                    <a:pt x="164" y="1061"/>
                  </a:lnTo>
                  <a:lnTo>
                    <a:pt x="134" y="1061"/>
                  </a:lnTo>
                  <a:lnTo>
                    <a:pt x="134" y="1030"/>
                  </a:lnTo>
                  <a:lnTo>
                    <a:pt x="104" y="999"/>
                  </a:lnTo>
                  <a:lnTo>
                    <a:pt x="89" y="1014"/>
                  </a:lnTo>
                  <a:lnTo>
                    <a:pt x="45" y="1014"/>
                  </a:lnTo>
                  <a:lnTo>
                    <a:pt x="30" y="999"/>
                  </a:lnTo>
                  <a:lnTo>
                    <a:pt x="45" y="999"/>
                  </a:lnTo>
                  <a:lnTo>
                    <a:pt x="60" y="938"/>
                  </a:lnTo>
                  <a:lnTo>
                    <a:pt x="45" y="907"/>
                  </a:lnTo>
                  <a:lnTo>
                    <a:pt x="45" y="876"/>
                  </a:lnTo>
                  <a:lnTo>
                    <a:pt x="0" y="799"/>
                  </a:lnTo>
                  <a:lnTo>
                    <a:pt x="15" y="769"/>
                  </a:lnTo>
                  <a:lnTo>
                    <a:pt x="30" y="784"/>
                  </a:lnTo>
                  <a:lnTo>
                    <a:pt x="45" y="769"/>
                  </a:lnTo>
                  <a:lnTo>
                    <a:pt x="30" y="738"/>
                  </a:lnTo>
                  <a:lnTo>
                    <a:pt x="60" y="722"/>
                  </a:lnTo>
                  <a:lnTo>
                    <a:pt x="89" y="738"/>
                  </a:lnTo>
                  <a:lnTo>
                    <a:pt x="119" y="707"/>
                  </a:lnTo>
                  <a:lnTo>
                    <a:pt x="104" y="692"/>
                  </a:lnTo>
                  <a:lnTo>
                    <a:pt x="134" y="630"/>
                  </a:lnTo>
                  <a:lnTo>
                    <a:pt x="119" y="599"/>
                  </a:lnTo>
                  <a:lnTo>
                    <a:pt x="104" y="553"/>
                  </a:lnTo>
                  <a:lnTo>
                    <a:pt x="119" y="538"/>
                  </a:lnTo>
                  <a:lnTo>
                    <a:pt x="104" y="492"/>
                  </a:lnTo>
                  <a:lnTo>
                    <a:pt x="89" y="476"/>
                  </a:lnTo>
                  <a:lnTo>
                    <a:pt x="89" y="446"/>
                  </a:lnTo>
                  <a:lnTo>
                    <a:pt x="89" y="430"/>
                  </a:lnTo>
                  <a:lnTo>
                    <a:pt x="164" y="446"/>
                  </a:lnTo>
                  <a:lnTo>
                    <a:pt x="253" y="461"/>
                  </a:lnTo>
                  <a:lnTo>
                    <a:pt x="253" y="492"/>
                  </a:lnTo>
                  <a:lnTo>
                    <a:pt x="239" y="523"/>
                  </a:lnTo>
                  <a:lnTo>
                    <a:pt x="194" y="523"/>
                  </a:lnTo>
                  <a:lnTo>
                    <a:pt x="134" y="492"/>
                  </a:lnTo>
                  <a:lnTo>
                    <a:pt x="149" y="523"/>
                  </a:lnTo>
                  <a:lnTo>
                    <a:pt x="164" y="538"/>
                  </a:lnTo>
                  <a:lnTo>
                    <a:pt x="179" y="584"/>
                  </a:lnTo>
                  <a:lnTo>
                    <a:pt x="209" y="584"/>
                  </a:lnTo>
                  <a:lnTo>
                    <a:pt x="209" y="553"/>
                  </a:lnTo>
                  <a:lnTo>
                    <a:pt x="239" y="569"/>
                  </a:lnTo>
                  <a:lnTo>
                    <a:pt x="239" y="538"/>
                  </a:lnTo>
                  <a:lnTo>
                    <a:pt x="268" y="507"/>
                  </a:lnTo>
                  <a:lnTo>
                    <a:pt x="298" y="507"/>
                  </a:lnTo>
                  <a:lnTo>
                    <a:pt x="283" y="476"/>
                  </a:lnTo>
                  <a:lnTo>
                    <a:pt x="283" y="446"/>
                  </a:lnTo>
                  <a:lnTo>
                    <a:pt x="313" y="446"/>
                  </a:lnTo>
                  <a:lnTo>
                    <a:pt x="313" y="461"/>
                  </a:lnTo>
                  <a:lnTo>
                    <a:pt x="328" y="476"/>
                  </a:lnTo>
                  <a:lnTo>
                    <a:pt x="358" y="476"/>
                  </a:lnTo>
                  <a:lnTo>
                    <a:pt x="343" y="446"/>
                  </a:lnTo>
                  <a:lnTo>
                    <a:pt x="418" y="415"/>
                  </a:lnTo>
                  <a:lnTo>
                    <a:pt x="403" y="461"/>
                  </a:lnTo>
                  <a:lnTo>
                    <a:pt x="403" y="476"/>
                  </a:lnTo>
                  <a:lnTo>
                    <a:pt x="432" y="430"/>
                  </a:lnTo>
                  <a:lnTo>
                    <a:pt x="492" y="415"/>
                  </a:lnTo>
                  <a:lnTo>
                    <a:pt x="507" y="415"/>
                  </a:lnTo>
                  <a:lnTo>
                    <a:pt x="492" y="384"/>
                  </a:lnTo>
                  <a:lnTo>
                    <a:pt x="596" y="384"/>
                  </a:lnTo>
                  <a:lnTo>
                    <a:pt x="596" y="400"/>
                  </a:lnTo>
                  <a:lnTo>
                    <a:pt x="567" y="323"/>
                  </a:lnTo>
                  <a:lnTo>
                    <a:pt x="582" y="307"/>
                  </a:lnTo>
                  <a:lnTo>
                    <a:pt x="582" y="261"/>
                  </a:lnTo>
                  <a:lnTo>
                    <a:pt x="611" y="261"/>
                  </a:lnTo>
                  <a:lnTo>
                    <a:pt x="626" y="307"/>
                  </a:lnTo>
                  <a:lnTo>
                    <a:pt x="671" y="384"/>
                  </a:lnTo>
                  <a:lnTo>
                    <a:pt x="686" y="415"/>
                  </a:lnTo>
                  <a:lnTo>
                    <a:pt x="671" y="446"/>
                  </a:lnTo>
                  <a:lnTo>
                    <a:pt x="641" y="461"/>
                  </a:lnTo>
                  <a:lnTo>
                    <a:pt x="686" y="476"/>
                  </a:lnTo>
                  <a:lnTo>
                    <a:pt x="701" y="415"/>
                  </a:lnTo>
                  <a:lnTo>
                    <a:pt x="701" y="384"/>
                  </a:lnTo>
                  <a:lnTo>
                    <a:pt x="716" y="384"/>
                  </a:lnTo>
                  <a:lnTo>
                    <a:pt x="760" y="415"/>
                  </a:lnTo>
                  <a:lnTo>
                    <a:pt x="716" y="369"/>
                  </a:lnTo>
                  <a:lnTo>
                    <a:pt x="686" y="369"/>
                  </a:lnTo>
                  <a:lnTo>
                    <a:pt x="671" y="323"/>
                  </a:lnTo>
                  <a:lnTo>
                    <a:pt x="641" y="307"/>
                  </a:lnTo>
                  <a:lnTo>
                    <a:pt x="656" y="261"/>
                  </a:lnTo>
                  <a:lnTo>
                    <a:pt x="686" y="292"/>
                  </a:lnTo>
                  <a:lnTo>
                    <a:pt x="686" y="261"/>
                  </a:lnTo>
                  <a:lnTo>
                    <a:pt x="746" y="277"/>
                  </a:lnTo>
                  <a:lnTo>
                    <a:pt x="746" y="246"/>
                  </a:lnTo>
                  <a:lnTo>
                    <a:pt x="716" y="246"/>
                  </a:lnTo>
                  <a:lnTo>
                    <a:pt x="701" y="215"/>
                  </a:lnTo>
                  <a:lnTo>
                    <a:pt x="746" y="184"/>
                  </a:lnTo>
                  <a:lnTo>
                    <a:pt x="731" y="169"/>
                  </a:lnTo>
                  <a:lnTo>
                    <a:pt x="805" y="92"/>
                  </a:lnTo>
                  <a:lnTo>
                    <a:pt x="924" y="61"/>
                  </a:lnTo>
                  <a:lnTo>
                    <a:pt x="924" y="31"/>
                  </a:lnTo>
                  <a:lnTo>
                    <a:pt x="939" y="0"/>
                  </a:lnTo>
                  <a:lnTo>
                    <a:pt x="984" y="0"/>
                  </a:lnTo>
                  <a:lnTo>
                    <a:pt x="999" y="31"/>
                  </a:lnTo>
                  <a:lnTo>
                    <a:pt x="1029" y="0"/>
                  </a:lnTo>
                  <a:lnTo>
                    <a:pt x="1059" y="0"/>
                  </a:lnTo>
                  <a:lnTo>
                    <a:pt x="1074" y="0"/>
                  </a:lnTo>
                  <a:lnTo>
                    <a:pt x="1103" y="31"/>
                  </a:lnTo>
                  <a:lnTo>
                    <a:pt x="1088" y="61"/>
                  </a:lnTo>
                  <a:lnTo>
                    <a:pt x="1074" y="92"/>
                  </a:lnTo>
                  <a:lnTo>
                    <a:pt x="1103" y="108"/>
                  </a:lnTo>
                  <a:lnTo>
                    <a:pt x="1088" y="138"/>
                  </a:lnTo>
                  <a:lnTo>
                    <a:pt x="1163" y="61"/>
                  </a:lnTo>
                  <a:lnTo>
                    <a:pt x="1193" y="92"/>
                  </a:lnTo>
                  <a:lnTo>
                    <a:pt x="1208" y="46"/>
                  </a:lnTo>
                  <a:lnTo>
                    <a:pt x="1342" y="61"/>
                  </a:lnTo>
                  <a:lnTo>
                    <a:pt x="1461" y="108"/>
                  </a:lnTo>
                  <a:lnTo>
                    <a:pt x="1476" y="77"/>
                  </a:lnTo>
                  <a:lnTo>
                    <a:pt x="1536" y="46"/>
                  </a:lnTo>
                  <a:lnTo>
                    <a:pt x="1610" y="46"/>
                  </a:lnTo>
                  <a:lnTo>
                    <a:pt x="1655" y="61"/>
                  </a:lnTo>
                  <a:lnTo>
                    <a:pt x="1745" y="31"/>
                  </a:lnTo>
                  <a:lnTo>
                    <a:pt x="1849" y="46"/>
                  </a:lnTo>
                  <a:lnTo>
                    <a:pt x="1953" y="108"/>
                  </a:lnTo>
                  <a:lnTo>
                    <a:pt x="2028" y="61"/>
                  </a:lnTo>
                  <a:lnTo>
                    <a:pt x="2043" y="92"/>
                  </a:lnTo>
                  <a:lnTo>
                    <a:pt x="2073" y="77"/>
                  </a:lnTo>
                  <a:lnTo>
                    <a:pt x="2073" y="46"/>
                  </a:lnTo>
                  <a:lnTo>
                    <a:pt x="2147" y="31"/>
                  </a:lnTo>
                  <a:lnTo>
                    <a:pt x="2207" y="61"/>
                  </a:lnTo>
                  <a:lnTo>
                    <a:pt x="2311" y="46"/>
                  </a:lnTo>
                  <a:lnTo>
                    <a:pt x="2341" y="108"/>
                  </a:lnTo>
                  <a:lnTo>
                    <a:pt x="2311" y="108"/>
                  </a:lnTo>
                  <a:lnTo>
                    <a:pt x="2252" y="92"/>
                  </a:lnTo>
                  <a:lnTo>
                    <a:pt x="2252" y="123"/>
                  </a:lnTo>
                  <a:lnTo>
                    <a:pt x="2266" y="138"/>
                  </a:lnTo>
                  <a:lnTo>
                    <a:pt x="2311" y="138"/>
                  </a:lnTo>
                  <a:lnTo>
                    <a:pt x="2326" y="138"/>
                  </a:lnTo>
                  <a:lnTo>
                    <a:pt x="2326" y="184"/>
                  </a:lnTo>
                  <a:lnTo>
                    <a:pt x="2281" y="231"/>
                  </a:lnTo>
                  <a:lnTo>
                    <a:pt x="2252" y="277"/>
                  </a:lnTo>
                  <a:lnTo>
                    <a:pt x="2207" y="261"/>
                  </a:lnTo>
                  <a:lnTo>
                    <a:pt x="2162" y="261"/>
                  </a:lnTo>
                  <a:lnTo>
                    <a:pt x="2147" y="307"/>
                  </a:lnTo>
                  <a:lnTo>
                    <a:pt x="2132" y="277"/>
                  </a:lnTo>
                  <a:lnTo>
                    <a:pt x="2102" y="307"/>
                  </a:lnTo>
                  <a:lnTo>
                    <a:pt x="2117" y="369"/>
                  </a:lnTo>
                  <a:lnTo>
                    <a:pt x="2147" y="369"/>
                  </a:lnTo>
                  <a:lnTo>
                    <a:pt x="2147" y="400"/>
                  </a:lnTo>
                  <a:lnTo>
                    <a:pt x="2162" y="415"/>
                  </a:lnTo>
                  <a:lnTo>
                    <a:pt x="2162" y="461"/>
                  </a:lnTo>
                  <a:lnTo>
                    <a:pt x="2177" y="476"/>
                  </a:lnTo>
                  <a:lnTo>
                    <a:pt x="2162" y="492"/>
                  </a:lnTo>
                  <a:lnTo>
                    <a:pt x="2177" y="538"/>
                  </a:lnTo>
                  <a:lnTo>
                    <a:pt x="2162" y="538"/>
                  </a:lnTo>
                  <a:lnTo>
                    <a:pt x="2147" y="615"/>
                  </a:lnTo>
                  <a:lnTo>
                    <a:pt x="2058" y="461"/>
                  </a:lnTo>
                  <a:lnTo>
                    <a:pt x="2043" y="400"/>
                  </a:lnTo>
                  <a:lnTo>
                    <a:pt x="2058" y="400"/>
                  </a:lnTo>
                  <a:lnTo>
                    <a:pt x="2088" y="292"/>
                  </a:lnTo>
                  <a:lnTo>
                    <a:pt x="2058" y="215"/>
                  </a:lnTo>
                  <a:lnTo>
                    <a:pt x="2028" y="231"/>
                  </a:lnTo>
                  <a:lnTo>
                    <a:pt x="2043" y="246"/>
                  </a:lnTo>
                  <a:lnTo>
                    <a:pt x="2043" y="292"/>
                  </a:lnTo>
                  <a:lnTo>
                    <a:pt x="2013" y="292"/>
                  </a:lnTo>
                  <a:lnTo>
                    <a:pt x="2013" y="246"/>
                  </a:lnTo>
                  <a:lnTo>
                    <a:pt x="1968" y="307"/>
                  </a:lnTo>
                  <a:lnTo>
                    <a:pt x="1968" y="384"/>
                  </a:lnTo>
                  <a:lnTo>
                    <a:pt x="1938" y="400"/>
                  </a:lnTo>
                  <a:lnTo>
                    <a:pt x="1894" y="384"/>
                  </a:lnTo>
                  <a:lnTo>
                    <a:pt x="1894" y="400"/>
                  </a:lnTo>
                  <a:lnTo>
                    <a:pt x="1804" y="430"/>
                  </a:lnTo>
                  <a:lnTo>
                    <a:pt x="1774" y="553"/>
                  </a:lnTo>
                  <a:lnTo>
                    <a:pt x="1759" y="584"/>
                  </a:lnTo>
                  <a:lnTo>
                    <a:pt x="1804" y="599"/>
                  </a:lnTo>
                  <a:lnTo>
                    <a:pt x="1819" y="630"/>
                  </a:lnTo>
                  <a:lnTo>
                    <a:pt x="1849" y="584"/>
                  </a:lnTo>
                  <a:lnTo>
                    <a:pt x="1879" y="599"/>
                  </a:lnTo>
                  <a:lnTo>
                    <a:pt x="1894" y="615"/>
                  </a:lnTo>
                  <a:lnTo>
                    <a:pt x="1909" y="692"/>
                  </a:lnTo>
                  <a:lnTo>
                    <a:pt x="1923" y="753"/>
                  </a:lnTo>
                  <a:lnTo>
                    <a:pt x="1894" y="907"/>
                  </a:lnTo>
                  <a:lnTo>
                    <a:pt x="1849" y="938"/>
                  </a:lnTo>
                  <a:lnTo>
                    <a:pt x="1819" y="876"/>
                  </a:lnTo>
                  <a:lnTo>
                    <a:pt x="1849" y="861"/>
                  </a:lnTo>
                  <a:lnTo>
                    <a:pt x="1849" y="784"/>
                  </a:lnTo>
                  <a:lnTo>
                    <a:pt x="1819" y="784"/>
                  </a:lnTo>
                  <a:lnTo>
                    <a:pt x="1804" y="799"/>
                  </a:lnTo>
                  <a:lnTo>
                    <a:pt x="1789" y="799"/>
                  </a:lnTo>
                  <a:lnTo>
                    <a:pt x="1730" y="753"/>
                  </a:lnTo>
                  <a:lnTo>
                    <a:pt x="1730" y="769"/>
                  </a:lnTo>
                  <a:lnTo>
                    <a:pt x="1700" y="738"/>
                  </a:lnTo>
                  <a:lnTo>
                    <a:pt x="1655" y="692"/>
                  </a:lnTo>
                  <a:lnTo>
                    <a:pt x="1610" y="661"/>
                  </a:lnTo>
                  <a:lnTo>
                    <a:pt x="1581" y="661"/>
                  </a:lnTo>
                  <a:lnTo>
                    <a:pt x="1566" y="707"/>
                  </a:lnTo>
                  <a:lnTo>
                    <a:pt x="1581" y="707"/>
                  </a:lnTo>
                  <a:lnTo>
                    <a:pt x="1581" y="738"/>
                  </a:lnTo>
                  <a:lnTo>
                    <a:pt x="1566" y="784"/>
                  </a:lnTo>
                  <a:lnTo>
                    <a:pt x="1551" y="799"/>
                  </a:lnTo>
                  <a:lnTo>
                    <a:pt x="1536" y="799"/>
                  </a:lnTo>
                  <a:lnTo>
                    <a:pt x="1491" y="799"/>
                  </a:lnTo>
                  <a:lnTo>
                    <a:pt x="1476" y="815"/>
                  </a:lnTo>
                  <a:lnTo>
                    <a:pt x="1446" y="815"/>
                  </a:lnTo>
                  <a:lnTo>
                    <a:pt x="1431" y="830"/>
                  </a:lnTo>
                  <a:lnTo>
                    <a:pt x="1357" y="799"/>
                  </a:lnTo>
                  <a:lnTo>
                    <a:pt x="1312" y="815"/>
                  </a:lnTo>
                  <a:lnTo>
                    <a:pt x="1297" y="799"/>
                  </a:lnTo>
                  <a:lnTo>
                    <a:pt x="1238" y="769"/>
                  </a:lnTo>
                  <a:lnTo>
                    <a:pt x="1223" y="815"/>
                  </a:lnTo>
                  <a:lnTo>
                    <a:pt x="1223" y="845"/>
                  </a:lnTo>
                  <a:lnTo>
                    <a:pt x="1178" y="845"/>
                  </a:lnTo>
                  <a:lnTo>
                    <a:pt x="1133" y="845"/>
                  </a:lnTo>
                  <a:lnTo>
                    <a:pt x="1088" y="891"/>
                  </a:lnTo>
                </a:path>
              </a:pathLst>
            </a:custGeom>
            <a:noFill/>
            <a:ln w="31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defRPr/>
              </a:pPr>
              <a:endParaRPr lang="en-GB" sz="1350" dirty="0">
                <a:solidFill>
                  <a:prstClr val="black"/>
                </a:solidFill>
                <a:latin typeface="Calibri" panose="020F0502020204030204"/>
              </a:endParaRPr>
            </a:p>
          </p:txBody>
        </p:sp>
        <p:sp>
          <p:nvSpPr>
            <p:cNvPr id="267" name="Freeform 255"/>
            <p:cNvSpPr>
              <a:spLocks/>
            </p:cNvSpPr>
            <p:nvPr/>
          </p:nvSpPr>
          <p:spPr bwMode="auto">
            <a:xfrm>
              <a:off x="2571715" y="1927741"/>
              <a:ext cx="51469" cy="25394"/>
            </a:xfrm>
            <a:custGeom>
              <a:avLst/>
              <a:gdLst>
                <a:gd name="T0" fmla="*/ 0 w 90"/>
                <a:gd name="T1" fmla="*/ 0 h 47"/>
                <a:gd name="T2" fmla="*/ 0 w 90"/>
                <a:gd name="T3" fmla="*/ 0 h 47"/>
                <a:gd name="T4" fmla="*/ 0 w 90"/>
                <a:gd name="T5" fmla="*/ 0 h 47"/>
                <a:gd name="T6" fmla="*/ 0 w 90"/>
                <a:gd name="T7" fmla="*/ 0 h 47"/>
                <a:gd name="T8" fmla="*/ 0 w 90"/>
                <a:gd name="T9" fmla="*/ 0 h 47"/>
                <a:gd name="T10" fmla="*/ 0 w 90"/>
                <a:gd name="T11" fmla="*/ 0 h 47"/>
                <a:gd name="T12" fmla="*/ 0 w 90"/>
                <a:gd name="T13" fmla="*/ 0 h 47"/>
                <a:gd name="T14" fmla="*/ 0 60000 65536"/>
                <a:gd name="T15" fmla="*/ 0 60000 65536"/>
                <a:gd name="T16" fmla="*/ 0 60000 65536"/>
                <a:gd name="T17" fmla="*/ 0 60000 65536"/>
                <a:gd name="T18" fmla="*/ 0 60000 65536"/>
                <a:gd name="T19" fmla="*/ 0 60000 65536"/>
                <a:gd name="T20" fmla="*/ 0 60000 65536"/>
                <a:gd name="T21" fmla="*/ 0 w 90"/>
                <a:gd name="T22" fmla="*/ 0 h 47"/>
                <a:gd name="T23" fmla="*/ 90 w 90"/>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47">
                  <a:moveTo>
                    <a:pt x="30" y="46"/>
                  </a:moveTo>
                  <a:lnTo>
                    <a:pt x="0" y="46"/>
                  </a:lnTo>
                  <a:lnTo>
                    <a:pt x="0" y="0"/>
                  </a:lnTo>
                  <a:lnTo>
                    <a:pt x="89" y="0"/>
                  </a:lnTo>
                  <a:lnTo>
                    <a:pt x="89" y="15"/>
                  </a:lnTo>
                  <a:lnTo>
                    <a:pt x="45" y="15"/>
                  </a:lnTo>
                  <a:lnTo>
                    <a:pt x="30" y="46"/>
                  </a:lnTo>
                </a:path>
              </a:pathLst>
            </a:custGeom>
            <a:noFill/>
            <a:ln w="31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defRPr/>
              </a:pPr>
              <a:endParaRPr lang="en-GB" sz="1350" dirty="0">
                <a:solidFill>
                  <a:prstClr val="black"/>
                </a:solidFill>
                <a:latin typeface="Calibri" panose="020F0502020204030204"/>
              </a:endParaRPr>
            </a:p>
          </p:txBody>
        </p:sp>
        <p:sp>
          <p:nvSpPr>
            <p:cNvPr id="268" name="Freeform 256"/>
            <p:cNvSpPr>
              <a:spLocks/>
            </p:cNvSpPr>
            <p:nvPr/>
          </p:nvSpPr>
          <p:spPr bwMode="auto">
            <a:xfrm>
              <a:off x="2440333" y="1958481"/>
              <a:ext cx="18962" cy="32077"/>
            </a:xfrm>
            <a:custGeom>
              <a:avLst/>
              <a:gdLst>
                <a:gd name="T0" fmla="*/ 0 w 31"/>
                <a:gd name="T1" fmla="*/ 0 h 62"/>
                <a:gd name="T2" fmla="*/ 0 w 31"/>
                <a:gd name="T3" fmla="*/ 0 h 62"/>
                <a:gd name="T4" fmla="*/ 0 w 31"/>
                <a:gd name="T5" fmla="*/ 0 h 62"/>
                <a:gd name="T6" fmla="*/ 0 w 31"/>
                <a:gd name="T7" fmla="*/ 0 h 62"/>
                <a:gd name="T8" fmla="*/ 0 w 31"/>
                <a:gd name="T9" fmla="*/ 0 h 62"/>
                <a:gd name="T10" fmla="*/ 0 w 31"/>
                <a:gd name="T11" fmla="*/ 0 h 62"/>
                <a:gd name="T12" fmla="*/ 0 w 31"/>
                <a:gd name="T13" fmla="*/ 0 h 62"/>
                <a:gd name="T14" fmla="*/ 0 w 31"/>
                <a:gd name="T15" fmla="*/ 0 h 62"/>
                <a:gd name="T16" fmla="*/ 0 w 31"/>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62"/>
                <a:gd name="T29" fmla="*/ 31 w 31"/>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62">
                  <a:moveTo>
                    <a:pt x="30" y="31"/>
                  </a:moveTo>
                  <a:lnTo>
                    <a:pt x="30" y="15"/>
                  </a:lnTo>
                  <a:lnTo>
                    <a:pt x="15" y="0"/>
                  </a:lnTo>
                  <a:lnTo>
                    <a:pt x="0" y="15"/>
                  </a:lnTo>
                  <a:lnTo>
                    <a:pt x="0" y="31"/>
                  </a:lnTo>
                  <a:lnTo>
                    <a:pt x="15" y="61"/>
                  </a:lnTo>
                  <a:lnTo>
                    <a:pt x="30" y="61"/>
                  </a:lnTo>
                  <a:lnTo>
                    <a:pt x="30" y="46"/>
                  </a:lnTo>
                  <a:lnTo>
                    <a:pt x="30" y="31"/>
                  </a:lnTo>
                </a:path>
              </a:pathLst>
            </a:custGeom>
            <a:noFill/>
            <a:ln w="31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defRPr/>
              </a:pPr>
              <a:endParaRPr lang="en-GB" sz="1350" dirty="0">
                <a:solidFill>
                  <a:prstClr val="black"/>
                </a:solidFill>
                <a:latin typeface="Calibri" panose="020F0502020204030204"/>
              </a:endParaRPr>
            </a:p>
          </p:txBody>
        </p:sp>
        <p:sp>
          <p:nvSpPr>
            <p:cNvPr id="269" name="Freeform 257"/>
            <p:cNvSpPr>
              <a:spLocks/>
            </p:cNvSpPr>
            <p:nvPr/>
          </p:nvSpPr>
          <p:spPr bwMode="auto">
            <a:xfrm>
              <a:off x="2294053" y="1517419"/>
              <a:ext cx="78558" cy="77520"/>
            </a:xfrm>
            <a:custGeom>
              <a:avLst/>
              <a:gdLst>
                <a:gd name="T0" fmla="*/ 0 w 134"/>
                <a:gd name="T1" fmla="*/ 0 h 156"/>
                <a:gd name="T2" fmla="*/ 0 w 134"/>
                <a:gd name="T3" fmla="*/ 0 h 156"/>
                <a:gd name="T4" fmla="*/ 0 w 134"/>
                <a:gd name="T5" fmla="*/ 0 h 156"/>
                <a:gd name="T6" fmla="*/ 0 w 134"/>
                <a:gd name="T7" fmla="*/ 0 h 156"/>
                <a:gd name="T8" fmla="*/ 0 w 134"/>
                <a:gd name="T9" fmla="*/ 0 h 156"/>
                <a:gd name="T10" fmla="*/ 0 w 134"/>
                <a:gd name="T11" fmla="*/ 0 h 156"/>
                <a:gd name="T12" fmla="*/ 0 w 134"/>
                <a:gd name="T13" fmla="*/ 0 h 156"/>
                <a:gd name="T14" fmla="*/ 0 w 134"/>
                <a:gd name="T15" fmla="*/ 0 h 156"/>
                <a:gd name="T16" fmla="*/ 0 w 134"/>
                <a:gd name="T17" fmla="*/ 0 h 156"/>
                <a:gd name="T18" fmla="*/ 0 w 134"/>
                <a:gd name="T19" fmla="*/ 0 h 156"/>
                <a:gd name="T20" fmla="*/ 0 w 134"/>
                <a:gd name="T21" fmla="*/ 0 h 156"/>
                <a:gd name="T22" fmla="*/ 0 w 134"/>
                <a:gd name="T23" fmla="*/ 0 h 156"/>
                <a:gd name="T24" fmla="*/ 0 w 134"/>
                <a:gd name="T25" fmla="*/ 0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
                <a:gd name="T40" fmla="*/ 0 h 156"/>
                <a:gd name="T41" fmla="*/ 134 w 134"/>
                <a:gd name="T42" fmla="*/ 156 h 1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 h="156">
                  <a:moveTo>
                    <a:pt x="15" y="155"/>
                  </a:moveTo>
                  <a:lnTo>
                    <a:pt x="15" y="140"/>
                  </a:lnTo>
                  <a:lnTo>
                    <a:pt x="59" y="93"/>
                  </a:lnTo>
                  <a:lnTo>
                    <a:pt x="103" y="47"/>
                  </a:lnTo>
                  <a:lnTo>
                    <a:pt x="133" y="31"/>
                  </a:lnTo>
                  <a:lnTo>
                    <a:pt x="118" y="0"/>
                  </a:lnTo>
                  <a:lnTo>
                    <a:pt x="103" y="0"/>
                  </a:lnTo>
                  <a:lnTo>
                    <a:pt x="89" y="16"/>
                  </a:lnTo>
                  <a:lnTo>
                    <a:pt x="74" y="31"/>
                  </a:lnTo>
                  <a:lnTo>
                    <a:pt x="30" y="62"/>
                  </a:lnTo>
                  <a:lnTo>
                    <a:pt x="0" y="109"/>
                  </a:lnTo>
                  <a:lnTo>
                    <a:pt x="0" y="140"/>
                  </a:lnTo>
                  <a:lnTo>
                    <a:pt x="15" y="155"/>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70" name="Freeform 258"/>
            <p:cNvSpPr>
              <a:spLocks/>
            </p:cNvSpPr>
            <p:nvPr/>
          </p:nvSpPr>
          <p:spPr bwMode="auto">
            <a:xfrm>
              <a:off x="3160899" y="1740623"/>
              <a:ext cx="79912" cy="117616"/>
            </a:xfrm>
            <a:custGeom>
              <a:avLst/>
              <a:gdLst>
                <a:gd name="T0" fmla="*/ 0 w 136"/>
                <a:gd name="T1" fmla="*/ 0 h 231"/>
                <a:gd name="T2" fmla="*/ 0 w 136"/>
                <a:gd name="T3" fmla="*/ 0 h 231"/>
                <a:gd name="T4" fmla="*/ 0 w 136"/>
                <a:gd name="T5" fmla="*/ 0 h 231"/>
                <a:gd name="T6" fmla="*/ 0 w 136"/>
                <a:gd name="T7" fmla="*/ 0 h 231"/>
                <a:gd name="T8" fmla="*/ 0 w 136"/>
                <a:gd name="T9" fmla="*/ 0 h 231"/>
                <a:gd name="T10" fmla="*/ 0 w 136"/>
                <a:gd name="T11" fmla="*/ 0 h 231"/>
                <a:gd name="T12" fmla="*/ 0 w 136"/>
                <a:gd name="T13" fmla="*/ 0 h 231"/>
                <a:gd name="T14" fmla="*/ 0 w 136"/>
                <a:gd name="T15" fmla="*/ 0 h 231"/>
                <a:gd name="T16" fmla="*/ 0 w 136"/>
                <a:gd name="T17" fmla="*/ 0 h 231"/>
                <a:gd name="T18" fmla="*/ 0 w 136"/>
                <a:gd name="T19" fmla="*/ 0 h 231"/>
                <a:gd name="T20" fmla="*/ 0 w 136"/>
                <a:gd name="T21" fmla="*/ 0 h 231"/>
                <a:gd name="T22" fmla="*/ 0 w 136"/>
                <a:gd name="T23" fmla="*/ 0 h 231"/>
                <a:gd name="T24" fmla="*/ 0 w 136"/>
                <a:gd name="T25" fmla="*/ 0 h 231"/>
                <a:gd name="T26" fmla="*/ 0 w 136"/>
                <a:gd name="T27" fmla="*/ 0 h 231"/>
                <a:gd name="T28" fmla="*/ 0 w 136"/>
                <a:gd name="T29" fmla="*/ 0 h 231"/>
                <a:gd name="T30" fmla="*/ 0 w 136"/>
                <a:gd name="T31" fmla="*/ 0 h 2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6"/>
                <a:gd name="T49" fmla="*/ 0 h 231"/>
                <a:gd name="T50" fmla="*/ 136 w 136"/>
                <a:gd name="T51" fmla="*/ 231 h 2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6" h="231">
                  <a:moveTo>
                    <a:pt x="0" y="0"/>
                  </a:moveTo>
                  <a:lnTo>
                    <a:pt x="30" y="61"/>
                  </a:lnTo>
                  <a:lnTo>
                    <a:pt x="45" y="77"/>
                  </a:lnTo>
                  <a:lnTo>
                    <a:pt x="60" y="153"/>
                  </a:lnTo>
                  <a:lnTo>
                    <a:pt x="75" y="169"/>
                  </a:lnTo>
                  <a:lnTo>
                    <a:pt x="90" y="199"/>
                  </a:lnTo>
                  <a:lnTo>
                    <a:pt x="105" y="230"/>
                  </a:lnTo>
                  <a:lnTo>
                    <a:pt x="105" y="215"/>
                  </a:lnTo>
                  <a:lnTo>
                    <a:pt x="135" y="230"/>
                  </a:lnTo>
                  <a:lnTo>
                    <a:pt x="135" y="215"/>
                  </a:lnTo>
                  <a:lnTo>
                    <a:pt x="105" y="184"/>
                  </a:lnTo>
                  <a:lnTo>
                    <a:pt x="90" y="138"/>
                  </a:lnTo>
                  <a:lnTo>
                    <a:pt x="105" y="153"/>
                  </a:lnTo>
                  <a:lnTo>
                    <a:pt x="90" y="107"/>
                  </a:lnTo>
                  <a:lnTo>
                    <a:pt x="45" y="61"/>
                  </a:lnTo>
                  <a:lnTo>
                    <a:pt x="0"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71" name="Freeform 259"/>
            <p:cNvSpPr>
              <a:spLocks/>
            </p:cNvSpPr>
            <p:nvPr/>
          </p:nvSpPr>
          <p:spPr bwMode="auto">
            <a:xfrm>
              <a:off x="2528372" y="1399803"/>
              <a:ext cx="52823" cy="46779"/>
            </a:xfrm>
            <a:custGeom>
              <a:avLst/>
              <a:gdLst>
                <a:gd name="T0" fmla="*/ 0 w 90"/>
                <a:gd name="T1" fmla="*/ 0 h 93"/>
                <a:gd name="T2" fmla="*/ 0 w 90"/>
                <a:gd name="T3" fmla="*/ 0 h 93"/>
                <a:gd name="T4" fmla="*/ 0 w 90"/>
                <a:gd name="T5" fmla="*/ 0 h 93"/>
                <a:gd name="T6" fmla="*/ 0 w 90"/>
                <a:gd name="T7" fmla="*/ 0 h 93"/>
                <a:gd name="T8" fmla="*/ 0 w 90"/>
                <a:gd name="T9" fmla="*/ 0 h 93"/>
                <a:gd name="T10" fmla="*/ 0 w 90"/>
                <a:gd name="T11" fmla="*/ 0 h 93"/>
                <a:gd name="T12" fmla="*/ 0 w 90"/>
                <a:gd name="T13" fmla="*/ 0 h 93"/>
                <a:gd name="T14" fmla="*/ 0 60000 65536"/>
                <a:gd name="T15" fmla="*/ 0 60000 65536"/>
                <a:gd name="T16" fmla="*/ 0 60000 65536"/>
                <a:gd name="T17" fmla="*/ 0 60000 65536"/>
                <a:gd name="T18" fmla="*/ 0 60000 65536"/>
                <a:gd name="T19" fmla="*/ 0 60000 65536"/>
                <a:gd name="T20" fmla="*/ 0 60000 65536"/>
                <a:gd name="T21" fmla="*/ 0 w 90"/>
                <a:gd name="T22" fmla="*/ 0 h 93"/>
                <a:gd name="T23" fmla="*/ 90 w 90"/>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93">
                  <a:moveTo>
                    <a:pt x="74" y="31"/>
                  </a:moveTo>
                  <a:lnTo>
                    <a:pt x="15" y="0"/>
                  </a:lnTo>
                  <a:lnTo>
                    <a:pt x="0" y="31"/>
                  </a:lnTo>
                  <a:lnTo>
                    <a:pt x="30" y="92"/>
                  </a:lnTo>
                  <a:lnTo>
                    <a:pt x="74" y="77"/>
                  </a:lnTo>
                  <a:lnTo>
                    <a:pt x="89" y="31"/>
                  </a:lnTo>
                  <a:lnTo>
                    <a:pt x="74" y="31"/>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72" name="Freeform 260"/>
            <p:cNvSpPr>
              <a:spLocks/>
            </p:cNvSpPr>
            <p:nvPr/>
          </p:nvSpPr>
          <p:spPr bwMode="auto">
            <a:xfrm>
              <a:off x="2276445" y="1601622"/>
              <a:ext cx="52823" cy="40097"/>
            </a:xfrm>
            <a:custGeom>
              <a:avLst/>
              <a:gdLst>
                <a:gd name="T0" fmla="*/ 0 w 91"/>
                <a:gd name="T1" fmla="*/ 0 h 78"/>
                <a:gd name="T2" fmla="*/ 0 w 91"/>
                <a:gd name="T3" fmla="*/ 0 h 78"/>
                <a:gd name="T4" fmla="*/ 0 w 91"/>
                <a:gd name="T5" fmla="*/ 0 h 78"/>
                <a:gd name="T6" fmla="*/ 0 w 91"/>
                <a:gd name="T7" fmla="*/ 0 h 78"/>
                <a:gd name="T8" fmla="*/ 0 w 91"/>
                <a:gd name="T9" fmla="*/ 0 h 78"/>
                <a:gd name="T10" fmla="*/ 0 w 91"/>
                <a:gd name="T11" fmla="*/ 0 h 78"/>
                <a:gd name="T12" fmla="*/ 0 w 91"/>
                <a:gd name="T13" fmla="*/ 0 h 78"/>
                <a:gd name="T14" fmla="*/ 0 w 91"/>
                <a:gd name="T15" fmla="*/ 0 h 78"/>
                <a:gd name="T16" fmla="*/ 0 w 91"/>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78"/>
                <a:gd name="T29" fmla="*/ 91 w 91"/>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78">
                  <a:moveTo>
                    <a:pt x="45" y="0"/>
                  </a:moveTo>
                  <a:lnTo>
                    <a:pt x="15" y="0"/>
                  </a:lnTo>
                  <a:lnTo>
                    <a:pt x="0" y="31"/>
                  </a:lnTo>
                  <a:lnTo>
                    <a:pt x="15" y="62"/>
                  </a:lnTo>
                  <a:lnTo>
                    <a:pt x="30" y="62"/>
                  </a:lnTo>
                  <a:lnTo>
                    <a:pt x="45" y="77"/>
                  </a:lnTo>
                  <a:lnTo>
                    <a:pt x="90" y="62"/>
                  </a:lnTo>
                  <a:lnTo>
                    <a:pt x="45" y="31"/>
                  </a:lnTo>
                  <a:lnTo>
                    <a:pt x="45"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73" name="Freeform 261"/>
            <p:cNvSpPr>
              <a:spLocks/>
            </p:cNvSpPr>
            <p:nvPr/>
          </p:nvSpPr>
          <p:spPr bwMode="auto">
            <a:xfrm>
              <a:off x="2587968" y="1415842"/>
              <a:ext cx="28443" cy="30741"/>
            </a:xfrm>
            <a:custGeom>
              <a:avLst/>
              <a:gdLst>
                <a:gd name="T0" fmla="*/ 0 w 47"/>
                <a:gd name="T1" fmla="*/ 0 h 62"/>
                <a:gd name="T2" fmla="*/ 0 w 47"/>
                <a:gd name="T3" fmla="*/ 0 h 62"/>
                <a:gd name="T4" fmla="*/ 0 w 47"/>
                <a:gd name="T5" fmla="*/ 0 h 62"/>
                <a:gd name="T6" fmla="*/ 0 w 47"/>
                <a:gd name="T7" fmla="*/ 0 h 62"/>
                <a:gd name="T8" fmla="*/ 0 w 47"/>
                <a:gd name="T9" fmla="*/ 0 h 62"/>
                <a:gd name="T10" fmla="*/ 0 w 47"/>
                <a:gd name="T11" fmla="*/ 0 h 62"/>
                <a:gd name="T12" fmla="*/ 0 60000 65536"/>
                <a:gd name="T13" fmla="*/ 0 60000 65536"/>
                <a:gd name="T14" fmla="*/ 0 60000 65536"/>
                <a:gd name="T15" fmla="*/ 0 60000 65536"/>
                <a:gd name="T16" fmla="*/ 0 60000 65536"/>
                <a:gd name="T17" fmla="*/ 0 60000 65536"/>
                <a:gd name="T18" fmla="*/ 0 w 47"/>
                <a:gd name="T19" fmla="*/ 0 h 62"/>
                <a:gd name="T20" fmla="*/ 47 w 47"/>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47" h="62">
                  <a:moveTo>
                    <a:pt x="0" y="0"/>
                  </a:moveTo>
                  <a:lnTo>
                    <a:pt x="0" y="46"/>
                  </a:lnTo>
                  <a:lnTo>
                    <a:pt x="15" y="61"/>
                  </a:lnTo>
                  <a:lnTo>
                    <a:pt x="46" y="31"/>
                  </a:lnTo>
                  <a:lnTo>
                    <a:pt x="30" y="0"/>
                  </a:lnTo>
                  <a:lnTo>
                    <a:pt x="0"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74" name="Freeform 262"/>
            <p:cNvSpPr>
              <a:spLocks/>
            </p:cNvSpPr>
            <p:nvPr/>
          </p:nvSpPr>
          <p:spPr bwMode="auto">
            <a:xfrm>
              <a:off x="2936061" y="1430544"/>
              <a:ext cx="25734" cy="16039"/>
            </a:xfrm>
            <a:custGeom>
              <a:avLst/>
              <a:gdLst>
                <a:gd name="T0" fmla="*/ 0 w 45"/>
                <a:gd name="T1" fmla="*/ 0 h 32"/>
                <a:gd name="T2" fmla="*/ 0 w 45"/>
                <a:gd name="T3" fmla="*/ 0 h 32"/>
                <a:gd name="T4" fmla="*/ 0 w 45"/>
                <a:gd name="T5" fmla="*/ 0 h 32"/>
                <a:gd name="T6" fmla="*/ 0 w 45"/>
                <a:gd name="T7" fmla="*/ 0 h 32"/>
                <a:gd name="T8" fmla="*/ 0 w 45"/>
                <a:gd name="T9" fmla="*/ 0 h 32"/>
                <a:gd name="T10" fmla="*/ 0 60000 65536"/>
                <a:gd name="T11" fmla="*/ 0 60000 65536"/>
                <a:gd name="T12" fmla="*/ 0 60000 65536"/>
                <a:gd name="T13" fmla="*/ 0 60000 65536"/>
                <a:gd name="T14" fmla="*/ 0 60000 65536"/>
                <a:gd name="T15" fmla="*/ 0 w 45"/>
                <a:gd name="T16" fmla="*/ 0 h 32"/>
                <a:gd name="T17" fmla="*/ 45 w 45"/>
                <a:gd name="T18" fmla="*/ 32 h 32"/>
              </a:gdLst>
              <a:ahLst/>
              <a:cxnLst>
                <a:cxn ang="T10">
                  <a:pos x="T0" y="T1"/>
                </a:cxn>
                <a:cxn ang="T11">
                  <a:pos x="T2" y="T3"/>
                </a:cxn>
                <a:cxn ang="T12">
                  <a:pos x="T4" y="T5"/>
                </a:cxn>
                <a:cxn ang="T13">
                  <a:pos x="T6" y="T7"/>
                </a:cxn>
                <a:cxn ang="T14">
                  <a:pos x="T8" y="T9"/>
                </a:cxn>
              </a:cxnLst>
              <a:rect l="T15" t="T16" r="T17" b="T18"/>
              <a:pathLst>
                <a:path w="45" h="32">
                  <a:moveTo>
                    <a:pt x="0" y="0"/>
                  </a:moveTo>
                  <a:lnTo>
                    <a:pt x="44" y="16"/>
                  </a:lnTo>
                  <a:lnTo>
                    <a:pt x="44" y="31"/>
                  </a:lnTo>
                  <a:lnTo>
                    <a:pt x="0" y="16"/>
                  </a:lnTo>
                  <a:lnTo>
                    <a:pt x="0"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75" name="Freeform 263"/>
            <p:cNvSpPr>
              <a:spLocks/>
            </p:cNvSpPr>
            <p:nvPr/>
          </p:nvSpPr>
          <p:spPr bwMode="auto">
            <a:xfrm>
              <a:off x="3274672" y="1438563"/>
              <a:ext cx="27089" cy="16039"/>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60000 65536"/>
                <a:gd name="T11" fmla="*/ 0 60000 65536"/>
                <a:gd name="T12" fmla="*/ 0 60000 65536"/>
                <a:gd name="T13" fmla="*/ 0 60000 65536"/>
                <a:gd name="T14" fmla="*/ 0 60000 65536"/>
                <a:gd name="T15" fmla="*/ 0 w 46"/>
                <a:gd name="T16" fmla="*/ 0 h 31"/>
                <a:gd name="T17" fmla="*/ 46 w 46"/>
                <a:gd name="T18" fmla="*/ 31 h 31"/>
              </a:gdLst>
              <a:ahLst/>
              <a:cxnLst>
                <a:cxn ang="T10">
                  <a:pos x="T0" y="T1"/>
                </a:cxn>
                <a:cxn ang="T11">
                  <a:pos x="T2" y="T3"/>
                </a:cxn>
                <a:cxn ang="T12">
                  <a:pos x="T4" y="T5"/>
                </a:cxn>
                <a:cxn ang="T13">
                  <a:pos x="T6" y="T7"/>
                </a:cxn>
                <a:cxn ang="T14">
                  <a:pos x="T8" y="T9"/>
                </a:cxn>
              </a:cxnLst>
              <a:rect l="T15" t="T16" r="T17" b="T18"/>
              <a:pathLst>
                <a:path w="46" h="31">
                  <a:moveTo>
                    <a:pt x="0" y="0"/>
                  </a:moveTo>
                  <a:lnTo>
                    <a:pt x="0" y="30"/>
                  </a:lnTo>
                  <a:lnTo>
                    <a:pt x="30" y="15"/>
                  </a:lnTo>
                  <a:lnTo>
                    <a:pt x="45" y="0"/>
                  </a:lnTo>
                  <a:lnTo>
                    <a:pt x="0"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76" name="Freeform 264"/>
            <p:cNvSpPr>
              <a:spLocks/>
            </p:cNvSpPr>
            <p:nvPr/>
          </p:nvSpPr>
          <p:spPr bwMode="auto">
            <a:xfrm>
              <a:off x="2902199" y="1430544"/>
              <a:ext cx="17608" cy="24058"/>
            </a:xfrm>
            <a:custGeom>
              <a:avLst/>
              <a:gdLst>
                <a:gd name="T0" fmla="*/ 0 w 30"/>
                <a:gd name="T1" fmla="*/ 0 h 47"/>
                <a:gd name="T2" fmla="*/ 0 w 30"/>
                <a:gd name="T3" fmla="*/ 0 h 47"/>
                <a:gd name="T4" fmla="*/ 0 w 30"/>
                <a:gd name="T5" fmla="*/ 0 h 47"/>
                <a:gd name="T6" fmla="*/ 0 w 30"/>
                <a:gd name="T7" fmla="*/ 0 h 47"/>
                <a:gd name="T8" fmla="*/ 0 w 30"/>
                <a:gd name="T9" fmla="*/ 0 h 47"/>
                <a:gd name="T10" fmla="*/ 0 60000 65536"/>
                <a:gd name="T11" fmla="*/ 0 60000 65536"/>
                <a:gd name="T12" fmla="*/ 0 60000 65536"/>
                <a:gd name="T13" fmla="*/ 0 60000 65536"/>
                <a:gd name="T14" fmla="*/ 0 60000 65536"/>
                <a:gd name="T15" fmla="*/ 0 w 30"/>
                <a:gd name="T16" fmla="*/ 0 h 47"/>
                <a:gd name="T17" fmla="*/ 30 w 30"/>
                <a:gd name="T18" fmla="*/ 47 h 47"/>
              </a:gdLst>
              <a:ahLst/>
              <a:cxnLst>
                <a:cxn ang="T10">
                  <a:pos x="T0" y="T1"/>
                </a:cxn>
                <a:cxn ang="T11">
                  <a:pos x="T2" y="T3"/>
                </a:cxn>
                <a:cxn ang="T12">
                  <a:pos x="T4" y="T5"/>
                </a:cxn>
                <a:cxn ang="T13">
                  <a:pos x="T6" y="T7"/>
                </a:cxn>
                <a:cxn ang="T14">
                  <a:pos x="T8" y="T9"/>
                </a:cxn>
              </a:cxnLst>
              <a:rect l="T15" t="T16" r="T17" b="T18"/>
              <a:pathLst>
                <a:path w="30" h="47">
                  <a:moveTo>
                    <a:pt x="0" y="0"/>
                  </a:moveTo>
                  <a:lnTo>
                    <a:pt x="0" y="31"/>
                  </a:lnTo>
                  <a:lnTo>
                    <a:pt x="29" y="46"/>
                  </a:lnTo>
                  <a:lnTo>
                    <a:pt x="29" y="15"/>
                  </a:lnTo>
                  <a:lnTo>
                    <a:pt x="0"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77" name="Freeform 265"/>
            <p:cNvSpPr>
              <a:spLocks/>
            </p:cNvSpPr>
            <p:nvPr/>
          </p:nvSpPr>
          <p:spPr bwMode="auto">
            <a:xfrm>
              <a:off x="2337396" y="1633699"/>
              <a:ext cx="17608" cy="14702"/>
            </a:xfrm>
            <a:custGeom>
              <a:avLst/>
              <a:gdLst>
                <a:gd name="T0" fmla="*/ 0 w 30"/>
                <a:gd name="T1" fmla="*/ 0 h 32"/>
                <a:gd name="T2" fmla="*/ 0 w 30"/>
                <a:gd name="T3" fmla="*/ 0 h 32"/>
                <a:gd name="T4" fmla="*/ 0 w 30"/>
                <a:gd name="T5" fmla="*/ 0 h 32"/>
                <a:gd name="T6" fmla="*/ 0 w 30"/>
                <a:gd name="T7" fmla="*/ 0 h 32"/>
                <a:gd name="T8" fmla="*/ 0 w 30"/>
                <a:gd name="T9" fmla="*/ 0 h 32"/>
                <a:gd name="T10" fmla="*/ 0 60000 65536"/>
                <a:gd name="T11" fmla="*/ 0 60000 65536"/>
                <a:gd name="T12" fmla="*/ 0 60000 65536"/>
                <a:gd name="T13" fmla="*/ 0 60000 65536"/>
                <a:gd name="T14" fmla="*/ 0 60000 65536"/>
                <a:gd name="T15" fmla="*/ 0 w 30"/>
                <a:gd name="T16" fmla="*/ 0 h 32"/>
                <a:gd name="T17" fmla="*/ 30 w 30"/>
                <a:gd name="T18" fmla="*/ 32 h 32"/>
              </a:gdLst>
              <a:ahLst/>
              <a:cxnLst>
                <a:cxn ang="T10">
                  <a:pos x="T0" y="T1"/>
                </a:cxn>
                <a:cxn ang="T11">
                  <a:pos x="T2" y="T3"/>
                </a:cxn>
                <a:cxn ang="T12">
                  <a:pos x="T4" y="T5"/>
                </a:cxn>
                <a:cxn ang="T13">
                  <a:pos x="T6" y="T7"/>
                </a:cxn>
                <a:cxn ang="T14">
                  <a:pos x="T8" y="T9"/>
                </a:cxn>
              </a:cxnLst>
              <a:rect l="T15" t="T16" r="T17" b="T18"/>
              <a:pathLst>
                <a:path w="30" h="32">
                  <a:moveTo>
                    <a:pt x="0" y="0"/>
                  </a:moveTo>
                  <a:lnTo>
                    <a:pt x="29" y="16"/>
                  </a:lnTo>
                  <a:lnTo>
                    <a:pt x="15" y="31"/>
                  </a:lnTo>
                  <a:lnTo>
                    <a:pt x="0" y="31"/>
                  </a:lnTo>
                  <a:lnTo>
                    <a:pt x="0"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78" name="Freeform 266"/>
            <p:cNvSpPr>
              <a:spLocks/>
            </p:cNvSpPr>
            <p:nvPr/>
          </p:nvSpPr>
          <p:spPr bwMode="auto">
            <a:xfrm>
              <a:off x="3353230" y="1679142"/>
              <a:ext cx="25734" cy="9356"/>
            </a:xfrm>
            <a:custGeom>
              <a:avLst/>
              <a:gdLst>
                <a:gd name="T0" fmla="*/ 0 w 45"/>
                <a:gd name="T1" fmla="*/ 0 h 17"/>
                <a:gd name="T2" fmla="*/ 0 w 45"/>
                <a:gd name="T3" fmla="*/ 0 h 17"/>
                <a:gd name="T4" fmla="*/ 0 w 45"/>
                <a:gd name="T5" fmla="*/ 0 h 17"/>
                <a:gd name="T6" fmla="*/ 0 w 45"/>
                <a:gd name="T7" fmla="*/ 0 h 17"/>
                <a:gd name="T8" fmla="*/ 0 60000 65536"/>
                <a:gd name="T9" fmla="*/ 0 60000 65536"/>
                <a:gd name="T10" fmla="*/ 0 60000 65536"/>
                <a:gd name="T11" fmla="*/ 0 60000 65536"/>
                <a:gd name="T12" fmla="*/ 0 w 45"/>
                <a:gd name="T13" fmla="*/ 0 h 17"/>
                <a:gd name="T14" fmla="*/ 45 w 45"/>
                <a:gd name="T15" fmla="*/ 17 h 17"/>
              </a:gdLst>
              <a:ahLst/>
              <a:cxnLst>
                <a:cxn ang="T8">
                  <a:pos x="T0" y="T1"/>
                </a:cxn>
                <a:cxn ang="T9">
                  <a:pos x="T2" y="T3"/>
                </a:cxn>
                <a:cxn ang="T10">
                  <a:pos x="T4" y="T5"/>
                </a:cxn>
                <a:cxn ang="T11">
                  <a:pos x="T6" y="T7"/>
                </a:cxn>
              </a:cxnLst>
              <a:rect l="T12" t="T13" r="T14" b="T15"/>
              <a:pathLst>
                <a:path w="45" h="17">
                  <a:moveTo>
                    <a:pt x="14" y="0"/>
                  </a:moveTo>
                  <a:lnTo>
                    <a:pt x="0" y="0"/>
                  </a:lnTo>
                  <a:lnTo>
                    <a:pt x="44" y="16"/>
                  </a:lnTo>
                  <a:lnTo>
                    <a:pt x="14"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79" name="Line 267"/>
            <p:cNvSpPr>
              <a:spLocks noChangeShapeType="1"/>
            </p:cNvSpPr>
            <p:nvPr/>
          </p:nvSpPr>
          <p:spPr bwMode="auto">
            <a:xfrm>
              <a:off x="3439914" y="1703200"/>
              <a:ext cx="8127"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80" name="Line 268"/>
            <p:cNvSpPr>
              <a:spLocks noChangeShapeType="1"/>
            </p:cNvSpPr>
            <p:nvPr/>
          </p:nvSpPr>
          <p:spPr bwMode="auto">
            <a:xfrm>
              <a:off x="2615057" y="2052040"/>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81" name="Line 269"/>
            <p:cNvSpPr>
              <a:spLocks noChangeShapeType="1"/>
            </p:cNvSpPr>
            <p:nvPr/>
          </p:nvSpPr>
          <p:spPr bwMode="auto">
            <a:xfrm>
              <a:off x="2605576" y="2060059"/>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82" name="Line 270"/>
            <p:cNvSpPr>
              <a:spLocks noChangeShapeType="1"/>
            </p:cNvSpPr>
            <p:nvPr/>
          </p:nvSpPr>
          <p:spPr bwMode="auto">
            <a:xfrm>
              <a:off x="2605576" y="2060059"/>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83" name="Line 271"/>
            <p:cNvSpPr>
              <a:spLocks noChangeShapeType="1"/>
            </p:cNvSpPr>
            <p:nvPr/>
          </p:nvSpPr>
          <p:spPr bwMode="auto">
            <a:xfrm flipH="1">
              <a:off x="2598804" y="2068078"/>
              <a:ext cx="6772"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84" name="Line 272"/>
            <p:cNvSpPr>
              <a:spLocks noChangeShapeType="1"/>
            </p:cNvSpPr>
            <p:nvPr/>
          </p:nvSpPr>
          <p:spPr bwMode="auto">
            <a:xfrm>
              <a:off x="2598804" y="2068078"/>
              <a:ext cx="6772"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85" name="Line 273"/>
            <p:cNvSpPr>
              <a:spLocks noChangeShapeType="1"/>
            </p:cNvSpPr>
            <p:nvPr/>
          </p:nvSpPr>
          <p:spPr bwMode="auto">
            <a:xfrm>
              <a:off x="2605576" y="207609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86" name="Line 274"/>
            <p:cNvSpPr>
              <a:spLocks noChangeShapeType="1"/>
            </p:cNvSpPr>
            <p:nvPr/>
          </p:nvSpPr>
          <p:spPr bwMode="auto">
            <a:xfrm>
              <a:off x="2615057" y="2076098"/>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87" name="Line 275"/>
            <p:cNvSpPr>
              <a:spLocks noChangeShapeType="1"/>
            </p:cNvSpPr>
            <p:nvPr/>
          </p:nvSpPr>
          <p:spPr bwMode="auto">
            <a:xfrm>
              <a:off x="2615057" y="2084117"/>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88" name="Line 276"/>
            <p:cNvSpPr>
              <a:spLocks noChangeShapeType="1"/>
            </p:cNvSpPr>
            <p:nvPr/>
          </p:nvSpPr>
          <p:spPr bwMode="auto">
            <a:xfrm>
              <a:off x="2615057" y="2084117"/>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89" name="Line 277"/>
            <p:cNvSpPr>
              <a:spLocks noChangeShapeType="1"/>
            </p:cNvSpPr>
            <p:nvPr/>
          </p:nvSpPr>
          <p:spPr bwMode="auto">
            <a:xfrm>
              <a:off x="2623184" y="2084117"/>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90" name="Line 278"/>
            <p:cNvSpPr>
              <a:spLocks noChangeShapeType="1"/>
            </p:cNvSpPr>
            <p:nvPr/>
          </p:nvSpPr>
          <p:spPr bwMode="auto">
            <a:xfrm>
              <a:off x="2640791" y="207609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91" name="Line 279"/>
            <p:cNvSpPr>
              <a:spLocks noChangeShapeType="1"/>
            </p:cNvSpPr>
            <p:nvPr/>
          </p:nvSpPr>
          <p:spPr bwMode="auto">
            <a:xfrm flipV="1">
              <a:off x="2640791" y="2068078"/>
              <a:ext cx="9481"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92" name="Freeform 280"/>
            <p:cNvSpPr>
              <a:spLocks/>
            </p:cNvSpPr>
            <p:nvPr/>
          </p:nvSpPr>
          <p:spPr bwMode="auto">
            <a:xfrm>
              <a:off x="2701741" y="1842201"/>
              <a:ext cx="304750" cy="132319"/>
            </a:xfrm>
            <a:custGeom>
              <a:avLst/>
              <a:gdLst>
                <a:gd name="T0" fmla="*/ 0 w 523"/>
                <a:gd name="T1" fmla="*/ 0 h 262"/>
                <a:gd name="T2" fmla="*/ 0 w 523"/>
                <a:gd name="T3" fmla="*/ 0 h 262"/>
                <a:gd name="T4" fmla="*/ 0 w 523"/>
                <a:gd name="T5" fmla="*/ 0 h 262"/>
                <a:gd name="T6" fmla="*/ 0 w 523"/>
                <a:gd name="T7" fmla="*/ 0 h 262"/>
                <a:gd name="T8" fmla="*/ 0 w 523"/>
                <a:gd name="T9" fmla="*/ 0 h 262"/>
                <a:gd name="T10" fmla="*/ 0 w 523"/>
                <a:gd name="T11" fmla="*/ 0 h 262"/>
                <a:gd name="T12" fmla="*/ 0 w 523"/>
                <a:gd name="T13" fmla="*/ 0 h 262"/>
                <a:gd name="T14" fmla="*/ 0 w 523"/>
                <a:gd name="T15" fmla="*/ 0 h 262"/>
                <a:gd name="T16" fmla="*/ 0 w 523"/>
                <a:gd name="T17" fmla="*/ 0 h 262"/>
                <a:gd name="T18" fmla="*/ 0 w 523"/>
                <a:gd name="T19" fmla="*/ 0 h 262"/>
                <a:gd name="T20" fmla="*/ 0 w 523"/>
                <a:gd name="T21" fmla="*/ 0 h 262"/>
                <a:gd name="T22" fmla="*/ 0 w 523"/>
                <a:gd name="T23" fmla="*/ 0 h 262"/>
                <a:gd name="T24" fmla="*/ 0 w 523"/>
                <a:gd name="T25" fmla="*/ 0 h 262"/>
                <a:gd name="T26" fmla="*/ 0 w 523"/>
                <a:gd name="T27" fmla="*/ 0 h 262"/>
                <a:gd name="T28" fmla="*/ 0 w 523"/>
                <a:gd name="T29" fmla="*/ 0 h 262"/>
                <a:gd name="T30" fmla="*/ 0 w 523"/>
                <a:gd name="T31" fmla="*/ 0 h 262"/>
                <a:gd name="T32" fmla="*/ 0 w 523"/>
                <a:gd name="T33" fmla="*/ 0 h 262"/>
                <a:gd name="T34" fmla="*/ 0 w 523"/>
                <a:gd name="T35" fmla="*/ 0 h 262"/>
                <a:gd name="T36" fmla="*/ 0 w 523"/>
                <a:gd name="T37" fmla="*/ 0 h 262"/>
                <a:gd name="T38" fmla="*/ 0 w 523"/>
                <a:gd name="T39" fmla="*/ 0 h 262"/>
                <a:gd name="T40" fmla="*/ 0 w 523"/>
                <a:gd name="T41" fmla="*/ 0 h 262"/>
                <a:gd name="T42" fmla="*/ 0 w 523"/>
                <a:gd name="T43" fmla="*/ 0 h 262"/>
                <a:gd name="T44" fmla="*/ 0 w 523"/>
                <a:gd name="T45" fmla="*/ 0 h 262"/>
                <a:gd name="T46" fmla="*/ 0 w 523"/>
                <a:gd name="T47" fmla="*/ 0 h 262"/>
                <a:gd name="T48" fmla="*/ 0 w 523"/>
                <a:gd name="T49" fmla="*/ 0 h 262"/>
                <a:gd name="T50" fmla="*/ 0 w 523"/>
                <a:gd name="T51" fmla="*/ 0 h 262"/>
                <a:gd name="T52" fmla="*/ 0 w 523"/>
                <a:gd name="T53" fmla="*/ 0 h 262"/>
                <a:gd name="T54" fmla="*/ 0 w 523"/>
                <a:gd name="T55" fmla="*/ 0 h 262"/>
                <a:gd name="T56" fmla="*/ 0 w 523"/>
                <a:gd name="T57" fmla="*/ 0 h 262"/>
                <a:gd name="T58" fmla="*/ 0 w 523"/>
                <a:gd name="T59" fmla="*/ 0 h 262"/>
                <a:gd name="T60" fmla="*/ 0 w 523"/>
                <a:gd name="T61" fmla="*/ 0 h 262"/>
                <a:gd name="T62" fmla="*/ 0 w 523"/>
                <a:gd name="T63" fmla="*/ 0 h 262"/>
                <a:gd name="T64" fmla="*/ 0 w 523"/>
                <a:gd name="T65" fmla="*/ 0 h 262"/>
                <a:gd name="T66" fmla="*/ 0 w 523"/>
                <a:gd name="T67" fmla="*/ 0 h 262"/>
                <a:gd name="T68" fmla="*/ 0 w 523"/>
                <a:gd name="T69" fmla="*/ 0 h 262"/>
                <a:gd name="T70" fmla="*/ 0 w 523"/>
                <a:gd name="T71" fmla="*/ 0 h 262"/>
                <a:gd name="T72" fmla="*/ 0 w 523"/>
                <a:gd name="T73" fmla="*/ 0 h 2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3"/>
                <a:gd name="T112" fmla="*/ 0 h 262"/>
                <a:gd name="T113" fmla="*/ 523 w 523"/>
                <a:gd name="T114" fmla="*/ 262 h 2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3" h="262">
                  <a:moveTo>
                    <a:pt x="447" y="31"/>
                  </a:moveTo>
                  <a:lnTo>
                    <a:pt x="403" y="31"/>
                  </a:lnTo>
                  <a:lnTo>
                    <a:pt x="388" y="46"/>
                  </a:lnTo>
                  <a:lnTo>
                    <a:pt x="358" y="46"/>
                  </a:lnTo>
                  <a:lnTo>
                    <a:pt x="343" y="61"/>
                  </a:lnTo>
                  <a:lnTo>
                    <a:pt x="268" y="31"/>
                  </a:lnTo>
                  <a:lnTo>
                    <a:pt x="224" y="46"/>
                  </a:lnTo>
                  <a:lnTo>
                    <a:pt x="209" y="31"/>
                  </a:lnTo>
                  <a:lnTo>
                    <a:pt x="149" y="0"/>
                  </a:lnTo>
                  <a:lnTo>
                    <a:pt x="134" y="46"/>
                  </a:lnTo>
                  <a:lnTo>
                    <a:pt x="134" y="77"/>
                  </a:lnTo>
                  <a:lnTo>
                    <a:pt x="89" y="77"/>
                  </a:lnTo>
                  <a:lnTo>
                    <a:pt x="45" y="77"/>
                  </a:lnTo>
                  <a:lnTo>
                    <a:pt x="0" y="123"/>
                  </a:lnTo>
                  <a:lnTo>
                    <a:pt x="15" y="138"/>
                  </a:lnTo>
                  <a:lnTo>
                    <a:pt x="30" y="154"/>
                  </a:lnTo>
                  <a:lnTo>
                    <a:pt x="60" y="154"/>
                  </a:lnTo>
                  <a:lnTo>
                    <a:pt x="75" y="184"/>
                  </a:lnTo>
                  <a:lnTo>
                    <a:pt x="75" y="200"/>
                  </a:lnTo>
                  <a:lnTo>
                    <a:pt x="164" y="230"/>
                  </a:lnTo>
                  <a:lnTo>
                    <a:pt x="179" y="261"/>
                  </a:lnTo>
                  <a:lnTo>
                    <a:pt x="239" y="230"/>
                  </a:lnTo>
                  <a:lnTo>
                    <a:pt x="254" y="246"/>
                  </a:lnTo>
                  <a:lnTo>
                    <a:pt x="268" y="261"/>
                  </a:lnTo>
                  <a:lnTo>
                    <a:pt x="343" y="261"/>
                  </a:lnTo>
                  <a:lnTo>
                    <a:pt x="358" y="246"/>
                  </a:lnTo>
                  <a:lnTo>
                    <a:pt x="403" y="230"/>
                  </a:lnTo>
                  <a:lnTo>
                    <a:pt x="418" y="200"/>
                  </a:lnTo>
                  <a:lnTo>
                    <a:pt x="403" y="184"/>
                  </a:lnTo>
                  <a:lnTo>
                    <a:pt x="433" y="154"/>
                  </a:lnTo>
                  <a:lnTo>
                    <a:pt x="447" y="154"/>
                  </a:lnTo>
                  <a:lnTo>
                    <a:pt x="477" y="138"/>
                  </a:lnTo>
                  <a:lnTo>
                    <a:pt x="492" y="107"/>
                  </a:lnTo>
                  <a:lnTo>
                    <a:pt x="522" y="92"/>
                  </a:lnTo>
                  <a:lnTo>
                    <a:pt x="492" y="61"/>
                  </a:lnTo>
                  <a:lnTo>
                    <a:pt x="462" y="61"/>
                  </a:lnTo>
                  <a:lnTo>
                    <a:pt x="447" y="31"/>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93" name="Freeform 281"/>
            <p:cNvSpPr>
              <a:spLocks/>
            </p:cNvSpPr>
            <p:nvPr/>
          </p:nvSpPr>
          <p:spPr bwMode="auto">
            <a:xfrm>
              <a:off x="2598804" y="1788739"/>
              <a:ext cx="545842" cy="443735"/>
            </a:xfrm>
            <a:custGeom>
              <a:avLst/>
              <a:gdLst>
                <a:gd name="T0" fmla="*/ 0 w 941"/>
                <a:gd name="T1" fmla="*/ 0 h 877"/>
                <a:gd name="T2" fmla="*/ 0 w 941"/>
                <a:gd name="T3" fmla="*/ 0 h 877"/>
                <a:gd name="T4" fmla="*/ 0 w 941"/>
                <a:gd name="T5" fmla="*/ 0 h 877"/>
                <a:gd name="T6" fmla="*/ 0 w 941"/>
                <a:gd name="T7" fmla="*/ 0 h 877"/>
                <a:gd name="T8" fmla="*/ 0 w 941"/>
                <a:gd name="T9" fmla="*/ 0 h 877"/>
                <a:gd name="T10" fmla="*/ 0 w 941"/>
                <a:gd name="T11" fmla="*/ 0 h 877"/>
                <a:gd name="T12" fmla="*/ 0 w 941"/>
                <a:gd name="T13" fmla="*/ 0 h 877"/>
                <a:gd name="T14" fmla="*/ 0 w 941"/>
                <a:gd name="T15" fmla="*/ 0 h 877"/>
                <a:gd name="T16" fmla="*/ 0 w 941"/>
                <a:gd name="T17" fmla="*/ 0 h 877"/>
                <a:gd name="T18" fmla="*/ 0 w 941"/>
                <a:gd name="T19" fmla="*/ 0 h 877"/>
                <a:gd name="T20" fmla="*/ 0 w 941"/>
                <a:gd name="T21" fmla="*/ 0 h 877"/>
                <a:gd name="T22" fmla="*/ 0 w 941"/>
                <a:gd name="T23" fmla="*/ 0 h 877"/>
                <a:gd name="T24" fmla="*/ 0 w 941"/>
                <a:gd name="T25" fmla="*/ 0 h 877"/>
                <a:gd name="T26" fmla="*/ 0 w 941"/>
                <a:gd name="T27" fmla="*/ 0 h 877"/>
                <a:gd name="T28" fmla="*/ 0 w 941"/>
                <a:gd name="T29" fmla="*/ 0 h 877"/>
                <a:gd name="T30" fmla="*/ 0 w 941"/>
                <a:gd name="T31" fmla="*/ 0 h 877"/>
                <a:gd name="T32" fmla="*/ 0 w 941"/>
                <a:gd name="T33" fmla="*/ 0 h 877"/>
                <a:gd name="T34" fmla="*/ 0 w 941"/>
                <a:gd name="T35" fmla="*/ 0 h 877"/>
                <a:gd name="T36" fmla="*/ 0 w 941"/>
                <a:gd name="T37" fmla="*/ 0 h 877"/>
                <a:gd name="T38" fmla="*/ 0 w 941"/>
                <a:gd name="T39" fmla="*/ 0 h 877"/>
                <a:gd name="T40" fmla="*/ 0 w 941"/>
                <a:gd name="T41" fmla="*/ 0 h 877"/>
                <a:gd name="T42" fmla="*/ 0 w 941"/>
                <a:gd name="T43" fmla="*/ 0 h 877"/>
                <a:gd name="T44" fmla="*/ 0 w 941"/>
                <a:gd name="T45" fmla="*/ 0 h 877"/>
                <a:gd name="T46" fmla="*/ 0 w 941"/>
                <a:gd name="T47" fmla="*/ 0 h 877"/>
                <a:gd name="T48" fmla="*/ 0 w 941"/>
                <a:gd name="T49" fmla="*/ 0 h 877"/>
                <a:gd name="T50" fmla="*/ 0 w 941"/>
                <a:gd name="T51" fmla="*/ 0 h 877"/>
                <a:gd name="T52" fmla="*/ 0 w 941"/>
                <a:gd name="T53" fmla="*/ 0 h 877"/>
                <a:gd name="T54" fmla="*/ 0 w 941"/>
                <a:gd name="T55" fmla="*/ 0 h 877"/>
                <a:gd name="T56" fmla="*/ 0 w 941"/>
                <a:gd name="T57" fmla="*/ 0 h 877"/>
                <a:gd name="T58" fmla="*/ 0 w 941"/>
                <a:gd name="T59" fmla="*/ 0 h 877"/>
                <a:gd name="T60" fmla="*/ 0 w 941"/>
                <a:gd name="T61" fmla="*/ 0 h 877"/>
                <a:gd name="T62" fmla="*/ 0 w 941"/>
                <a:gd name="T63" fmla="*/ 0 h 877"/>
                <a:gd name="T64" fmla="*/ 0 w 941"/>
                <a:gd name="T65" fmla="*/ 0 h 877"/>
                <a:gd name="T66" fmla="*/ 0 w 941"/>
                <a:gd name="T67" fmla="*/ 0 h 877"/>
                <a:gd name="T68" fmla="*/ 0 w 941"/>
                <a:gd name="T69" fmla="*/ 0 h 877"/>
                <a:gd name="T70" fmla="*/ 0 w 941"/>
                <a:gd name="T71" fmla="*/ 0 h 877"/>
                <a:gd name="T72" fmla="*/ 0 w 941"/>
                <a:gd name="T73" fmla="*/ 0 h 877"/>
                <a:gd name="T74" fmla="*/ 0 w 941"/>
                <a:gd name="T75" fmla="*/ 0 h 877"/>
                <a:gd name="T76" fmla="*/ 0 w 941"/>
                <a:gd name="T77" fmla="*/ 0 h 877"/>
                <a:gd name="T78" fmla="*/ 0 w 941"/>
                <a:gd name="T79" fmla="*/ 0 h 877"/>
                <a:gd name="T80" fmla="*/ 0 w 941"/>
                <a:gd name="T81" fmla="*/ 0 h 877"/>
                <a:gd name="T82" fmla="*/ 0 w 941"/>
                <a:gd name="T83" fmla="*/ 0 h 877"/>
                <a:gd name="T84" fmla="*/ 0 w 941"/>
                <a:gd name="T85" fmla="*/ 0 h 877"/>
                <a:gd name="T86" fmla="*/ 0 w 941"/>
                <a:gd name="T87" fmla="*/ 0 h 877"/>
                <a:gd name="T88" fmla="*/ 0 w 941"/>
                <a:gd name="T89" fmla="*/ 0 h 877"/>
                <a:gd name="T90" fmla="*/ 0 w 941"/>
                <a:gd name="T91" fmla="*/ 0 h 877"/>
                <a:gd name="T92" fmla="*/ 0 w 941"/>
                <a:gd name="T93" fmla="*/ 0 h 877"/>
                <a:gd name="T94" fmla="*/ 0 w 941"/>
                <a:gd name="T95" fmla="*/ 0 h 877"/>
                <a:gd name="T96" fmla="*/ 0 w 941"/>
                <a:gd name="T97" fmla="*/ 0 h 877"/>
                <a:gd name="T98" fmla="*/ 0 w 941"/>
                <a:gd name="T99" fmla="*/ 0 h 877"/>
                <a:gd name="T100" fmla="*/ 0 w 941"/>
                <a:gd name="T101" fmla="*/ 0 h 877"/>
                <a:gd name="T102" fmla="*/ 0 w 941"/>
                <a:gd name="T103" fmla="*/ 0 h 877"/>
                <a:gd name="T104" fmla="*/ 0 w 941"/>
                <a:gd name="T105" fmla="*/ 0 h 877"/>
                <a:gd name="T106" fmla="*/ 0 w 941"/>
                <a:gd name="T107" fmla="*/ 0 h 877"/>
                <a:gd name="T108" fmla="*/ 0 w 941"/>
                <a:gd name="T109" fmla="*/ 0 h 877"/>
                <a:gd name="T110" fmla="*/ 0 w 941"/>
                <a:gd name="T111" fmla="*/ 0 h 877"/>
                <a:gd name="T112" fmla="*/ 0 w 941"/>
                <a:gd name="T113" fmla="*/ 0 h 877"/>
                <a:gd name="T114" fmla="*/ 0 w 941"/>
                <a:gd name="T115" fmla="*/ 0 h 877"/>
                <a:gd name="T116" fmla="*/ 0 w 941"/>
                <a:gd name="T117" fmla="*/ 0 h 877"/>
                <a:gd name="T118" fmla="*/ 0 w 941"/>
                <a:gd name="T119" fmla="*/ 0 h 877"/>
                <a:gd name="T120" fmla="*/ 0 w 941"/>
                <a:gd name="T121" fmla="*/ 0 h 8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41"/>
                <a:gd name="T184" fmla="*/ 0 h 877"/>
                <a:gd name="T185" fmla="*/ 941 w 941"/>
                <a:gd name="T186" fmla="*/ 877 h 8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41" h="877">
                  <a:moveTo>
                    <a:pt x="701" y="200"/>
                  </a:moveTo>
                  <a:lnTo>
                    <a:pt x="671" y="215"/>
                  </a:lnTo>
                  <a:lnTo>
                    <a:pt x="657" y="246"/>
                  </a:lnTo>
                  <a:lnTo>
                    <a:pt x="627" y="261"/>
                  </a:lnTo>
                  <a:lnTo>
                    <a:pt x="612" y="261"/>
                  </a:lnTo>
                  <a:lnTo>
                    <a:pt x="582" y="292"/>
                  </a:lnTo>
                  <a:lnTo>
                    <a:pt x="597" y="307"/>
                  </a:lnTo>
                  <a:lnTo>
                    <a:pt x="582" y="338"/>
                  </a:lnTo>
                  <a:lnTo>
                    <a:pt x="537" y="353"/>
                  </a:lnTo>
                  <a:lnTo>
                    <a:pt x="522" y="369"/>
                  </a:lnTo>
                  <a:lnTo>
                    <a:pt x="448" y="369"/>
                  </a:lnTo>
                  <a:lnTo>
                    <a:pt x="433" y="353"/>
                  </a:lnTo>
                  <a:lnTo>
                    <a:pt x="418" y="338"/>
                  </a:lnTo>
                  <a:lnTo>
                    <a:pt x="358" y="369"/>
                  </a:lnTo>
                  <a:lnTo>
                    <a:pt x="343" y="338"/>
                  </a:lnTo>
                  <a:lnTo>
                    <a:pt x="254" y="307"/>
                  </a:lnTo>
                  <a:lnTo>
                    <a:pt x="254" y="292"/>
                  </a:lnTo>
                  <a:lnTo>
                    <a:pt x="239" y="261"/>
                  </a:lnTo>
                  <a:lnTo>
                    <a:pt x="209" y="261"/>
                  </a:lnTo>
                  <a:lnTo>
                    <a:pt x="194" y="246"/>
                  </a:lnTo>
                  <a:lnTo>
                    <a:pt x="179" y="231"/>
                  </a:lnTo>
                  <a:lnTo>
                    <a:pt x="164" y="292"/>
                  </a:lnTo>
                  <a:lnTo>
                    <a:pt x="104" y="292"/>
                  </a:lnTo>
                  <a:lnTo>
                    <a:pt x="119" y="323"/>
                  </a:lnTo>
                  <a:lnTo>
                    <a:pt x="90" y="338"/>
                  </a:lnTo>
                  <a:lnTo>
                    <a:pt x="104" y="369"/>
                  </a:lnTo>
                  <a:lnTo>
                    <a:pt x="90" y="430"/>
                  </a:lnTo>
                  <a:lnTo>
                    <a:pt x="45" y="461"/>
                  </a:lnTo>
                  <a:lnTo>
                    <a:pt x="30" y="446"/>
                  </a:lnTo>
                  <a:lnTo>
                    <a:pt x="0" y="476"/>
                  </a:lnTo>
                  <a:lnTo>
                    <a:pt x="15" y="492"/>
                  </a:lnTo>
                  <a:lnTo>
                    <a:pt x="30" y="523"/>
                  </a:lnTo>
                  <a:lnTo>
                    <a:pt x="75" y="553"/>
                  </a:lnTo>
                  <a:lnTo>
                    <a:pt x="119" y="584"/>
                  </a:lnTo>
                  <a:lnTo>
                    <a:pt x="119" y="630"/>
                  </a:lnTo>
                  <a:lnTo>
                    <a:pt x="134" y="676"/>
                  </a:lnTo>
                  <a:lnTo>
                    <a:pt x="164" y="692"/>
                  </a:lnTo>
                  <a:lnTo>
                    <a:pt x="194" y="692"/>
                  </a:lnTo>
                  <a:lnTo>
                    <a:pt x="209" y="707"/>
                  </a:lnTo>
                  <a:lnTo>
                    <a:pt x="254" y="722"/>
                  </a:lnTo>
                  <a:lnTo>
                    <a:pt x="298" y="738"/>
                  </a:lnTo>
                  <a:lnTo>
                    <a:pt x="298" y="722"/>
                  </a:lnTo>
                  <a:lnTo>
                    <a:pt x="313" y="738"/>
                  </a:lnTo>
                  <a:lnTo>
                    <a:pt x="328" y="738"/>
                  </a:lnTo>
                  <a:lnTo>
                    <a:pt x="358" y="722"/>
                  </a:lnTo>
                  <a:lnTo>
                    <a:pt x="403" y="692"/>
                  </a:lnTo>
                  <a:lnTo>
                    <a:pt x="418" y="707"/>
                  </a:lnTo>
                  <a:lnTo>
                    <a:pt x="433" y="692"/>
                  </a:lnTo>
                  <a:lnTo>
                    <a:pt x="448" y="692"/>
                  </a:lnTo>
                  <a:lnTo>
                    <a:pt x="448" y="707"/>
                  </a:lnTo>
                  <a:lnTo>
                    <a:pt x="477" y="707"/>
                  </a:lnTo>
                  <a:lnTo>
                    <a:pt x="477" y="722"/>
                  </a:lnTo>
                  <a:lnTo>
                    <a:pt x="492" y="768"/>
                  </a:lnTo>
                  <a:lnTo>
                    <a:pt x="477" y="784"/>
                  </a:lnTo>
                  <a:lnTo>
                    <a:pt x="477" y="815"/>
                  </a:lnTo>
                  <a:lnTo>
                    <a:pt x="492" y="799"/>
                  </a:lnTo>
                  <a:lnTo>
                    <a:pt x="507" y="861"/>
                  </a:lnTo>
                  <a:lnTo>
                    <a:pt x="537" y="861"/>
                  </a:lnTo>
                  <a:lnTo>
                    <a:pt x="552" y="876"/>
                  </a:lnTo>
                  <a:lnTo>
                    <a:pt x="567" y="861"/>
                  </a:lnTo>
                  <a:lnTo>
                    <a:pt x="567" y="845"/>
                  </a:lnTo>
                  <a:lnTo>
                    <a:pt x="582" y="830"/>
                  </a:lnTo>
                  <a:lnTo>
                    <a:pt x="597" y="830"/>
                  </a:lnTo>
                  <a:lnTo>
                    <a:pt x="627" y="815"/>
                  </a:lnTo>
                  <a:lnTo>
                    <a:pt x="642" y="830"/>
                  </a:lnTo>
                  <a:lnTo>
                    <a:pt x="642" y="845"/>
                  </a:lnTo>
                  <a:lnTo>
                    <a:pt x="671" y="861"/>
                  </a:lnTo>
                  <a:lnTo>
                    <a:pt x="701" y="845"/>
                  </a:lnTo>
                  <a:lnTo>
                    <a:pt x="701" y="861"/>
                  </a:lnTo>
                  <a:lnTo>
                    <a:pt x="716" y="876"/>
                  </a:lnTo>
                  <a:lnTo>
                    <a:pt x="716" y="861"/>
                  </a:lnTo>
                  <a:lnTo>
                    <a:pt x="716" y="845"/>
                  </a:lnTo>
                  <a:lnTo>
                    <a:pt x="761" y="830"/>
                  </a:lnTo>
                  <a:lnTo>
                    <a:pt x="761" y="815"/>
                  </a:lnTo>
                  <a:lnTo>
                    <a:pt x="776" y="830"/>
                  </a:lnTo>
                  <a:lnTo>
                    <a:pt x="776" y="815"/>
                  </a:lnTo>
                  <a:lnTo>
                    <a:pt x="806" y="815"/>
                  </a:lnTo>
                  <a:lnTo>
                    <a:pt x="850" y="753"/>
                  </a:lnTo>
                  <a:lnTo>
                    <a:pt x="880" y="645"/>
                  </a:lnTo>
                  <a:lnTo>
                    <a:pt x="865" y="630"/>
                  </a:lnTo>
                  <a:lnTo>
                    <a:pt x="850" y="615"/>
                  </a:lnTo>
                  <a:lnTo>
                    <a:pt x="865" y="599"/>
                  </a:lnTo>
                  <a:lnTo>
                    <a:pt x="865" y="584"/>
                  </a:lnTo>
                  <a:lnTo>
                    <a:pt x="836" y="538"/>
                  </a:lnTo>
                  <a:lnTo>
                    <a:pt x="806" y="523"/>
                  </a:lnTo>
                  <a:lnTo>
                    <a:pt x="806" y="492"/>
                  </a:lnTo>
                  <a:lnTo>
                    <a:pt x="821" y="461"/>
                  </a:lnTo>
                  <a:lnTo>
                    <a:pt x="836" y="461"/>
                  </a:lnTo>
                  <a:lnTo>
                    <a:pt x="836" y="446"/>
                  </a:lnTo>
                  <a:lnTo>
                    <a:pt x="806" y="430"/>
                  </a:lnTo>
                  <a:lnTo>
                    <a:pt x="791" y="461"/>
                  </a:lnTo>
                  <a:lnTo>
                    <a:pt x="746" y="415"/>
                  </a:lnTo>
                  <a:lnTo>
                    <a:pt x="761" y="400"/>
                  </a:lnTo>
                  <a:lnTo>
                    <a:pt x="806" y="353"/>
                  </a:lnTo>
                  <a:lnTo>
                    <a:pt x="821" y="369"/>
                  </a:lnTo>
                  <a:lnTo>
                    <a:pt x="806" y="400"/>
                  </a:lnTo>
                  <a:lnTo>
                    <a:pt x="821" y="384"/>
                  </a:lnTo>
                  <a:lnTo>
                    <a:pt x="865" y="369"/>
                  </a:lnTo>
                  <a:lnTo>
                    <a:pt x="865" y="323"/>
                  </a:lnTo>
                  <a:lnTo>
                    <a:pt x="895" y="323"/>
                  </a:lnTo>
                  <a:lnTo>
                    <a:pt x="910" y="277"/>
                  </a:lnTo>
                  <a:lnTo>
                    <a:pt x="940" y="277"/>
                  </a:lnTo>
                  <a:lnTo>
                    <a:pt x="910" y="215"/>
                  </a:lnTo>
                  <a:lnTo>
                    <a:pt x="940" y="200"/>
                  </a:lnTo>
                  <a:lnTo>
                    <a:pt x="940" y="123"/>
                  </a:lnTo>
                  <a:lnTo>
                    <a:pt x="910" y="123"/>
                  </a:lnTo>
                  <a:lnTo>
                    <a:pt x="895" y="138"/>
                  </a:lnTo>
                  <a:lnTo>
                    <a:pt x="880" y="138"/>
                  </a:lnTo>
                  <a:lnTo>
                    <a:pt x="821" y="92"/>
                  </a:lnTo>
                  <a:lnTo>
                    <a:pt x="821" y="108"/>
                  </a:lnTo>
                  <a:lnTo>
                    <a:pt x="791" y="77"/>
                  </a:lnTo>
                  <a:lnTo>
                    <a:pt x="746" y="31"/>
                  </a:lnTo>
                  <a:lnTo>
                    <a:pt x="701" y="0"/>
                  </a:lnTo>
                  <a:lnTo>
                    <a:pt x="671" y="0"/>
                  </a:lnTo>
                  <a:lnTo>
                    <a:pt x="657" y="46"/>
                  </a:lnTo>
                  <a:lnTo>
                    <a:pt x="671" y="46"/>
                  </a:lnTo>
                  <a:lnTo>
                    <a:pt x="671" y="77"/>
                  </a:lnTo>
                  <a:lnTo>
                    <a:pt x="657" y="123"/>
                  </a:lnTo>
                  <a:lnTo>
                    <a:pt x="642" y="138"/>
                  </a:lnTo>
                  <a:lnTo>
                    <a:pt x="627" y="138"/>
                  </a:lnTo>
                  <a:lnTo>
                    <a:pt x="642" y="169"/>
                  </a:lnTo>
                  <a:lnTo>
                    <a:pt x="671" y="169"/>
                  </a:lnTo>
                  <a:lnTo>
                    <a:pt x="701" y="20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94" name="Freeform 282"/>
            <p:cNvSpPr>
              <a:spLocks/>
            </p:cNvSpPr>
            <p:nvPr/>
          </p:nvSpPr>
          <p:spPr bwMode="auto">
            <a:xfrm>
              <a:off x="2997011" y="2239157"/>
              <a:ext cx="27089" cy="14702"/>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60000 65536"/>
                <a:gd name="T13" fmla="*/ 0 60000 65536"/>
                <a:gd name="T14" fmla="*/ 0 60000 65536"/>
                <a:gd name="T15" fmla="*/ 0 60000 65536"/>
                <a:gd name="T16" fmla="*/ 0 60000 65536"/>
                <a:gd name="T17" fmla="*/ 0 60000 65536"/>
                <a:gd name="T18" fmla="*/ 0 w 46"/>
                <a:gd name="T19" fmla="*/ 0 h 32"/>
                <a:gd name="T20" fmla="*/ 46 w 4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6" h="32">
                  <a:moveTo>
                    <a:pt x="45" y="0"/>
                  </a:moveTo>
                  <a:lnTo>
                    <a:pt x="15" y="0"/>
                  </a:lnTo>
                  <a:lnTo>
                    <a:pt x="0" y="31"/>
                  </a:lnTo>
                  <a:lnTo>
                    <a:pt x="30" y="31"/>
                  </a:lnTo>
                  <a:lnTo>
                    <a:pt x="45" y="16"/>
                  </a:lnTo>
                  <a:lnTo>
                    <a:pt x="45"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295" name="Line 283"/>
            <p:cNvSpPr>
              <a:spLocks noChangeShapeType="1"/>
            </p:cNvSpPr>
            <p:nvPr/>
          </p:nvSpPr>
          <p:spPr bwMode="auto">
            <a:xfrm>
              <a:off x="2623184" y="2106838"/>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96" name="Line 284"/>
            <p:cNvSpPr>
              <a:spLocks noChangeShapeType="1"/>
            </p:cNvSpPr>
            <p:nvPr/>
          </p:nvSpPr>
          <p:spPr bwMode="auto">
            <a:xfrm>
              <a:off x="2806034" y="2153618"/>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97" name="Line 285"/>
            <p:cNvSpPr>
              <a:spLocks noChangeShapeType="1"/>
            </p:cNvSpPr>
            <p:nvPr/>
          </p:nvSpPr>
          <p:spPr bwMode="auto">
            <a:xfrm flipV="1">
              <a:off x="2823642" y="2145598"/>
              <a:ext cx="0" cy="6683"/>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98" name="Line 286"/>
            <p:cNvSpPr>
              <a:spLocks noChangeShapeType="1"/>
            </p:cNvSpPr>
            <p:nvPr/>
          </p:nvSpPr>
          <p:spPr bwMode="auto">
            <a:xfrm>
              <a:off x="2831768" y="2145598"/>
              <a:ext cx="10836"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299" name="Line 287"/>
            <p:cNvSpPr>
              <a:spLocks noChangeShapeType="1"/>
            </p:cNvSpPr>
            <p:nvPr/>
          </p:nvSpPr>
          <p:spPr bwMode="auto">
            <a:xfrm>
              <a:off x="2831768" y="2145598"/>
              <a:ext cx="10836"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300" name="Line 288"/>
            <p:cNvSpPr>
              <a:spLocks noChangeShapeType="1"/>
            </p:cNvSpPr>
            <p:nvPr/>
          </p:nvSpPr>
          <p:spPr bwMode="auto">
            <a:xfrm>
              <a:off x="2842604" y="214559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301" name="Line 289"/>
            <p:cNvSpPr>
              <a:spLocks noChangeShapeType="1"/>
            </p:cNvSpPr>
            <p:nvPr/>
          </p:nvSpPr>
          <p:spPr bwMode="auto">
            <a:xfrm flipV="1">
              <a:off x="2849376" y="2137579"/>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302" name="Line 290"/>
            <p:cNvSpPr>
              <a:spLocks noChangeShapeType="1"/>
            </p:cNvSpPr>
            <p:nvPr/>
          </p:nvSpPr>
          <p:spPr bwMode="auto">
            <a:xfrm>
              <a:off x="2849376" y="2137579"/>
              <a:ext cx="8127"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303" name="Line 291"/>
            <p:cNvSpPr>
              <a:spLocks noChangeShapeType="1"/>
            </p:cNvSpPr>
            <p:nvPr/>
          </p:nvSpPr>
          <p:spPr bwMode="auto">
            <a:xfrm>
              <a:off x="2857503" y="214559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304" name="Line 292"/>
            <p:cNvSpPr>
              <a:spLocks noChangeShapeType="1"/>
            </p:cNvSpPr>
            <p:nvPr/>
          </p:nvSpPr>
          <p:spPr bwMode="auto">
            <a:xfrm>
              <a:off x="2631310" y="210683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305" name="Line 293"/>
            <p:cNvSpPr>
              <a:spLocks noChangeShapeType="1"/>
            </p:cNvSpPr>
            <p:nvPr/>
          </p:nvSpPr>
          <p:spPr bwMode="auto">
            <a:xfrm>
              <a:off x="2640791" y="2100156"/>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306" name="Line 294"/>
            <p:cNvSpPr>
              <a:spLocks noChangeShapeType="1"/>
            </p:cNvSpPr>
            <p:nvPr/>
          </p:nvSpPr>
          <p:spPr bwMode="auto">
            <a:xfrm>
              <a:off x="2650273" y="2100156"/>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307" name="Line 295"/>
            <p:cNvSpPr>
              <a:spLocks noChangeShapeType="1"/>
            </p:cNvSpPr>
            <p:nvPr/>
          </p:nvSpPr>
          <p:spPr bwMode="auto">
            <a:xfrm>
              <a:off x="2658399" y="210683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308" name="Freeform 296"/>
            <p:cNvSpPr>
              <a:spLocks/>
            </p:cNvSpPr>
            <p:nvPr/>
          </p:nvSpPr>
          <p:spPr bwMode="auto">
            <a:xfrm>
              <a:off x="2936061" y="2199060"/>
              <a:ext cx="78558" cy="172415"/>
            </a:xfrm>
            <a:custGeom>
              <a:avLst/>
              <a:gdLst>
                <a:gd name="T0" fmla="*/ 0 w 135"/>
                <a:gd name="T1" fmla="*/ 0 h 340"/>
                <a:gd name="T2" fmla="*/ 0 w 135"/>
                <a:gd name="T3" fmla="*/ 0 h 340"/>
                <a:gd name="T4" fmla="*/ 0 w 135"/>
                <a:gd name="T5" fmla="*/ 0 h 340"/>
                <a:gd name="T6" fmla="*/ 0 w 135"/>
                <a:gd name="T7" fmla="*/ 0 h 340"/>
                <a:gd name="T8" fmla="*/ 0 w 135"/>
                <a:gd name="T9" fmla="*/ 0 h 340"/>
                <a:gd name="T10" fmla="*/ 0 w 135"/>
                <a:gd name="T11" fmla="*/ 0 h 340"/>
                <a:gd name="T12" fmla="*/ 0 w 135"/>
                <a:gd name="T13" fmla="*/ 0 h 340"/>
                <a:gd name="T14" fmla="*/ 0 w 135"/>
                <a:gd name="T15" fmla="*/ 0 h 340"/>
                <a:gd name="T16" fmla="*/ 0 w 135"/>
                <a:gd name="T17" fmla="*/ 0 h 340"/>
                <a:gd name="T18" fmla="*/ 0 w 135"/>
                <a:gd name="T19" fmla="*/ 0 h 340"/>
                <a:gd name="T20" fmla="*/ 0 w 135"/>
                <a:gd name="T21" fmla="*/ 0 h 340"/>
                <a:gd name="T22" fmla="*/ 0 w 135"/>
                <a:gd name="T23" fmla="*/ 0 h 340"/>
                <a:gd name="T24" fmla="*/ 0 w 135"/>
                <a:gd name="T25" fmla="*/ 0 h 340"/>
                <a:gd name="T26" fmla="*/ 0 w 135"/>
                <a:gd name="T27" fmla="*/ 0 h 340"/>
                <a:gd name="T28" fmla="*/ 0 w 135"/>
                <a:gd name="T29" fmla="*/ 0 h 340"/>
                <a:gd name="T30" fmla="*/ 0 w 135"/>
                <a:gd name="T31" fmla="*/ 0 h 340"/>
                <a:gd name="T32" fmla="*/ 0 w 135"/>
                <a:gd name="T33" fmla="*/ 0 h 340"/>
                <a:gd name="T34" fmla="*/ 0 w 135"/>
                <a:gd name="T35" fmla="*/ 0 h 340"/>
                <a:gd name="T36" fmla="*/ 0 w 135"/>
                <a:gd name="T37" fmla="*/ 0 h 340"/>
                <a:gd name="T38" fmla="*/ 0 w 135"/>
                <a:gd name="T39" fmla="*/ 0 h 340"/>
                <a:gd name="T40" fmla="*/ 0 w 135"/>
                <a:gd name="T41" fmla="*/ 0 h 340"/>
                <a:gd name="T42" fmla="*/ 0 w 135"/>
                <a:gd name="T43" fmla="*/ 0 h 340"/>
                <a:gd name="T44" fmla="*/ 0 w 135"/>
                <a:gd name="T45" fmla="*/ 0 h 340"/>
                <a:gd name="T46" fmla="*/ 0 w 135"/>
                <a:gd name="T47" fmla="*/ 0 h 340"/>
                <a:gd name="T48" fmla="*/ 0 w 135"/>
                <a:gd name="T49" fmla="*/ 0 h 340"/>
                <a:gd name="T50" fmla="*/ 0 w 135"/>
                <a:gd name="T51" fmla="*/ 0 h 340"/>
                <a:gd name="T52" fmla="*/ 0 w 135"/>
                <a:gd name="T53" fmla="*/ 0 h 340"/>
                <a:gd name="T54" fmla="*/ 0 w 135"/>
                <a:gd name="T55" fmla="*/ 0 h 340"/>
                <a:gd name="T56" fmla="*/ 0 w 135"/>
                <a:gd name="T57" fmla="*/ 0 h 340"/>
                <a:gd name="T58" fmla="*/ 0 w 135"/>
                <a:gd name="T59" fmla="*/ 0 h 340"/>
                <a:gd name="T60" fmla="*/ 0 w 135"/>
                <a:gd name="T61" fmla="*/ 0 h 3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5"/>
                <a:gd name="T94" fmla="*/ 0 h 340"/>
                <a:gd name="T95" fmla="*/ 135 w 135"/>
                <a:gd name="T96" fmla="*/ 340 h 3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5" h="340">
                  <a:moveTo>
                    <a:pt x="0" y="15"/>
                  </a:moveTo>
                  <a:lnTo>
                    <a:pt x="0" y="46"/>
                  </a:lnTo>
                  <a:lnTo>
                    <a:pt x="15" y="46"/>
                  </a:lnTo>
                  <a:lnTo>
                    <a:pt x="30" y="77"/>
                  </a:lnTo>
                  <a:lnTo>
                    <a:pt x="45" y="108"/>
                  </a:lnTo>
                  <a:lnTo>
                    <a:pt x="74" y="154"/>
                  </a:lnTo>
                  <a:lnTo>
                    <a:pt x="89" y="170"/>
                  </a:lnTo>
                  <a:lnTo>
                    <a:pt x="89" y="200"/>
                  </a:lnTo>
                  <a:lnTo>
                    <a:pt x="89" y="247"/>
                  </a:lnTo>
                  <a:lnTo>
                    <a:pt x="89" y="262"/>
                  </a:lnTo>
                  <a:lnTo>
                    <a:pt x="74" y="247"/>
                  </a:lnTo>
                  <a:lnTo>
                    <a:pt x="74" y="262"/>
                  </a:lnTo>
                  <a:lnTo>
                    <a:pt x="45" y="293"/>
                  </a:lnTo>
                  <a:lnTo>
                    <a:pt x="60" y="293"/>
                  </a:lnTo>
                  <a:lnTo>
                    <a:pt x="45" y="308"/>
                  </a:lnTo>
                  <a:lnTo>
                    <a:pt x="60" y="339"/>
                  </a:lnTo>
                  <a:lnTo>
                    <a:pt x="74" y="339"/>
                  </a:lnTo>
                  <a:lnTo>
                    <a:pt x="89" y="293"/>
                  </a:lnTo>
                  <a:lnTo>
                    <a:pt x="119" y="262"/>
                  </a:lnTo>
                  <a:lnTo>
                    <a:pt x="134" y="231"/>
                  </a:lnTo>
                  <a:lnTo>
                    <a:pt x="119" y="185"/>
                  </a:lnTo>
                  <a:lnTo>
                    <a:pt x="104" y="154"/>
                  </a:lnTo>
                  <a:lnTo>
                    <a:pt x="60" y="108"/>
                  </a:lnTo>
                  <a:lnTo>
                    <a:pt x="45" y="77"/>
                  </a:lnTo>
                  <a:lnTo>
                    <a:pt x="74" y="62"/>
                  </a:lnTo>
                  <a:lnTo>
                    <a:pt x="89" y="46"/>
                  </a:lnTo>
                  <a:lnTo>
                    <a:pt x="60" y="31"/>
                  </a:lnTo>
                  <a:lnTo>
                    <a:pt x="60" y="15"/>
                  </a:lnTo>
                  <a:lnTo>
                    <a:pt x="45" y="0"/>
                  </a:lnTo>
                  <a:lnTo>
                    <a:pt x="15" y="15"/>
                  </a:lnTo>
                  <a:lnTo>
                    <a:pt x="0" y="15"/>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09" name="Freeform 297"/>
            <p:cNvSpPr>
              <a:spLocks/>
            </p:cNvSpPr>
            <p:nvPr/>
          </p:nvSpPr>
          <p:spPr bwMode="auto">
            <a:xfrm>
              <a:off x="2944187" y="2301975"/>
              <a:ext cx="44697" cy="46779"/>
            </a:xfrm>
            <a:custGeom>
              <a:avLst/>
              <a:gdLst>
                <a:gd name="T0" fmla="*/ 0 w 75"/>
                <a:gd name="T1" fmla="*/ 0 h 93"/>
                <a:gd name="T2" fmla="*/ 0 w 75"/>
                <a:gd name="T3" fmla="*/ 0 h 93"/>
                <a:gd name="T4" fmla="*/ 0 w 75"/>
                <a:gd name="T5" fmla="*/ 0 h 93"/>
                <a:gd name="T6" fmla="*/ 0 w 75"/>
                <a:gd name="T7" fmla="*/ 0 h 93"/>
                <a:gd name="T8" fmla="*/ 0 w 75"/>
                <a:gd name="T9" fmla="*/ 0 h 93"/>
                <a:gd name="T10" fmla="*/ 0 w 75"/>
                <a:gd name="T11" fmla="*/ 0 h 93"/>
                <a:gd name="T12" fmla="*/ 0 w 75"/>
                <a:gd name="T13" fmla="*/ 0 h 93"/>
                <a:gd name="T14" fmla="*/ 0 w 75"/>
                <a:gd name="T15" fmla="*/ 0 h 93"/>
                <a:gd name="T16" fmla="*/ 0 w 75"/>
                <a:gd name="T17" fmla="*/ 0 h 93"/>
                <a:gd name="T18" fmla="*/ 0 w 75"/>
                <a:gd name="T19" fmla="*/ 0 h 93"/>
                <a:gd name="T20" fmla="*/ 0 w 75"/>
                <a:gd name="T21" fmla="*/ 0 h 93"/>
                <a:gd name="T22" fmla="*/ 0 w 75"/>
                <a:gd name="T23" fmla="*/ 0 h 93"/>
                <a:gd name="T24" fmla="*/ 0 w 75"/>
                <a:gd name="T25" fmla="*/ 0 h 93"/>
                <a:gd name="T26" fmla="*/ 0 w 75"/>
                <a:gd name="T27" fmla="*/ 0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
                <a:gd name="T43" fmla="*/ 0 h 93"/>
                <a:gd name="T44" fmla="*/ 75 w 75"/>
                <a:gd name="T45" fmla="*/ 93 h 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 h="93">
                  <a:moveTo>
                    <a:pt x="0" y="61"/>
                  </a:moveTo>
                  <a:lnTo>
                    <a:pt x="15" y="61"/>
                  </a:lnTo>
                  <a:lnTo>
                    <a:pt x="15" y="77"/>
                  </a:lnTo>
                  <a:lnTo>
                    <a:pt x="30" y="92"/>
                  </a:lnTo>
                  <a:lnTo>
                    <a:pt x="59" y="61"/>
                  </a:lnTo>
                  <a:lnTo>
                    <a:pt x="59" y="46"/>
                  </a:lnTo>
                  <a:lnTo>
                    <a:pt x="74" y="61"/>
                  </a:lnTo>
                  <a:lnTo>
                    <a:pt x="74" y="46"/>
                  </a:lnTo>
                  <a:lnTo>
                    <a:pt x="74" y="0"/>
                  </a:lnTo>
                  <a:lnTo>
                    <a:pt x="59" y="0"/>
                  </a:lnTo>
                  <a:lnTo>
                    <a:pt x="44" y="0"/>
                  </a:lnTo>
                  <a:lnTo>
                    <a:pt x="15" y="0"/>
                  </a:lnTo>
                  <a:lnTo>
                    <a:pt x="0" y="31"/>
                  </a:lnTo>
                  <a:lnTo>
                    <a:pt x="0" y="61"/>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10" name="Freeform 298"/>
            <p:cNvSpPr>
              <a:spLocks/>
            </p:cNvSpPr>
            <p:nvPr/>
          </p:nvSpPr>
          <p:spPr bwMode="auto">
            <a:xfrm>
              <a:off x="2823642" y="2145598"/>
              <a:ext cx="88039" cy="203156"/>
            </a:xfrm>
            <a:custGeom>
              <a:avLst/>
              <a:gdLst>
                <a:gd name="T0" fmla="*/ 0 w 151"/>
                <a:gd name="T1" fmla="*/ 0 h 401"/>
                <a:gd name="T2" fmla="*/ 0 w 151"/>
                <a:gd name="T3" fmla="*/ 0 h 401"/>
                <a:gd name="T4" fmla="*/ 0 w 151"/>
                <a:gd name="T5" fmla="*/ 0 h 401"/>
                <a:gd name="T6" fmla="*/ 0 w 151"/>
                <a:gd name="T7" fmla="*/ 0 h 401"/>
                <a:gd name="T8" fmla="*/ 0 w 151"/>
                <a:gd name="T9" fmla="*/ 0 h 401"/>
                <a:gd name="T10" fmla="*/ 0 w 151"/>
                <a:gd name="T11" fmla="*/ 0 h 401"/>
                <a:gd name="T12" fmla="*/ 0 w 151"/>
                <a:gd name="T13" fmla="*/ 0 h 401"/>
                <a:gd name="T14" fmla="*/ 0 w 151"/>
                <a:gd name="T15" fmla="*/ 0 h 401"/>
                <a:gd name="T16" fmla="*/ 0 w 151"/>
                <a:gd name="T17" fmla="*/ 0 h 401"/>
                <a:gd name="T18" fmla="*/ 0 w 151"/>
                <a:gd name="T19" fmla="*/ 0 h 401"/>
                <a:gd name="T20" fmla="*/ 0 w 151"/>
                <a:gd name="T21" fmla="*/ 0 h 401"/>
                <a:gd name="T22" fmla="*/ 0 w 151"/>
                <a:gd name="T23" fmla="*/ 0 h 401"/>
                <a:gd name="T24" fmla="*/ 0 w 151"/>
                <a:gd name="T25" fmla="*/ 0 h 401"/>
                <a:gd name="T26" fmla="*/ 0 w 151"/>
                <a:gd name="T27" fmla="*/ 0 h 401"/>
                <a:gd name="T28" fmla="*/ 0 w 151"/>
                <a:gd name="T29" fmla="*/ 0 h 401"/>
                <a:gd name="T30" fmla="*/ 0 w 151"/>
                <a:gd name="T31" fmla="*/ 0 h 401"/>
                <a:gd name="T32" fmla="*/ 0 w 151"/>
                <a:gd name="T33" fmla="*/ 0 h 401"/>
                <a:gd name="T34" fmla="*/ 0 w 151"/>
                <a:gd name="T35" fmla="*/ 0 h 401"/>
                <a:gd name="T36" fmla="*/ 0 w 151"/>
                <a:gd name="T37" fmla="*/ 0 h 401"/>
                <a:gd name="T38" fmla="*/ 0 w 151"/>
                <a:gd name="T39" fmla="*/ 0 h 401"/>
                <a:gd name="T40" fmla="*/ 0 w 151"/>
                <a:gd name="T41" fmla="*/ 0 h 401"/>
                <a:gd name="T42" fmla="*/ 0 w 151"/>
                <a:gd name="T43" fmla="*/ 0 h 401"/>
                <a:gd name="T44" fmla="*/ 0 w 151"/>
                <a:gd name="T45" fmla="*/ 0 h 401"/>
                <a:gd name="T46" fmla="*/ 0 w 151"/>
                <a:gd name="T47" fmla="*/ 0 h 401"/>
                <a:gd name="T48" fmla="*/ 0 w 151"/>
                <a:gd name="T49" fmla="*/ 0 h 401"/>
                <a:gd name="T50" fmla="*/ 0 w 151"/>
                <a:gd name="T51" fmla="*/ 0 h 401"/>
                <a:gd name="T52" fmla="*/ 0 w 151"/>
                <a:gd name="T53" fmla="*/ 0 h 401"/>
                <a:gd name="T54" fmla="*/ 0 w 151"/>
                <a:gd name="T55" fmla="*/ 0 h 401"/>
                <a:gd name="T56" fmla="*/ 0 w 151"/>
                <a:gd name="T57" fmla="*/ 0 h 401"/>
                <a:gd name="T58" fmla="*/ 0 w 151"/>
                <a:gd name="T59" fmla="*/ 0 h 401"/>
                <a:gd name="T60" fmla="*/ 0 w 151"/>
                <a:gd name="T61" fmla="*/ 0 h 401"/>
                <a:gd name="T62" fmla="*/ 0 w 151"/>
                <a:gd name="T63" fmla="*/ 0 h 401"/>
                <a:gd name="T64" fmla="*/ 0 w 151"/>
                <a:gd name="T65" fmla="*/ 0 h 401"/>
                <a:gd name="T66" fmla="*/ 0 w 151"/>
                <a:gd name="T67" fmla="*/ 0 h 4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
                <a:gd name="T103" fmla="*/ 0 h 401"/>
                <a:gd name="T104" fmla="*/ 151 w 151"/>
                <a:gd name="T105" fmla="*/ 401 h 4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 h="401">
                  <a:moveTo>
                    <a:pt x="150" y="154"/>
                  </a:moveTo>
                  <a:lnTo>
                    <a:pt x="120" y="154"/>
                  </a:lnTo>
                  <a:lnTo>
                    <a:pt x="105" y="92"/>
                  </a:lnTo>
                  <a:lnTo>
                    <a:pt x="90" y="108"/>
                  </a:lnTo>
                  <a:lnTo>
                    <a:pt x="90" y="77"/>
                  </a:lnTo>
                  <a:lnTo>
                    <a:pt x="105" y="62"/>
                  </a:lnTo>
                  <a:lnTo>
                    <a:pt x="90" y="15"/>
                  </a:lnTo>
                  <a:lnTo>
                    <a:pt x="90" y="0"/>
                  </a:lnTo>
                  <a:lnTo>
                    <a:pt x="60" y="0"/>
                  </a:lnTo>
                  <a:lnTo>
                    <a:pt x="45" y="46"/>
                  </a:lnTo>
                  <a:lnTo>
                    <a:pt x="30" y="62"/>
                  </a:lnTo>
                  <a:lnTo>
                    <a:pt x="30" y="108"/>
                  </a:lnTo>
                  <a:lnTo>
                    <a:pt x="15" y="108"/>
                  </a:lnTo>
                  <a:lnTo>
                    <a:pt x="15" y="154"/>
                  </a:lnTo>
                  <a:lnTo>
                    <a:pt x="0" y="154"/>
                  </a:lnTo>
                  <a:lnTo>
                    <a:pt x="15" y="169"/>
                  </a:lnTo>
                  <a:lnTo>
                    <a:pt x="0" y="169"/>
                  </a:lnTo>
                  <a:lnTo>
                    <a:pt x="15" y="200"/>
                  </a:lnTo>
                  <a:lnTo>
                    <a:pt x="30" y="200"/>
                  </a:lnTo>
                  <a:lnTo>
                    <a:pt x="60" y="246"/>
                  </a:lnTo>
                  <a:lnTo>
                    <a:pt x="45" y="277"/>
                  </a:lnTo>
                  <a:lnTo>
                    <a:pt x="75" y="277"/>
                  </a:lnTo>
                  <a:lnTo>
                    <a:pt x="90" y="262"/>
                  </a:lnTo>
                  <a:lnTo>
                    <a:pt x="120" y="308"/>
                  </a:lnTo>
                  <a:lnTo>
                    <a:pt x="120" y="323"/>
                  </a:lnTo>
                  <a:lnTo>
                    <a:pt x="135" y="369"/>
                  </a:lnTo>
                  <a:lnTo>
                    <a:pt x="135" y="400"/>
                  </a:lnTo>
                  <a:lnTo>
                    <a:pt x="150" y="369"/>
                  </a:lnTo>
                  <a:lnTo>
                    <a:pt x="135" y="292"/>
                  </a:lnTo>
                  <a:lnTo>
                    <a:pt x="135" y="262"/>
                  </a:lnTo>
                  <a:lnTo>
                    <a:pt x="105" y="215"/>
                  </a:lnTo>
                  <a:lnTo>
                    <a:pt x="120" y="185"/>
                  </a:lnTo>
                  <a:lnTo>
                    <a:pt x="150" y="185"/>
                  </a:lnTo>
                  <a:lnTo>
                    <a:pt x="150" y="154"/>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11" name="Freeform 299"/>
            <p:cNvSpPr>
              <a:spLocks/>
            </p:cNvSpPr>
            <p:nvPr/>
          </p:nvSpPr>
          <p:spPr bwMode="auto">
            <a:xfrm>
              <a:off x="2911681" y="2207080"/>
              <a:ext cx="77203" cy="94895"/>
            </a:xfrm>
            <a:custGeom>
              <a:avLst/>
              <a:gdLst>
                <a:gd name="T0" fmla="*/ 0 w 134"/>
                <a:gd name="T1" fmla="*/ 0 h 186"/>
                <a:gd name="T2" fmla="*/ 0 w 134"/>
                <a:gd name="T3" fmla="*/ 0 h 186"/>
                <a:gd name="T4" fmla="*/ 0 w 134"/>
                <a:gd name="T5" fmla="*/ 0 h 186"/>
                <a:gd name="T6" fmla="*/ 0 w 134"/>
                <a:gd name="T7" fmla="*/ 0 h 186"/>
                <a:gd name="T8" fmla="*/ 0 w 134"/>
                <a:gd name="T9" fmla="*/ 0 h 186"/>
                <a:gd name="T10" fmla="*/ 0 w 134"/>
                <a:gd name="T11" fmla="*/ 0 h 186"/>
                <a:gd name="T12" fmla="*/ 0 w 134"/>
                <a:gd name="T13" fmla="*/ 0 h 186"/>
                <a:gd name="T14" fmla="*/ 0 w 134"/>
                <a:gd name="T15" fmla="*/ 0 h 186"/>
                <a:gd name="T16" fmla="*/ 0 w 134"/>
                <a:gd name="T17" fmla="*/ 0 h 186"/>
                <a:gd name="T18" fmla="*/ 0 w 134"/>
                <a:gd name="T19" fmla="*/ 0 h 186"/>
                <a:gd name="T20" fmla="*/ 0 w 134"/>
                <a:gd name="T21" fmla="*/ 0 h 186"/>
                <a:gd name="T22" fmla="*/ 0 w 134"/>
                <a:gd name="T23" fmla="*/ 0 h 186"/>
                <a:gd name="T24" fmla="*/ 0 w 134"/>
                <a:gd name="T25" fmla="*/ 0 h 186"/>
                <a:gd name="T26" fmla="*/ 0 w 134"/>
                <a:gd name="T27" fmla="*/ 0 h 186"/>
                <a:gd name="T28" fmla="*/ 0 w 134"/>
                <a:gd name="T29" fmla="*/ 0 h 186"/>
                <a:gd name="T30" fmla="*/ 0 w 134"/>
                <a:gd name="T31" fmla="*/ 0 h 186"/>
                <a:gd name="T32" fmla="*/ 0 w 134"/>
                <a:gd name="T33" fmla="*/ 0 h 186"/>
                <a:gd name="T34" fmla="*/ 0 w 134"/>
                <a:gd name="T35" fmla="*/ 0 h 186"/>
                <a:gd name="T36" fmla="*/ 0 w 134"/>
                <a:gd name="T37" fmla="*/ 0 h 186"/>
                <a:gd name="T38" fmla="*/ 0 w 134"/>
                <a:gd name="T39" fmla="*/ 0 h 186"/>
                <a:gd name="T40" fmla="*/ 0 w 134"/>
                <a:gd name="T41" fmla="*/ 0 h 186"/>
                <a:gd name="T42" fmla="*/ 0 w 134"/>
                <a:gd name="T43" fmla="*/ 0 h 186"/>
                <a:gd name="T44" fmla="*/ 0 w 134"/>
                <a:gd name="T45" fmla="*/ 0 h 1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4"/>
                <a:gd name="T70" fmla="*/ 0 h 186"/>
                <a:gd name="T71" fmla="*/ 134 w 134"/>
                <a:gd name="T72" fmla="*/ 186 h 18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4" h="186">
                  <a:moveTo>
                    <a:pt x="0" y="31"/>
                  </a:moveTo>
                  <a:lnTo>
                    <a:pt x="0" y="62"/>
                  </a:lnTo>
                  <a:lnTo>
                    <a:pt x="0" y="77"/>
                  </a:lnTo>
                  <a:lnTo>
                    <a:pt x="15" y="77"/>
                  </a:lnTo>
                  <a:lnTo>
                    <a:pt x="30" y="108"/>
                  </a:lnTo>
                  <a:lnTo>
                    <a:pt x="44" y="123"/>
                  </a:lnTo>
                  <a:lnTo>
                    <a:pt x="59" y="108"/>
                  </a:lnTo>
                  <a:lnTo>
                    <a:pt x="74" y="123"/>
                  </a:lnTo>
                  <a:lnTo>
                    <a:pt x="89" y="139"/>
                  </a:lnTo>
                  <a:lnTo>
                    <a:pt x="103" y="170"/>
                  </a:lnTo>
                  <a:lnTo>
                    <a:pt x="118" y="185"/>
                  </a:lnTo>
                  <a:lnTo>
                    <a:pt x="133" y="185"/>
                  </a:lnTo>
                  <a:lnTo>
                    <a:pt x="133" y="154"/>
                  </a:lnTo>
                  <a:lnTo>
                    <a:pt x="118" y="139"/>
                  </a:lnTo>
                  <a:lnTo>
                    <a:pt x="89" y="93"/>
                  </a:lnTo>
                  <a:lnTo>
                    <a:pt x="74" y="62"/>
                  </a:lnTo>
                  <a:lnTo>
                    <a:pt x="59" y="31"/>
                  </a:lnTo>
                  <a:lnTo>
                    <a:pt x="44" y="31"/>
                  </a:lnTo>
                  <a:lnTo>
                    <a:pt x="44" y="0"/>
                  </a:lnTo>
                  <a:lnTo>
                    <a:pt x="30" y="15"/>
                  </a:lnTo>
                  <a:lnTo>
                    <a:pt x="30" y="31"/>
                  </a:lnTo>
                  <a:lnTo>
                    <a:pt x="15" y="46"/>
                  </a:lnTo>
                  <a:lnTo>
                    <a:pt x="0" y="31"/>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12" name="Oval 300"/>
            <p:cNvSpPr>
              <a:spLocks noChangeArrowheads="1"/>
            </p:cNvSpPr>
            <p:nvPr/>
          </p:nvSpPr>
          <p:spPr bwMode="auto">
            <a:xfrm>
              <a:off x="3066087" y="2191041"/>
              <a:ext cx="1354" cy="8019"/>
            </a:xfrm>
            <a:prstGeom prst="ellipse">
              <a:avLst/>
            </a:prstGeom>
            <a:solidFill>
              <a:srgbClr val="00FF00"/>
            </a:solidFill>
            <a:ln w="3175">
              <a:solidFill>
                <a:schemeClr val="bg1"/>
              </a:solidFill>
              <a:round/>
              <a:headEnd/>
              <a:tailEnd/>
            </a:ln>
          </p:spPr>
          <p:txBody>
            <a:bodyPr wrap="none" lIns="67866" tIns="33338" rIns="67866" bIns="33338" anchor="ctr"/>
            <a:lstStyle/>
            <a:p>
              <a:pPr defTabSz="685800">
                <a:spcBef>
                  <a:spcPct val="50000"/>
                </a:spcBef>
                <a:defRPr/>
              </a:pPr>
              <a:endParaRPr lang="en-US" sz="3000" dirty="0">
                <a:solidFill>
                  <a:prstClr val="black"/>
                </a:solidFill>
                <a:latin typeface="Calibri" panose="020F0502020204030204"/>
              </a:endParaRPr>
            </a:p>
          </p:txBody>
        </p:sp>
        <p:sp>
          <p:nvSpPr>
            <p:cNvPr id="313" name="Oval 301"/>
            <p:cNvSpPr>
              <a:spLocks noChangeArrowheads="1"/>
            </p:cNvSpPr>
            <p:nvPr/>
          </p:nvSpPr>
          <p:spPr bwMode="auto">
            <a:xfrm>
              <a:off x="3049834" y="2191041"/>
              <a:ext cx="6772" cy="8019"/>
            </a:xfrm>
            <a:prstGeom prst="ellipse">
              <a:avLst/>
            </a:prstGeom>
            <a:solidFill>
              <a:srgbClr val="FF0040"/>
            </a:solidFill>
            <a:ln w="3175" cap="rnd">
              <a:solidFill>
                <a:schemeClr val="bg1"/>
              </a:solidFill>
              <a:round/>
              <a:headEnd/>
              <a:tailEnd/>
            </a:ln>
          </p:spPr>
          <p:txBody>
            <a:bodyPr/>
            <a:lstStyle/>
            <a:p>
              <a:pPr defTabSz="685800">
                <a:spcBef>
                  <a:spcPct val="50000"/>
                </a:spcBef>
                <a:defRPr/>
              </a:pPr>
              <a:endParaRPr lang="en-US" sz="3000" dirty="0">
                <a:solidFill>
                  <a:prstClr val="black"/>
                </a:solidFill>
                <a:latin typeface="Calibri" panose="020F0502020204030204"/>
              </a:endParaRPr>
            </a:p>
          </p:txBody>
        </p:sp>
        <p:sp>
          <p:nvSpPr>
            <p:cNvPr id="314" name="Freeform 302"/>
            <p:cNvSpPr>
              <a:spLocks/>
            </p:cNvSpPr>
            <p:nvPr/>
          </p:nvSpPr>
          <p:spPr bwMode="auto">
            <a:xfrm>
              <a:off x="2831768" y="1788739"/>
              <a:ext cx="17608" cy="46779"/>
            </a:xfrm>
            <a:custGeom>
              <a:avLst/>
              <a:gdLst>
                <a:gd name="T0" fmla="*/ 0 w 30"/>
                <a:gd name="T1" fmla="*/ 0 h 93"/>
                <a:gd name="T2" fmla="*/ 0 w 30"/>
                <a:gd name="T3" fmla="*/ 0 h 93"/>
                <a:gd name="T4" fmla="*/ 0 w 30"/>
                <a:gd name="T5" fmla="*/ 0 h 93"/>
                <a:gd name="T6" fmla="*/ 0 w 30"/>
                <a:gd name="T7" fmla="*/ 0 h 93"/>
                <a:gd name="T8" fmla="*/ 0 w 30"/>
                <a:gd name="T9" fmla="*/ 0 h 93"/>
                <a:gd name="T10" fmla="*/ 0 w 30"/>
                <a:gd name="T11" fmla="*/ 0 h 93"/>
                <a:gd name="T12" fmla="*/ 0 60000 65536"/>
                <a:gd name="T13" fmla="*/ 0 60000 65536"/>
                <a:gd name="T14" fmla="*/ 0 60000 65536"/>
                <a:gd name="T15" fmla="*/ 0 60000 65536"/>
                <a:gd name="T16" fmla="*/ 0 60000 65536"/>
                <a:gd name="T17" fmla="*/ 0 60000 65536"/>
                <a:gd name="T18" fmla="*/ 0 w 30"/>
                <a:gd name="T19" fmla="*/ 0 h 93"/>
                <a:gd name="T20" fmla="*/ 30 w 30"/>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30" h="93">
                  <a:moveTo>
                    <a:pt x="15" y="0"/>
                  </a:moveTo>
                  <a:lnTo>
                    <a:pt x="15" y="46"/>
                  </a:lnTo>
                  <a:lnTo>
                    <a:pt x="0" y="92"/>
                  </a:lnTo>
                  <a:lnTo>
                    <a:pt x="29" y="92"/>
                  </a:lnTo>
                  <a:lnTo>
                    <a:pt x="29" y="46"/>
                  </a:lnTo>
                  <a:lnTo>
                    <a:pt x="15" y="0"/>
                  </a:lnTo>
                </a:path>
              </a:pathLst>
            </a:custGeom>
            <a:solidFill>
              <a:srgbClr val="FFFFFF"/>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15" name="Line 303"/>
            <p:cNvSpPr>
              <a:spLocks noChangeShapeType="1"/>
            </p:cNvSpPr>
            <p:nvPr/>
          </p:nvSpPr>
          <p:spPr bwMode="auto">
            <a:xfrm>
              <a:off x="3127037" y="199857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316" name="Line 304"/>
            <p:cNvSpPr>
              <a:spLocks noChangeShapeType="1"/>
            </p:cNvSpPr>
            <p:nvPr/>
          </p:nvSpPr>
          <p:spPr bwMode="auto">
            <a:xfrm>
              <a:off x="3136519" y="1998578"/>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317" name="Line 305"/>
            <p:cNvSpPr>
              <a:spLocks noChangeShapeType="1"/>
            </p:cNvSpPr>
            <p:nvPr/>
          </p:nvSpPr>
          <p:spPr bwMode="auto">
            <a:xfrm flipV="1">
              <a:off x="3136519" y="1989222"/>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318" name="Line 306"/>
            <p:cNvSpPr>
              <a:spLocks noChangeShapeType="1"/>
            </p:cNvSpPr>
            <p:nvPr/>
          </p:nvSpPr>
          <p:spPr bwMode="auto">
            <a:xfrm>
              <a:off x="3136519" y="1990558"/>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319" name="Line 307"/>
            <p:cNvSpPr>
              <a:spLocks noChangeShapeType="1"/>
            </p:cNvSpPr>
            <p:nvPr/>
          </p:nvSpPr>
          <p:spPr bwMode="auto">
            <a:xfrm>
              <a:off x="3136519" y="1990558"/>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320" name="Line 308"/>
            <p:cNvSpPr>
              <a:spLocks noChangeShapeType="1"/>
            </p:cNvSpPr>
            <p:nvPr/>
          </p:nvSpPr>
          <p:spPr bwMode="auto">
            <a:xfrm>
              <a:off x="3144645" y="199055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321" name="Line 309"/>
            <p:cNvSpPr>
              <a:spLocks noChangeShapeType="1"/>
            </p:cNvSpPr>
            <p:nvPr/>
          </p:nvSpPr>
          <p:spPr bwMode="auto">
            <a:xfrm>
              <a:off x="3144645" y="199055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322" name="Freeform 310"/>
            <p:cNvSpPr>
              <a:spLocks/>
            </p:cNvSpPr>
            <p:nvPr/>
          </p:nvSpPr>
          <p:spPr bwMode="auto">
            <a:xfrm>
              <a:off x="3127037" y="1990558"/>
              <a:ext cx="35216" cy="53462"/>
            </a:xfrm>
            <a:custGeom>
              <a:avLst/>
              <a:gdLst>
                <a:gd name="T0" fmla="*/ 0 w 61"/>
                <a:gd name="T1" fmla="*/ 0 h 108"/>
                <a:gd name="T2" fmla="*/ 0 w 61"/>
                <a:gd name="T3" fmla="*/ 0 h 108"/>
                <a:gd name="T4" fmla="*/ 0 w 61"/>
                <a:gd name="T5" fmla="*/ 0 h 108"/>
                <a:gd name="T6" fmla="*/ 0 w 61"/>
                <a:gd name="T7" fmla="*/ 0 h 108"/>
                <a:gd name="T8" fmla="*/ 0 w 61"/>
                <a:gd name="T9" fmla="*/ 0 h 108"/>
                <a:gd name="T10" fmla="*/ 0 w 61"/>
                <a:gd name="T11" fmla="*/ 0 h 108"/>
                <a:gd name="T12" fmla="*/ 0 w 61"/>
                <a:gd name="T13" fmla="*/ 0 h 108"/>
                <a:gd name="T14" fmla="*/ 0 w 61"/>
                <a:gd name="T15" fmla="*/ 0 h 108"/>
                <a:gd name="T16" fmla="*/ 0 w 61"/>
                <a:gd name="T17" fmla="*/ 0 h 108"/>
                <a:gd name="T18" fmla="*/ 0 w 61"/>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108"/>
                <a:gd name="T32" fmla="*/ 61 w 61"/>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108">
                  <a:moveTo>
                    <a:pt x="30" y="0"/>
                  </a:moveTo>
                  <a:lnTo>
                    <a:pt x="0" y="15"/>
                  </a:lnTo>
                  <a:lnTo>
                    <a:pt x="15" y="31"/>
                  </a:lnTo>
                  <a:lnTo>
                    <a:pt x="0" y="46"/>
                  </a:lnTo>
                  <a:lnTo>
                    <a:pt x="15" y="46"/>
                  </a:lnTo>
                  <a:lnTo>
                    <a:pt x="15" y="107"/>
                  </a:lnTo>
                  <a:lnTo>
                    <a:pt x="60" y="76"/>
                  </a:lnTo>
                  <a:lnTo>
                    <a:pt x="60" y="46"/>
                  </a:lnTo>
                  <a:lnTo>
                    <a:pt x="60" y="31"/>
                  </a:lnTo>
                  <a:lnTo>
                    <a:pt x="30" y="0"/>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23" name="Freeform 311"/>
            <p:cNvSpPr>
              <a:spLocks/>
            </p:cNvSpPr>
            <p:nvPr/>
          </p:nvSpPr>
          <p:spPr bwMode="auto">
            <a:xfrm>
              <a:off x="3101303" y="1927741"/>
              <a:ext cx="43342" cy="70837"/>
            </a:xfrm>
            <a:custGeom>
              <a:avLst/>
              <a:gdLst>
                <a:gd name="T0" fmla="*/ 0 w 75"/>
                <a:gd name="T1" fmla="*/ 0 h 139"/>
                <a:gd name="T2" fmla="*/ 0 w 75"/>
                <a:gd name="T3" fmla="*/ 0 h 139"/>
                <a:gd name="T4" fmla="*/ 0 w 75"/>
                <a:gd name="T5" fmla="*/ 0 h 139"/>
                <a:gd name="T6" fmla="*/ 0 w 75"/>
                <a:gd name="T7" fmla="*/ 0 h 139"/>
                <a:gd name="T8" fmla="*/ 0 w 75"/>
                <a:gd name="T9" fmla="*/ 0 h 139"/>
                <a:gd name="T10" fmla="*/ 0 w 75"/>
                <a:gd name="T11" fmla="*/ 0 h 139"/>
                <a:gd name="T12" fmla="*/ 0 w 75"/>
                <a:gd name="T13" fmla="*/ 0 h 139"/>
                <a:gd name="T14" fmla="*/ 0 w 75"/>
                <a:gd name="T15" fmla="*/ 0 h 139"/>
                <a:gd name="T16" fmla="*/ 0 w 75"/>
                <a:gd name="T17" fmla="*/ 0 h 139"/>
                <a:gd name="T18" fmla="*/ 0 w 75"/>
                <a:gd name="T19" fmla="*/ 0 h 139"/>
                <a:gd name="T20" fmla="*/ 0 w 75"/>
                <a:gd name="T21" fmla="*/ 0 h 139"/>
                <a:gd name="T22" fmla="*/ 0 w 75"/>
                <a:gd name="T23" fmla="*/ 0 h 139"/>
                <a:gd name="T24" fmla="*/ 0 w 75"/>
                <a:gd name="T25" fmla="*/ 0 h 139"/>
                <a:gd name="T26" fmla="*/ 0 w 75"/>
                <a:gd name="T27" fmla="*/ 0 h 139"/>
                <a:gd name="T28" fmla="*/ 0 w 75"/>
                <a:gd name="T29" fmla="*/ 0 h 1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139"/>
                <a:gd name="T47" fmla="*/ 75 w 75"/>
                <a:gd name="T48" fmla="*/ 139 h 1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139">
                  <a:moveTo>
                    <a:pt x="74" y="0"/>
                  </a:moveTo>
                  <a:lnTo>
                    <a:pt x="44" y="0"/>
                  </a:lnTo>
                  <a:lnTo>
                    <a:pt x="30" y="46"/>
                  </a:lnTo>
                  <a:lnTo>
                    <a:pt x="0" y="46"/>
                  </a:lnTo>
                  <a:lnTo>
                    <a:pt x="0" y="92"/>
                  </a:lnTo>
                  <a:lnTo>
                    <a:pt x="15" y="107"/>
                  </a:lnTo>
                  <a:lnTo>
                    <a:pt x="0" y="123"/>
                  </a:lnTo>
                  <a:lnTo>
                    <a:pt x="30" y="138"/>
                  </a:lnTo>
                  <a:lnTo>
                    <a:pt x="44" y="138"/>
                  </a:lnTo>
                  <a:lnTo>
                    <a:pt x="74" y="123"/>
                  </a:lnTo>
                  <a:lnTo>
                    <a:pt x="59" y="107"/>
                  </a:lnTo>
                  <a:lnTo>
                    <a:pt x="44" y="92"/>
                  </a:lnTo>
                  <a:lnTo>
                    <a:pt x="74" y="46"/>
                  </a:lnTo>
                  <a:lnTo>
                    <a:pt x="59" y="31"/>
                  </a:lnTo>
                  <a:lnTo>
                    <a:pt x="74"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24" name="Freeform 312"/>
            <p:cNvSpPr>
              <a:spLocks/>
            </p:cNvSpPr>
            <p:nvPr/>
          </p:nvSpPr>
          <p:spPr bwMode="auto">
            <a:xfrm>
              <a:off x="3179861" y="1937096"/>
              <a:ext cx="94811" cy="100241"/>
            </a:xfrm>
            <a:custGeom>
              <a:avLst/>
              <a:gdLst>
                <a:gd name="T0" fmla="*/ 0 w 165"/>
                <a:gd name="T1" fmla="*/ 0 h 200"/>
                <a:gd name="T2" fmla="*/ 0 w 165"/>
                <a:gd name="T3" fmla="*/ 0 h 200"/>
                <a:gd name="T4" fmla="*/ 0 w 165"/>
                <a:gd name="T5" fmla="*/ 0 h 200"/>
                <a:gd name="T6" fmla="*/ 0 w 165"/>
                <a:gd name="T7" fmla="*/ 0 h 200"/>
                <a:gd name="T8" fmla="*/ 0 w 165"/>
                <a:gd name="T9" fmla="*/ 0 h 200"/>
                <a:gd name="T10" fmla="*/ 0 w 165"/>
                <a:gd name="T11" fmla="*/ 0 h 200"/>
                <a:gd name="T12" fmla="*/ 0 w 165"/>
                <a:gd name="T13" fmla="*/ 0 h 200"/>
                <a:gd name="T14" fmla="*/ 0 w 165"/>
                <a:gd name="T15" fmla="*/ 0 h 200"/>
                <a:gd name="T16" fmla="*/ 0 w 165"/>
                <a:gd name="T17" fmla="*/ 0 h 200"/>
                <a:gd name="T18" fmla="*/ 0 w 165"/>
                <a:gd name="T19" fmla="*/ 0 h 200"/>
                <a:gd name="T20" fmla="*/ 0 w 165"/>
                <a:gd name="T21" fmla="*/ 0 h 200"/>
                <a:gd name="T22" fmla="*/ 0 w 165"/>
                <a:gd name="T23" fmla="*/ 0 h 200"/>
                <a:gd name="T24" fmla="*/ 0 w 165"/>
                <a:gd name="T25" fmla="*/ 0 h 200"/>
                <a:gd name="T26" fmla="*/ 0 w 165"/>
                <a:gd name="T27" fmla="*/ 0 h 200"/>
                <a:gd name="T28" fmla="*/ 0 w 165"/>
                <a:gd name="T29" fmla="*/ 0 h 200"/>
                <a:gd name="T30" fmla="*/ 0 w 165"/>
                <a:gd name="T31" fmla="*/ 0 h 200"/>
                <a:gd name="T32" fmla="*/ 0 w 165"/>
                <a:gd name="T33" fmla="*/ 0 h 200"/>
                <a:gd name="T34" fmla="*/ 0 w 165"/>
                <a:gd name="T35" fmla="*/ 0 h 200"/>
                <a:gd name="T36" fmla="*/ 0 w 165"/>
                <a:gd name="T37" fmla="*/ 0 h 200"/>
                <a:gd name="T38" fmla="*/ 0 w 165"/>
                <a:gd name="T39" fmla="*/ 0 h 200"/>
                <a:gd name="T40" fmla="*/ 0 w 165"/>
                <a:gd name="T41" fmla="*/ 0 h 200"/>
                <a:gd name="T42" fmla="*/ 0 w 165"/>
                <a:gd name="T43" fmla="*/ 0 h 200"/>
                <a:gd name="T44" fmla="*/ 0 w 165"/>
                <a:gd name="T45" fmla="*/ 0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5"/>
                <a:gd name="T70" fmla="*/ 0 h 200"/>
                <a:gd name="T71" fmla="*/ 165 w 165"/>
                <a:gd name="T72" fmla="*/ 200 h 2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5" h="200">
                  <a:moveTo>
                    <a:pt x="119" y="0"/>
                  </a:moveTo>
                  <a:lnTo>
                    <a:pt x="104" y="31"/>
                  </a:lnTo>
                  <a:lnTo>
                    <a:pt x="119" y="46"/>
                  </a:lnTo>
                  <a:lnTo>
                    <a:pt x="119" y="92"/>
                  </a:lnTo>
                  <a:lnTo>
                    <a:pt x="104" y="122"/>
                  </a:lnTo>
                  <a:lnTo>
                    <a:pt x="89" y="107"/>
                  </a:lnTo>
                  <a:lnTo>
                    <a:pt x="75" y="153"/>
                  </a:lnTo>
                  <a:lnTo>
                    <a:pt x="60" y="153"/>
                  </a:lnTo>
                  <a:lnTo>
                    <a:pt x="30" y="153"/>
                  </a:lnTo>
                  <a:lnTo>
                    <a:pt x="0" y="199"/>
                  </a:lnTo>
                  <a:lnTo>
                    <a:pt x="15" y="199"/>
                  </a:lnTo>
                  <a:lnTo>
                    <a:pt x="30" y="199"/>
                  </a:lnTo>
                  <a:lnTo>
                    <a:pt x="75" y="184"/>
                  </a:lnTo>
                  <a:lnTo>
                    <a:pt x="89" y="199"/>
                  </a:lnTo>
                  <a:lnTo>
                    <a:pt x="104" y="184"/>
                  </a:lnTo>
                  <a:lnTo>
                    <a:pt x="104" y="168"/>
                  </a:lnTo>
                  <a:lnTo>
                    <a:pt x="119" y="184"/>
                  </a:lnTo>
                  <a:lnTo>
                    <a:pt x="134" y="168"/>
                  </a:lnTo>
                  <a:lnTo>
                    <a:pt x="164" y="153"/>
                  </a:lnTo>
                  <a:lnTo>
                    <a:pt x="149" y="77"/>
                  </a:lnTo>
                  <a:lnTo>
                    <a:pt x="164" y="77"/>
                  </a:lnTo>
                  <a:lnTo>
                    <a:pt x="149" y="31"/>
                  </a:lnTo>
                  <a:lnTo>
                    <a:pt x="119" y="0"/>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25" name="Freeform 313"/>
            <p:cNvSpPr>
              <a:spLocks/>
            </p:cNvSpPr>
            <p:nvPr/>
          </p:nvSpPr>
          <p:spPr bwMode="auto">
            <a:xfrm>
              <a:off x="3221849" y="1874279"/>
              <a:ext cx="52823" cy="62818"/>
            </a:xfrm>
            <a:custGeom>
              <a:avLst/>
              <a:gdLst>
                <a:gd name="T0" fmla="*/ 0 w 91"/>
                <a:gd name="T1" fmla="*/ 0 h 125"/>
                <a:gd name="T2" fmla="*/ 0 w 91"/>
                <a:gd name="T3" fmla="*/ 0 h 125"/>
                <a:gd name="T4" fmla="*/ 0 w 91"/>
                <a:gd name="T5" fmla="*/ 0 h 125"/>
                <a:gd name="T6" fmla="*/ 0 w 91"/>
                <a:gd name="T7" fmla="*/ 0 h 125"/>
                <a:gd name="T8" fmla="*/ 0 w 91"/>
                <a:gd name="T9" fmla="*/ 0 h 125"/>
                <a:gd name="T10" fmla="*/ 0 w 91"/>
                <a:gd name="T11" fmla="*/ 0 h 125"/>
                <a:gd name="T12" fmla="*/ 0 w 91"/>
                <a:gd name="T13" fmla="*/ 0 h 125"/>
                <a:gd name="T14" fmla="*/ 0 w 91"/>
                <a:gd name="T15" fmla="*/ 0 h 125"/>
                <a:gd name="T16" fmla="*/ 0 w 91"/>
                <a:gd name="T17" fmla="*/ 0 h 125"/>
                <a:gd name="T18" fmla="*/ 0 w 91"/>
                <a:gd name="T19" fmla="*/ 0 h 125"/>
                <a:gd name="T20" fmla="*/ 0 w 91"/>
                <a:gd name="T21" fmla="*/ 0 h 125"/>
                <a:gd name="T22" fmla="*/ 0 w 91"/>
                <a:gd name="T23" fmla="*/ 0 h 125"/>
                <a:gd name="T24" fmla="*/ 0 w 91"/>
                <a:gd name="T25" fmla="*/ 0 h 125"/>
                <a:gd name="T26" fmla="*/ 0 w 91"/>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
                <a:gd name="T43" fmla="*/ 0 h 125"/>
                <a:gd name="T44" fmla="*/ 91 w 91"/>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 h="125">
                  <a:moveTo>
                    <a:pt x="15" y="0"/>
                  </a:moveTo>
                  <a:lnTo>
                    <a:pt x="30" y="62"/>
                  </a:lnTo>
                  <a:lnTo>
                    <a:pt x="15" y="62"/>
                  </a:lnTo>
                  <a:lnTo>
                    <a:pt x="0" y="78"/>
                  </a:lnTo>
                  <a:lnTo>
                    <a:pt x="0" y="109"/>
                  </a:lnTo>
                  <a:lnTo>
                    <a:pt x="30" y="124"/>
                  </a:lnTo>
                  <a:lnTo>
                    <a:pt x="45" y="93"/>
                  </a:lnTo>
                  <a:lnTo>
                    <a:pt x="30" y="78"/>
                  </a:lnTo>
                  <a:lnTo>
                    <a:pt x="75" y="78"/>
                  </a:lnTo>
                  <a:lnTo>
                    <a:pt x="75" y="62"/>
                  </a:lnTo>
                  <a:lnTo>
                    <a:pt x="90" y="47"/>
                  </a:lnTo>
                  <a:lnTo>
                    <a:pt x="75" y="16"/>
                  </a:lnTo>
                  <a:lnTo>
                    <a:pt x="60" y="16"/>
                  </a:lnTo>
                  <a:lnTo>
                    <a:pt x="15" y="0"/>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26" name="Freeform 314"/>
            <p:cNvSpPr>
              <a:spLocks/>
            </p:cNvSpPr>
            <p:nvPr/>
          </p:nvSpPr>
          <p:spPr bwMode="auto">
            <a:xfrm>
              <a:off x="3179861" y="2044020"/>
              <a:ext cx="16253" cy="32077"/>
            </a:xfrm>
            <a:custGeom>
              <a:avLst/>
              <a:gdLst>
                <a:gd name="T0" fmla="*/ 0 w 30"/>
                <a:gd name="T1" fmla="*/ 0 h 63"/>
                <a:gd name="T2" fmla="*/ 0 w 30"/>
                <a:gd name="T3" fmla="*/ 0 h 63"/>
                <a:gd name="T4" fmla="*/ 0 w 30"/>
                <a:gd name="T5" fmla="*/ 0 h 63"/>
                <a:gd name="T6" fmla="*/ 0 w 30"/>
                <a:gd name="T7" fmla="*/ 0 h 63"/>
                <a:gd name="T8" fmla="*/ 0 w 30"/>
                <a:gd name="T9" fmla="*/ 0 h 63"/>
                <a:gd name="T10" fmla="*/ 0 w 30"/>
                <a:gd name="T11" fmla="*/ 0 h 63"/>
                <a:gd name="T12" fmla="*/ 0 w 30"/>
                <a:gd name="T13" fmla="*/ 0 h 63"/>
                <a:gd name="T14" fmla="*/ 0 w 30"/>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63"/>
                <a:gd name="T26" fmla="*/ 30 w 30"/>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63">
                  <a:moveTo>
                    <a:pt x="0" y="16"/>
                  </a:moveTo>
                  <a:lnTo>
                    <a:pt x="0" y="31"/>
                  </a:lnTo>
                  <a:lnTo>
                    <a:pt x="15" y="16"/>
                  </a:lnTo>
                  <a:lnTo>
                    <a:pt x="15" y="62"/>
                  </a:lnTo>
                  <a:lnTo>
                    <a:pt x="29" y="62"/>
                  </a:lnTo>
                  <a:lnTo>
                    <a:pt x="29" y="16"/>
                  </a:lnTo>
                  <a:lnTo>
                    <a:pt x="15" y="0"/>
                  </a:lnTo>
                  <a:lnTo>
                    <a:pt x="0" y="16"/>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27" name="Freeform 315"/>
            <p:cNvSpPr>
              <a:spLocks/>
            </p:cNvSpPr>
            <p:nvPr/>
          </p:nvSpPr>
          <p:spPr bwMode="auto">
            <a:xfrm>
              <a:off x="3194760" y="2036001"/>
              <a:ext cx="27089" cy="17375"/>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 name="T21" fmla="*/ 0 w 46"/>
                <a:gd name="T22" fmla="*/ 0 h 32"/>
                <a:gd name="T23" fmla="*/ 46 w 4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32">
                  <a:moveTo>
                    <a:pt x="15" y="31"/>
                  </a:moveTo>
                  <a:lnTo>
                    <a:pt x="30" y="16"/>
                  </a:lnTo>
                  <a:lnTo>
                    <a:pt x="45" y="0"/>
                  </a:lnTo>
                  <a:lnTo>
                    <a:pt x="30" y="0"/>
                  </a:lnTo>
                  <a:lnTo>
                    <a:pt x="15" y="0"/>
                  </a:lnTo>
                  <a:lnTo>
                    <a:pt x="0" y="16"/>
                  </a:lnTo>
                  <a:lnTo>
                    <a:pt x="15" y="31"/>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28" name="Freeform 316"/>
            <p:cNvSpPr>
              <a:spLocks/>
            </p:cNvSpPr>
            <p:nvPr/>
          </p:nvSpPr>
          <p:spPr bwMode="auto">
            <a:xfrm>
              <a:off x="2711223" y="2363456"/>
              <a:ext cx="17608" cy="40097"/>
            </a:xfrm>
            <a:custGeom>
              <a:avLst/>
              <a:gdLst>
                <a:gd name="T0" fmla="*/ 0 w 30"/>
                <a:gd name="T1" fmla="*/ 0 h 78"/>
                <a:gd name="T2" fmla="*/ 0 w 30"/>
                <a:gd name="T3" fmla="*/ 0 h 78"/>
                <a:gd name="T4" fmla="*/ 0 w 30"/>
                <a:gd name="T5" fmla="*/ 0 h 78"/>
                <a:gd name="T6" fmla="*/ 0 w 30"/>
                <a:gd name="T7" fmla="*/ 0 h 78"/>
                <a:gd name="T8" fmla="*/ 0 w 30"/>
                <a:gd name="T9" fmla="*/ 0 h 78"/>
                <a:gd name="T10" fmla="*/ 0 w 30"/>
                <a:gd name="T11" fmla="*/ 0 h 78"/>
                <a:gd name="T12" fmla="*/ 0 w 30"/>
                <a:gd name="T13" fmla="*/ 0 h 78"/>
                <a:gd name="T14" fmla="*/ 0 w 30"/>
                <a:gd name="T15" fmla="*/ 0 h 78"/>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78"/>
                <a:gd name="T26" fmla="*/ 30 w 30"/>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78">
                  <a:moveTo>
                    <a:pt x="0" y="0"/>
                  </a:moveTo>
                  <a:lnTo>
                    <a:pt x="0" y="31"/>
                  </a:lnTo>
                  <a:lnTo>
                    <a:pt x="0" y="62"/>
                  </a:lnTo>
                  <a:lnTo>
                    <a:pt x="15" y="77"/>
                  </a:lnTo>
                  <a:lnTo>
                    <a:pt x="29" y="62"/>
                  </a:lnTo>
                  <a:lnTo>
                    <a:pt x="29" y="46"/>
                  </a:lnTo>
                  <a:lnTo>
                    <a:pt x="15" y="15"/>
                  </a:lnTo>
                  <a:lnTo>
                    <a:pt x="0"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29" name="Freeform 317"/>
            <p:cNvSpPr>
              <a:spLocks/>
            </p:cNvSpPr>
            <p:nvPr/>
          </p:nvSpPr>
          <p:spPr bwMode="auto">
            <a:xfrm>
              <a:off x="3109430" y="2169656"/>
              <a:ext cx="17608" cy="30741"/>
            </a:xfrm>
            <a:custGeom>
              <a:avLst/>
              <a:gdLst>
                <a:gd name="T0" fmla="*/ 0 w 30"/>
                <a:gd name="T1" fmla="*/ 0 h 62"/>
                <a:gd name="T2" fmla="*/ 0 w 30"/>
                <a:gd name="T3" fmla="*/ 0 h 62"/>
                <a:gd name="T4" fmla="*/ 0 w 30"/>
                <a:gd name="T5" fmla="*/ 0 h 62"/>
                <a:gd name="T6" fmla="*/ 0 w 30"/>
                <a:gd name="T7" fmla="*/ 0 h 62"/>
                <a:gd name="T8" fmla="*/ 0 w 30"/>
                <a:gd name="T9" fmla="*/ 0 h 62"/>
                <a:gd name="T10" fmla="*/ 0 w 30"/>
                <a:gd name="T11" fmla="*/ 0 h 62"/>
                <a:gd name="T12" fmla="*/ 0 w 30"/>
                <a:gd name="T13" fmla="*/ 0 h 62"/>
                <a:gd name="T14" fmla="*/ 0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62"/>
                <a:gd name="T26" fmla="*/ 30 w 30"/>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62">
                  <a:moveTo>
                    <a:pt x="15" y="0"/>
                  </a:moveTo>
                  <a:lnTo>
                    <a:pt x="0" y="0"/>
                  </a:lnTo>
                  <a:lnTo>
                    <a:pt x="0" y="15"/>
                  </a:lnTo>
                  <a:lnTo>
                    <a:pt x="15" y="61"/>
                  </a:lnTo>
                  <a:lnTo>
                    <a:pt x="15" y="46"/>
                  </a:lnTo>
                  <a:lnTo>
                    <a:pt x="29" y="46"/>
                  </a:lnTo>
                  <a:lnTo>
                    <a:pt x="29" y="0"/>
                  </a:lnTo>
                  <a:lnTo>
                    <a:pt x="15" y="0"/>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30" name="Freeform 318"/>
            <p:cNvSpPr>
              <a:spLocks/>
            </p:cNvSpPr>
            <p:nvPr/>
          </p:nvSpPr>
          <p:spPr bwMode="auto">
            <a:xfrm>
              <a:off x="3030872" y="2386177"/>
              <a:ext cx="88039" cy="70837"/>
            </a:xfrm>
            <a:custGeom>
              <a:avLst/>
              <a:gdLst>
                <a:gd name="T0" fmla="*/ 0 w 151"/>
                <a:gd name="T1" fmla="*/ 0 h 140"/>
                <a:gd name="T2" fmla="*/ 0 w 151"/>
                <a:gd name="T3" fmla="*/ 0 h 140"/>
                <a:gd name="T4" fmla="*/ 0 w 151"/>
                <a:gd name="T5" fmla="*/ 0 h 140"/>
                <a:gd name="T6" fmla="*/ 0 w 151"/>
                <a:gd name="T7" fmla="*/ 0 h 140"/>
                <a:gd name="T8" fmla="*/ 0 w 151"/>
                <a:gd name="T9" fmla="*/ 0 h 140"/>
                <a:gd name="T10" fmla="*/ 0 w 151"/>
                <a:gd name="T11" fmla="*/ 0 h 140"/>
                <a:gd name="T12" fmla="*/ 0 w 151"/>
                <a:gd name="T13" fmla="*/ 0 h 140"/>
                <a:gd name="T14" fmla="*/ 0 w 151"/>
                <a:gd name="T15" fmla="*/ 0 h 140"/>
                <a:gd name="T16" fmla="*/ 0 w 151"/>
                <a:gd name="T17" fmla="*/ 0 h 140"/>
                <a:gd name="T18" fmla="*/ 0 w 151"/>
                <a:gd name="T19" fmla="*/ 0 h 140"/>
                <a:gd name="T20" fmla="*/ 0 w 151"/>
                <a:gd name="T21" fmla="*/ 0 h 140"/>
                <a:gd name="T22" fmla="*/ 0 w 151"/>
                <a:gd name="T23" fmla="*/ 0 h 140"/>
                <a:gd name="T24" fmla="*/ 0 w 151"/>
                <a:gd name="T25" fmla="*/ 0 h 140"/>
                <a:gd name="T26" fmla="*/ 0 w 151"/>
                <a:gd name="T27" fmla="*/ 0 h 140"/>
                <a:gd name="T28" fmla="*/ 0 w 151"/>
                <a:gd name="T29" fmla="*/ 0 h 140"/>
                <a:gd name="T30" fmla="*/ 0 w 151"/>
                <a:gd name="T31" fmla="*/ 0 h 140"/>
                <a:gd name="T32" fmla="*/ 0 w 151"/>
                <a:gd name="T33" fmla="*/ 0 h 140"/>
                <a:gd name="T34" fmla="*/ 0 w 151"/>
                <a:gd name="T35" fmla="*/ 0 h 140"/>
                <a:gd name="T36" fmla="*/ 0 w 151"/>
                <a:gd name="T37" fmla="*/ 0 h 140"/>
                <a:gd name="T38" fmla="*/ 0 w 151"/>
                <a:gd name="T39" fmla="*/ 0 h 140"/>
                <a:gd name="T40" fmla="*/ 0 w 151"/>
                <a:gd name="T41" fmla="*/ 0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1"/>
                <a:gd name="T64" fmla="*/ 0 h 140"/>
                <a:gd name="T65" fmla="*/ 151 w 151"/>
                <a:gd name="T66" fmla="*/ 140 h 1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1" h="140">
                  <a:moveTo>
                    <a:pt x="0" y="124"/>
                  </a:moveTo>
                  <a:lnTo>
                    <a:pt x="0" y="139"/>
                  </a:lnTo>
                  <a:lnTo>
                    <a:pt x="30" y="139"/>
                  </a:lnTo>
                  <a:lnTo>
                    <a:pt x="45" y="124"/>
                  </a:lnTo>
                  <a:lnTo>
                    <a:pt x="90" y="124"/>
                  </a:lnTo>
                  <a:lnTo>
                    <a:pt x="105" y="77"/>
                  </a:lnTo>
                  <a:lnTo>
                    <a:pt x="105" y="62"/>
                  </a:lnTo>
                  <a:lnTo>
                    <a:pt x="135" y="77"/>
                  </a:lnTo>
                  <a:lnTo>
                    <a:pt x="150" y="62"/>
                  </a:lnTo>
                  <a:lnTo>
                    <a:pt x="135" y="46"/>
                  </a:lnTo>
                  <a:lnTo>
                    <a:pt x="150" y="31"/>
                  </a:lnTo>
                  <a:lnTo>
                    <a:pt x="135" y="31"/>
                  </a:lnTo>
                  <a:lnTo>
                    <a:pt x="120" y="0"/>
                  </a:lnTo>
                  <a:lnTo>
                    <a:pt x="105" y="15"/>
                  </a:lnTo>
                  <a:lnTo>
                    <a:pt x="90" y="46"/>
                  </a:lnTo>
                  <a:lnTo>
                    <a:pt x="90" y="62"/>
                  </a:lnTo>
                  <a:lnTo>
                    <a:pt x="75" y="62"/>
                  </a:lnTo>
                  <a:lnTo>
                    <a:pt x="45" y="93"/>
                  </a:lnTo>
                  <a:lnTo>
                    <a:pt x="15" y="93"/>
                  </a:lnTo>
                  <a:lnTo>
                    <a:pt x="15" y="124"/>
                  </a:lnTo>
                  <a:lnTo>
                    <a:pt x="0" y="124"/>
                  </a:lnTo>
                </a:path>
              </a:pathLst>
            </a:custGeom>
            <a:solidFill>
              <a:srgbClr val="C0C0C0"/>
            </a:solidFill>
            <a:ln w="3175">
              <a:solidFill>
                <a:schemeClr val="bg1"/>
              </a:solidFill>
              <a:round/>
              <a:headEnd/>
              <a:tailEnd/>
            </a:ln>
          </p:spPr>
          <p:txBody>
            <a:bodyPr wrap="none" lIns="67866" tIns="33338" rIns="67866" bIns="33338" anchor="ctr"/>
            <a:lstStyle/>
            <a:p>
              <a:pPr defTabSz="685800">
                <a:defRPr/>
              </a:pPr>
              <a:endParaRPr lang="en-GB" sz="1350" dirty="0">
                <a:solidFill>
                  <a:prstClr val="black"/>
                </a:solidFill>
                <a:latin typeface="Calibri" panose="020F0502020204030204"/>
              </a:endParaRPr>
            </a:p>
          </p:txBody>
        </p:sp>
        <p:sp>
          <p:nvSpPr>
            <p:cNvPr id="331" name="Freeform 319"/>
            <p:cNvSpPr>
              <a:spLocks/>
            </p:cNvSpPr>
            <p:nvPr/>
          </p:nvSpPr>
          <p:spPr bwMode="auto">
            <a:xfrm>
              <a:off x="2918453" y="2386177"/>
              <a:ext cx="52823" cy="62818"/>
            </a:xfrm>
            <a:custGeom>
              <a:avLst/>
              <a:gdLst>
                <a:gd name="T0" fmla="*/ 0 w 91"/>
                <a:gd name="T1" fmla="*/ 0 h 124"/>
                <a:gd name="T2" fmla="*/ 0 w 91"/>
                <a:gd name="T3" fmla="*/ 0 h 124"/>
                <a:gd name="T4" fmla="*/ 0 w 91"/>
                <a:gd name="T5" fmla="*/ 0 h 124"/>
                <a:gd name="T6" fmla="*/ 0 w 91"/>
                <a:gd name="T7" fmla="*/ 0 h 124"/>
                <a:gd name="T8" fmla="*/ 0 w 91"/>
                <a:gd name="T9" fmla="*/ 0 h 124"/>
                <a:gd name="T10" fmla="*/ 0 w 91"/>
                <a:gd name="T11" fmla="*/ 0 h 124"/>
                <a:gd name="T12" fmla="*/ 0 w 91"/>
                <a:gd name="T13" fmla="*/ 0 h 124"/>
                <a:gd name="T14" fmla="*/ 0 w 91"/>
                <a:gd name="T15" fmla="*/ 0 h 124"/>
                <a:gd name="T16" fmla="*/ 0 w 91"/>
                <a:gd name="T17" fmla="*/ 0 h 124"/>
                <a:gd name="T18" fmla="*/ 0 w 91"/>
                <a:gd name="T19" fmla="*/ 0 h 124"/>
                <a:gd name="T20" fmla="*/ 0 w 91"/>
                <a:gd name="T21" fmla="*/ 0 h 124"/>
                <a:gd name="T22" fmla="*/ 0 w 91"/>
                <a:gd name="T23" fmla="*/ 0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
                <a:gd name="T37" fmla="*/ 0 h 124"/>
                <a:gd name="T38" fmla="*/ 91 w 91"/>
                <a:gd name="T39" fmla="*/ 124 h 1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 h="124">
                  <a:moveTo>
                    <a:pt x="0" y="0"/>
                  </a:moveTo>
                  <a:lnTo>
                    <a:pt x="15" y="31"/>
                  </a:lnTo>
                  <a:lnTo>
                    <a:pt x="30" y="92"/>
                  </a:lnTo>
                  <a:lnTo>
                    <a:pt x="60" y="123"/>
                  </a:lnTo>
                  <a:lnTo>
                    <a:pt x="75" y="108"/>
                  </a:lnTo>
                  <a:lnTo>
                    <a:pt x="90" y="108"/>
                  </a:lnTo>
                  <a:lnTo>
                    <a:pt x="75" y="77"/>
                  </a:lnTo>
                  <a:lnTo>
                    <a:pt x="75" y="62"/>
                  </a:lnTo>
                  <a:lnTo>
                    <a:pt x="75" y="46"/>
                  </a:lnTo>
                  <a:lnTo>
                    <a:pt x="45" y="31"/>
                  </a:lnTo>
                  <a:lnTo>
                    <a:pt x="30" y="15"/>
                  </a:lnTo>
                  <a:lnTo>
                    <a:pt x="0" y="0"/>
                  </a:lnTo>
                </a:path>
              </a:pathLst>
            </a:custGeom>
            <a:solidFill>
              <a:srgbClr val="C0C0C0"/>
            </a:solidFill>
            <a:ln w="3175">
              <a:solidFill>
                <a:schemeClr val="bg1"/>
              </a:solidFill>
              <a:round/>
              <a:headEnd/>
              <a:tailEnd/>
            </a:ln>
          </p:spPr>
          <p:txBody>
            <a:bodyPr wrap="none" lIns="67866" tIns="33338" rIns="67866" bIns="33338" anchor="ctr"/>
            <a:lstStyle/>
            <a:p>
              <a:pPr defTabSz="685800">
                <a:defRPr/>
              </a:pPr>
              <a:endParaRPr lang="en-GB" sz="1350" dirty="0">
                <a:solidFill>
                  <a:prstClr val="black"/>
                </a:solidFill>
                <a:latin typeface="Calibri" panose="020F0502020204030204"/>
              </a:endParaRPr>
            </a:p>
          </p:txBody>
        </p:sp>
        <p:sp>
          <p:nvSpPr>
            <p:cNvPr id="332" name="Freeform 320"/>
            <p:cNvSpPr>
              <a:spLocks/>
            </p:cNvSpPr>
            <p:nvPr/>
          </p:nvSpPr>
          <p:spPr bwMode="auto">
            <a:xfrm>
              <a:off x="2884592" y="2239157"/>
              <a:ext cx="94811" cy="164396"/>
            </a:xfrm>
            <a:custGeom>
              <a:avLst/>
              <a:gdLst>
                <a:gd name="T0" fmla="*/ 0 w 165"/>
                <a:gd name="T1" fmla="*/ 0 h 324"/>
                <a:gd name="T2" fmla="*/ 0 w 165"/>
                <a:gd name="T3" fmla="*/ 0 h 324"/>
                <a:gd name="T4" fmla="*/ 0 w 165"/>
                <a:gd name="T5" fmla="*/ 0 h 324"/>
                <a:gd name="T6" fmla="*/ 0 w 165"/>
                <a:gd name="T7" fmla="*/ 0 h 324"/>
                <a:gd name="T8" fmla="*/ 0 w 165"/>
                <a:gd name="T9" fmla="*/ 0 h 324"/>
                <a:gd name="T10" fmla="*/ 0 w 165"/>
                <a:gd name="T11" fmla="*/ 0 h 324"/>
                <a:gd name="T12" fmla="*/ 0 w 165"/>
                <a:gd name="T13" fmla="*/ 0 h 324"/>
                <a:gd name="T14" fmla="*/ 0 w 165"/>
                <a:gd name="T15" fmla="*/ 0 h 324"/>
                <a:gd name="T16" fmla="*/ 0 w 165"/>
                <a:gd name="T17" fmla="*/ 0 h 324"/>
                <a:gd name="T18" fmla="*/ 0 w 165"/>
                <a:gd name="T19" fmla="*/ 0 h 324"/>
                <a:gd name="T20" fmla="*/ 0 w 165"/>
                <a:gd name="T21" fmla="*/ 0 h 324"/>
                <a:gd name="T22" fmla="*/ 0 w 165"/>
                <a:gd name="T23" fmla="*/ 0 h 324"/>
                <a:gd name="T24" fmla="*/ 0 w 165"/>
                <a:gd name="T25" fmla="*/ 0 h 324"/>
                <a:gd name="T26" fmla="*/ 0 w 165"/>
                <a:gd name="T27" fmla="*/ 0 h 324"/>
                <a:gd name="T28" fmla="*/ 0 w 165"/>
                <a:gd name="T29" fmla="*/ 0 h 324"/>
                <a:gd name="T30" fmla="*/ 0 w 165"/>
                <a:gd name="T31" fmla="*/ 0 h 324"/>
                <a:gd name="T32" fmla="*/ 0 w 165"/>
                <a:gd name="T33" fmla="*/ 0 h 324"/>
                <a:gd name="T34" fmla="*/ 0 w 165"/>
                <a:gd name="T35" fmla="*/ 0 h 324"/>
                <a:gd name="T36" fmla="*/ 0 w 165"/>
                <a:gd name="T37" fmla="*/ 0 h 324"/>
                <a:gd name="T38" fmla="*/ 0 w 165"/>
                <a:gd name="T39" fmla="*/ 0 h 324"/>
                <a:gd name="T40" fmla="*/ 0 w 165"/>
                <a:gd name="T41" fmla="*/ 0 h 324"/>
                <a:gd name="T42" fmla="*/ 0 w 165"/>
                <a:gd name="T43" fmla="*/ 0 h 324"/>
                <a:gd name="T44" fmla="*/ 0 w 165"/>
                <a:gd name="T45" fmla="*/ 0 h 324"/>
                <a:gd name="T46" fmla="*/ 0 w 165"/>
                <a:gd name="T47" fmla="*/ 0 h 324"/>
                <a:gd name="T48" fmla="*/ 0 w 165"/>
                <a:gd name="T49" fmla="*/ 0 h 324"/>
                <a:gd name="T50" fmla="*/ 0 w 165"/>
                <a:gd name="T51" fmla="*/ 0 h 324"/>
                <a:gd name="T52" fmla="*/ 0 w 165"/>
                <a:gd name="T53" fmla="*/ 0 h 324"/>
                <a:gd name="T54" fmla="*/ 0 w 165"/>
                <a:gd name="T55" fmla="*/ 0 h 324"/>
                <a:gd name="T56" fmla="*/ 0 w 165"/>
                <a:gd name="T57" fmla="*/ 0 h 324"/>
                <a:gd name="T58" fmla="*/ 0 w 165"/>
                <a:gd name="T59" fmla="*/ 0 h 324"/>
                <a:gd name="T60" fmla="*/ 0 w 165"/>
                <a:gd name="T61" fmla="*/ 0 h 324"/>
                <a:gd name="T62" fmla="*/ 0 w 165"/>
                <a:gd name="T63" fmla="*/ 0 h 324"/>
                <a:gd name="T64" fmla="*/ 0 w 165"/>
                <a:gd name="T65" fmla="*/ 0 h 324"/>
                <a:gd name="T66" fmla="*/ 0 w 165"/>
                <a:gd name="T67" fmla="*/ 0 h 324"/>
                <a:gd name="T68" fmla="*/ 0 w 165"/>
                <a:gd name="T69" fmla="*/ 0 h 324"/>
                <a:gd name="T70" fmla="*/ 0 w 165"/>
                <a:gd name="T71" fmla="*/ 0 h 3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5"/>
                <a:gd name="T109" fmla="*/ 0 h 324"/>
                <a:gd name="T110" fmla="*/ 165 w 165"/>
                <a:gd name="T111" fmla="*/ 324 h 3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5" h="324">
                  <a:moveTo>
                    <a:pt x="45" y="0"/>
                  </a:moveTo>
                  <a:lnTo>
                    <a:pt x="15" y="0"/>
                  </a:lnTo>
                  <a:lnTo>
                    <a:pt x="0" y="31"/>
                  </a:lnTo>
                  <a:lnTo>
                    <a:pt x="30" y="77"/>
                  </a:lnTo>
                  <a:lnTo>
                    <a:pt x="30" y="108"/>
                  </a:lnTo>
                  <a:lnTo>
                    <a:pt x="45" y="185"/>
                  </a:lnTo>
                  <a:lnTo>
                    <a:pt x="30" y="215"/>
                  </a:lnTo>
                  <a:lnTo>
                    <a:pt x="30" y="261"/>
                  </a:lnTo>
                  <a:lnTo>
                    <a:pt x="45" y="261"/>
                  </a:lnTo>
                  <a:lnTo>
                    <a:pt x="60" y="292"/>
                  </a:lnTo>
                  <a:lnTo>
                    <a:pt x="89" y="308"/>
                  </a:lnTo>
                  <a:lnTo>
                    <a:pt x="104" y="323"/>
                  </a:lnTo>
                  <a:lnTo>
                    <a:pt x="89" y="292"/>
                  </a:lnTo>
                  <a:lnTo>
                    <a:pt x="75" y="277"/>
                  </a:lnTo>
                  <a:lnTo>
                    <a:pt x="75" y="261"/>
                  </a:lnTo>
                  <a:lnTo>
                    <a:pt x="60" y="246"/>
                  </a:lnTo>
                  <a:lnTo>
                    <a:pt x="45" y="246"/>
                  </a:lnTo>
                  <a:lnTo>
                    <a:pt x="45" y="231"/>
                  </a:lnTo>
                  <a:lnTo>
                    <a:pt x="60" y="185"/>
                  </a:lnTo>
                  <a:lnTo>
                    <a:pt x="60" y="154"/>
                  </a:lnTo>
                  <a:lnTo>
                    <a:pt x="60" y="138"/>
                  </a:lnTo>
                  <a:lnTo>
                    <a:pt x="75" y="154"/>
                  </a:lnTo>
                  <a:lnTo>
                    <a:pt x="104" y="185"/>
                  </a:lnTo>
                  <a:lnTo>
                    <a:pt x="104" y="154"/>
                  </a:lnTo>
                  <a:lnTo>
                    <a:pt x="119" y="123"/>
                  </a:lnTo>
                  <a:lnTo>
                    <a:pt x="149" y="123"/>
                  </a:lnTo>
                  <a:lnTo>
                    <a:pt x="164" y="123"/>
                  </a:lnTo>
                  <a:lnTo>
                    <a:pt x="149" y="108"/>
                  </a:lnTo>
                  <a:lnTo>
                    <a:pt x="134" y="77"/>
                  </a:lnTo>
                  <a:lnTo>
                    <a:pt x="119" y="62"/>
                  </a:lnTo>
                  <a:lnTo>
                    <a:pt x="104" y="46"/>
                  </a:lnTo>
                  <a:lnTo>
                    <a:pt x="89" y="62"/>
                  </a:lnTo>
                  <a:lnTo>
                    <a:pt x="75" y="46"/>
                  </a:lnTo>
                  <a:lnTo>
                    <a:pt x="60" y="15"/>
                  </a:lnTo>
                  <a:lnTo>
                    <a:pt x="45" y="15"/>
                  </a:lnTo>
                  <a:lnTo>
                    <a:pt x="45"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33" name="Freeform 321"/>
            <p:cNvSpPr>
              <a:spLocks/>
            </p:cNvSpPr>
            <p:nvPr/>
          </p:nvSpPr>
          <p:spPr bwMode="auto">
            <a:xfrm>
              <a:off x="3014618" y="2416918"/>
              <a:ext cx="104292" cy="101578"/>
            </a:xfrm>
            <a:custGeom>
              <a:avLst/>
              <a:gdLst>
                <a:gd name="T0" fmla="*/ 0 w 181"/>
                <a:gd name="T1" fmla="*/ 0 h 200"/>
                <a:gd name="T2" fmla="*/ 0 w 181"/>
                <a:gd name="T3" fmla="*/ 0 h 200"/>
                <a:gd name="T4" fmla="*/ 0 w 181"/>
                <a:gd name="T5" fmla="*/ 0 h 200"/>
                <a:gd name="T6" fmla="*/ 0 w 181"/>
                <a:gd name="T7" fmla="*/ 0 h 200"/>
                <a:gd name="T8" fmla="*/ 0 w 181"/>
                <a:gd name="T9" fmla="*/ 0 h 200"/>
                <a:gd name="T10" fmla="*/ 0 w 181"/>
                <a:gd name="T11" fmla="*/ 0 h 200"/>
                <a:gd name="T12" fmla="*/ 0 w 181"/>
                <a:gd name="T13" fmla="*/ 0 h 200"/>
                <a:gd name="T14" fmla="*/ 0 w 181"/>
                <a:gd name="T15" fmla="*/ 0 h 200"/>
                <a:gd name="T16" fmla="*/ 0 w 181"/>
                <a:gd name="T17" fmla="*/ 0 h 200"/>
                <a:gd name="T18" fmla="*/ 0 w 181"/>
                <a:gd name="T19" fmla="*/ 0 h 200"/>
                <a:gd name="T20" fmla="*/ 0 w 181"/>
                <a:gd name="T21" fmla="*/ 0 h 200"/>
                <a:gd name="T22" fmla="*/ 0 w 181"/>
                <a:gd name="T23" fmla="*/ 0 h 200"/>
                <a:gd name="T24" fmla="*/ 0 w 181"/>
                <a:gd name="T25" fmla="*/ 0 h 200"/>
                <a:gd name="T26" fmla="*/ 0 w 181"/>
                <a:gd name="T27" fmla="*/ 0 h 200"/>
                <a:gd name="T28" fmla="*/ 0 w 181"/>
                <a:gd name="T29" fmla="*/ 0 h 200"/>
                <a:gd name="T30" fmla="*/ 0 w 181"/>
                <a:gd name="T31" fmla="*/ 0 h 200"/>
                <a:gd name="T32" fmla="*/ 0 w 181"/>
                <a:gd name="T33" fmla="*/ 0 h 200"/>
                <a:gd name="T34" fmla="*/ 0 w 181"/>
                <a:gd name="T35" fmla="*/ 0 h 200"/>
                <a:gd name="T36" fmla="*/ 0 w 181"/>
                <a:gd name="T37" fmla="*/ 0 h 200"/>
                <a:gd name="T38" fmla="*/ 0 w 181"/>
                <a:gd name="T39" fmla="*/ 0 h 200"/>
                <a:gd name="T40" fmla="*/ 0 w 181"/>
                <a:gd name="T41" fmla="*/ 0 h 200"/>
                <a:gd name="T42" fmla="*/ 0 w 181"/>
                <a:gd name="T43" fmla="*/ 0 h 200"/>
                <a:gd name="T44" fmla="*/ 0 w 181"/>
                <a:gd name="T45" fmla="*/ 0 h 200"/>
                <a:gd name="T46" fmla="*/ 0 w 181"/>
                <a:gd name="T47" fmla="*/ 0 h 200"/>
                <a:gd name="T48" fmla="*/ 0 w 181"/>
                <a:gd name="T49" fmla="*/ 0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1"/>
                <a:gd name="T76" fmla="*/ 0 h 200"/>
                <a:gd name="T77" fmla="*/ 181 w 181"/>
                <a:gd name="T78" fmla="*/ 200 h 2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1" h="200">
                  <a:moveTo>
                    <a:pt x="165" y="15"/>
                  </a:moveTo>
                  <a:lnTo>
                    <a:pt x="180" y="46"/>
                  </a:lnTo>
                  <a:lnTo>
                    <a:pt x="180" y="61"/>
                  </a:lnTo>
                  <a:lnTo>
                    <a:pt x="180" y="77"/>
                  </a:lnTo>
                  <a:lnTo>
                    <a:pt x="165" y="92"/>
                  </a:lnTo>
                  <a:lnTo>
                    <a:pt x="165" y="122"/>
                  </a:lnTo>
                  <a:lnTo>
                    <a:pt x="135" y="153"/>
                  </a:lnTo>
                  <a:lnTo>
                    <a:pt x="150" y="153"/>
                  </a:lnTo>
                  <a:lnTo>
                    <a:pt x="135" y="184"/>
                  </a:lnTo>
                  <a:lnTo>
                    <a:pt x="105" y="199"/>
                  </a:lnTo>
                  <a:lnTo>
                    <a:pt x="105" y="184"/>
                  </a:lnTo>
                  <a:lnTo>
                    <a:pt x="75" y="168"/>
                  </a:lnTo>
                  <a:lnTo>
                    <a:pt x="60" y="184"/>
                  </a:lnTo>
                  <a:lnTo>
                    <a:pt x="30" y="168"/>
                  </a:lnTo>
                  <a:lnTo>
                    <a:pt x="30" y="138"/>
                  </a:lnTo>
                  <a:lnTo>
                    <a:pt x="0" y="107"/>
                  </a:lnTo>
                  <a:lnTo>
                    <a:pt x="0" y="92"/>
                  </a:lnTo>
                  <a:lnTo>
                    <a:pt x="30" y="61"/>
                  </a:lnTo>
                  <a:lnTo>
                    <a:pt x="30" y="77"/>
                  </a:lnTo>
                  <a:lnTo>
                    <a:pt x="60" y="77"/>
                  </a:lnTo>
                  <a:lnTo>
                    <a:pt x="75" y="61"/>
                  </a:lnTo>
                  <a:lnTo>
                    <a:pt x="120" y="61"/>
                  </a:lnTo>
                  <a:lnTo>
                    <a:pt x="135" y="15"/>
                  </a:lnTo>
                  <a:lnTo>
                    <a:pt x="135" y="0"/>
                  </a:lnTo>
                  <a:lnTo>
                    <a:pt x="165" y="15"/>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34" name="Freeform 322"/>
            <p:cNvSpPr>
              <a:spLocks/>
            </p:cNvSpPr>
            <p:nvPr/>
          </p:nvSpPr>
          <p:spPr bwMode="auto">
            <a:xfrm>
              <a:off x="2884592" y="2400880"/>
              <a:ext cx="104292" cy="125636"/>
            </a:xfrm>
            <a:custGeom>
              <a:avLst/>
              <a:gdLst>
                <a:gd name="T0" fmla="*/ 0 w 179"/>
                <a:gd name="T1" fmla="*/ 0 h 247"/>
                <a:gd name="T2" fmla="*/ 0 w 179"/>
                <a:gd name="T3" fmla="*/ 0 h 247"/>
                <a:gd name="T4" fmla="*/ 0 w 179"/>
                <a:gd name="T5" fmla="*/ 0 h 247"/>
                <a:gd name="T6" fmla="*/ 0 w 179"/>
                <a:gd name="T7" fmla="*/ 0 h 247"/>
                <a:gd name="T8" fmla="*/ 0 w 179"/>
                <a:gd name="T9" fmla="*/ 0 h 247"/>
                <a:gd name="T10" fmla="*/ 0 w 179"/>
                <a:gd name="T11" fmla="*/ 0 h 247"/>
                <a:gd name="T12" fmla="*/ 0 w 179"/>
                <a:gd name="T13" fmla="*/ 0 h 247"/>
                <a:gd name="T14" fmla="*/ 0 w 179"/>
                <a:gd name="T15" fmla="*/ 0 h 247"/>
                <a:gd name="T16" fmla="*/ 0 w 179"/>
                <a:gd name="T17" fmla="*/ 0 h 247"/>
                <a:gd name="T18" fmla="*/ 0 w 179"/>
                <a:gd name="T19" fmla="*/ 0 h 247"/>
                <a:gd name="T20" fmla="*/ 0 w 179"/>
                <a:gd name="T21" fmla="*/ 0 h 247"/>
                <a:gd name="T22" fmla="*/ 0 w 179"/>
                <a:gd name="T23" fmla="*/ 0 h 247"/>
                <a:gd name="T24" fmla="*/ 0 w 179"/>
                <a:gd name="T25" fmla="*/ 0 h 247"/>
                <a:gd name="T26" fmla="*/ 0 w 179"/>
                <a:gd name="T27" fmla="*/ 0 h 247"/>
                <a:gd name="T28" fmla="*/ 0 w 179"/>
                <a:gd name="T29" fmla="*/ 0 h 247"/>
                <a:gd name="T30" fmla="*/ 0 w 179"/>
                <a:gd name="T31" fmla="*/ 0 h 247"/>
                <a:gd name="T32" fmla="*/ 0 w 179"/>
                <a:gd name="T33" fmla="*/ 0 h 247"/>
                <a:gd name="T34" fmla="*/ 0 w 179"/>
                <a:gd name="T35" fmla="*/ 0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9"/>
                <a:gd name="T55" fmla="*/ 0 h 247"/>
                <a:gd name="T56" fmla="*/ 179 w 179"/>
                <a:gd name="T57" fmla="*/ 247 h 2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9" h="247">
                  <a:moveTo>
                    <a:pt x="0" y="0"/>
                  </a:moveTo>
                  <a:lnTo>
                    <a:pt x="30" y="0"/>
                  </a:lnTo>
                  <a:lnTo>
                    <a:pt x="45" y="31"/>
                  </a:lnTo>
                  <a:lnTo>
                    <a:pt x="74" y="46"/>
                  </a:lnTo>
                  <a:lnTo>
                    <a:pt x="89" y="77"/>
                  </a:lnTo>
                  <a:lnTo>
                    <a:pt x="134" y="108"/>
                  </a:lnTo>
                  <a:lnTo>
                    <a:pt x="134" y="138"/>
                  </a:lnTo>
                  <a:lnTo>
                    <a:pt x="148" y="154"/>
                  </a:lnTo>
                  <a:lnTo>
                    <a:pt x="178" y="185"/>
                  </a:lnTo>
                  <a:lnTo>
                    <a:pt x="163" y="246"/>
                  </a:lnTo>
                  <a:lnTo>
                    <a:pt x="148" y="246"/>
                  </a:lnTo>
                  <a:lnTo>
                    <a:pt x="104" y="200"/>
                  </a:lnTo>
                  <a:lnTo>
                    <a:pt x="89" y="154"/>
                  </a:lnTo>
                  <a:lnTo>
                    <a:pt x="59" y="108"/>
                  </a:lnTo>
                  <a:lnTo>
                    <a:pt x="59" y="92"/>
                  </a:lnTo>
                  <a:lnTo>
                    <a:pt x="15" y="46"/>
                  </a:lnTo>
                  <a:lnTo>
                    <a:pt x="0" y="15"/>
                  </a:lnTo>
                  <a:lnTo>
                    <a:pt x="0"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35" name="Freeform 323"/>
            <p:cNvSpPr>
              <a:spLocks/>
            </p:cNvSpPr>
            <p:nvPr/>
          </p:nvSpPr>
          <p:spPr bwMode="auto">
            <a:xfrm>
              <a:off x="3257064" y="2471717"/>
              <a:ext cx="104292" cy="101578"/>
            </a:xfrm>
            <a:custGeom>
              <a:avLst/>
              <a:gdLst>
                <a:gd name="T0" fmla="*/ 0 w 180"/>
                <a:gd name="T1" fmla="*/ 0 h 201"/>
                <a:gd name="T2" fmla="*/ 0 w 180"/>
                <a:gd name="T3" fmla="*/ 0 h 201"/>
                <a:gd name="T4" fmla="*/ 0 w 180"/>
                <a:gd name="T5" fmla="*/ 0 h 201"/>
                <a:gd name="T6" fmla="*/ 0 w 180"/>
                <a:gd name="T7" fmla="*/ 0 h 201"/>
                <a:gd name="T8" fmla="*/ 0 w 180"/>
                <a:gd name="T9" fmla="*/ 0 h 201"/>
                <a:gd name="T10" fmla="*/ 0 w 180"/>
                <a:gd name="T11" fmla="*/ 0 h 201"/>
                <a:gd name="T12" fmla="*/ 0 w 180"/>
                <a:gd name="T13" fmla="*/ 0 h 201"/>
                <a:gd name="T14" fmla="*/ 0 w 180"/>
                <a:gd name="T15" fmla="*/ 0 h 201"/>
                <a:gd name="T16" fmla="*/ 0 w 180"/>
                <a:gd name="T17" fmla="*/ 0 h 201"/>
                <a:gd name="T18" fmla="*/ 0 w 180"/>
                <a:gd name="T19" fmla="*/ 0 h 201"/>
                <a:gd name="T20" fmla="*/ 0 w 180"/>
                <a:gd name="T21" fmla="*/ 0 h 201"/>
                <a:gd name="T22" fmla="*/ 0 w 180"/>
                <a:gd name="T23" fmla="*/ 0 h 201"/>
                <a:gd name="T24" fmla="*/ 0 w 180"/>
                <a:gd name="T25" fmla="*/ 0 h 201"/>
                <a:gd name="T26" fmla="*/ 0 w 180"/>
                <a:gd name="T27" fmla="*/ 0 h 201"/>
                <a:gd name="T28" fmla="*/ 0 w 180"/>
                <a:gd name="T29" fmla="*/ 0 h 201"/>
                <a:gd name="T30" fmla="*/ 0 w 180"/>
                <a:gd name="T31" fmla="*/ 0 h 201"/>
                <a:gd name="T32" fmla="*/ 0 w 180"/>
                <a:gd name="T33" fmla="*/ 0 h 2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201"/>
                <a:gd name="T53" fmla="*/ 180 w 180"/>
                <a:gd name="T54" fmla="*/ 201 h 2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201">
                  <a:moveTo>
                    <a:pt x="179" y="46"/>
                  </a:moveTo>
                  <a:lnTo>
                    <a:pt x="179" y="200"/>
                  </a:lnTo>
                  <a:lnTo>
                    <a:pt x="134" y="185"/>
                  </a:lnTo>
                  <a:lnTo>
                    <a:pt x="119" y="123"/>
                  </a:lnTo>
                  <a:lnTo>
                    <a:pt x="45" y="62"/>
                  </a:lnTo>
                  <a:lnTo>
                    <a:pt x="30" y="77"/>
                  </a:lnTo>
                  <a:lnTo>
                    <a:pt x="15" y="46"/>
                  </a:lnTo>
                  <a:lnTo>
                    <a:pt x="30" y="46"/>
                  </a:lnTo>
                  <a:lnTo>
                    <a:pt x="0" y="15"/>
                  </a:lnTo>
                  <a:lnTo>
                    <a:pt x="0" y="0"/>
                  </a:lnTo>
                  <a:lnTo>
                    <a:pt x="30" y="0"/>
                  </a:lnTo>
                  <a:lnTo>
                    <a:pt x="45" y="15"/>
                  </a:lnTo>
                  <a:lnTo>
                    <a:pt x="60" y="46"/>
                  </a:lnTo>
                  <a:lnTo>
                    <a:pt x="75" y="62"/>
                  </a:lnTo>
                  <a:lnTo>
                    <a:pt x="90" y="46"/>
                  </a:lnTo>
                  <a:lnTo>
                    <a:pt x="119" y="31"/>
                  </a:lnTo>
                  <a:lnTo>
                    <a:pt x="179" y="46"/>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36" name="Freeform 324"/>
            <p:cNvSpPr>
              <a:spLocks/>
            </p:cNvSpPr>
            <p:nvPr/>
          </p:nvSpPr>
          <p:spPr bwMode="auto">
            <a:xfrm>
              <a:off x="3127037" y="2448995"/>
              <a:ext cx="62305" cy="77520"/>
            </a:xfrm>
            <a:custGeom>
              <a:avLst/>
              <a:gdLst>
                <a:gd name="T0" fmla="*/ 0 w 106"/>
                <a:gd name="T1" fmla="*/ 0 h 155"/>
                <a:gd name="T2" fmla="*/ 0 w 106"/>
                <a:gd name="T3" fmla="*/ 0 h 155"/>
                <a:gd name="T4" fmla="*/ 0 w 106"/>
                <a:gd name="T5" fmla="*/ 0 h 155"/>
                <a:gd name="T6" fmla="*/ 0 w 106"/>
                <a:gd name="T7" fmla="*/ 0 h 155"/>
                <a:gd name="T8" fmla="*/ 0 w 106"/>
                <a:gd name="T9" fmla="*/ 0 h 155"/>
                <a:gd name="T10" fmla="*/ 0 w 106"/>
                <a:gd name="T11" fmla="*/ 0 h 155"/>
                <a:gd name="T12" fmla="*/ 0 w 106"/>
                <a:gd name="T13" fmla="*/ 0 h 155"/>
                <a:gd name="T14" fmla="*/ 0 w 106"/>
                <a:gd name="T15" fmla="*/ 0 h 155"/>
                <a:gd name="T16" fmla="*/ 0 w 106"/>
                <a:gd name="T17" fmla="*/ 0 h 155"/>
                <a:gd name="T18" fmla="*/ 0 w 106"/>
                <a:gd name="T19" fmla="*/ 0 h 155"/>
                <a:gd name="T20" fmla="*/ 0 w 106"/>
                <a:gd name="T21" fmla="*/ 0 h 155"/>
                <a:gd name="T22" fmla="*/ 0 w 106"/>
                <a:gd name="T23" fmla="*/ 0 h 155"/>
                <a:gd name="T24" fmla="*/ 0 w 106"/>
                <a:gd name="T25" fmla="*/ 0 h 155"/>
                <a:gd name="T26" fmla="*/ 0 w 106"/>
                <a:gd name="T27" fmla="*/ 0 h 155"/>
                <a:gd name="T28" fmla="*/ 0 w 106"/>
                <a:gd name="T29" fmla="*/ 0 h 155"/>
                <a:gd name="T30" fmla="*/ 0 w 106"/>
                <a:gd name="T31" fmla="*/ 0 h 155"/>
                <a:gd name="T32" fmla="*/ 0 w 106"/>
                <a:gd name="T33" fmla="*/ 0 h 155"/>
                <a:gd name="T34" fmla="*/ 0 w 106"/>
                <a:gd name="T35" fmla="*/ 0 h 155"/>
                <a:gd name="T36" fmla="*/ 0 w 106"/>
                <a:gd name="T37" fmla="*/ 0 h 155"/>
                <a:gd name="T38" fmla="*/ 0 w 106"/>
                <a:gd name="T39" fmla="*/ 0 h 155"/>
                <a:gd name="T40" fmla="*/ 0 w 106"/>
                <a:gd name="T41" fmla="*/ 0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155"/>
                <a:gd name="T65" fmla="*/ 106 w 106"/>
                <a:gd name="T66" fmla="*/ 155 h 1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155">
                  <a:moveTo>
                    <a:pt x="105" y="0"/>
                  </a:moveTo>
                  <a:lnTo>
                    <a:pt x="90" y="15"/>
                  </a:lnTo>
                  <a:lnTo>
                    <a:pt x="30" y="15"/>
                  </a:lnTo>
                  <a:lnTo>
                    <a:pt x="30" y="62"/>
                  </a:lnTo>
                  <a:lnTo>
                    <a:pt x="45" y="46"/>
                  </a:lnTo>
                  <a:lnTo>
                    <a:pt x="60" y="46"/>
                  </a:lnTo>
                  <a:lnTo>
                    <a:pt x="45" y="77"/>
                  </a:lnTo>
                  <a:lnTo>
                    <a:pt x="60" y="77"/>
                  </a:lnTo>
                  <a:lnTo>
                    <a:pt x="60" y="123"/>
                  </a:lnTo>
                  <a:lnTo>
                    <a:pt x="45" y="139"/>
                  </a:lnTo>
                  <a:lnTo>
                    <a:pt x="45" y="92"/>
                  </a:lnTo>
                  <a:lnTo>
                    <a:pt x="30" y="92"/>
                  </a:lnTo>
                  <a:lnTo>
                    <a:pt x="30" y="154"/>
                  </a:lnTo>
                  <a:lnTo>
                    <a:pt x="0" y="154"/>
                  </a:lnTo>
                  <a:lnTo>
                    <a:pt x="15" y="108"/>
                  </a:lnTo>
                  <a:lnTo>
                    <a:pt x="0" y="108"/>
                  </a:lnTo>
                  <a:lnTo>
                    <a:pt x="15" y="46"/>
                  </a:lnTo>
                  <a:lnTo>
                    <a:pt x="15" y="15"/>
                  </a:lnTo>
                  <a:lnTo>
                    <a:pt x="30" y="0"/>
                  </a:lnTo>
                  <a:lnTo>
                    <a:pt x="75" y="0"/>
                  </a:lnTo>
                  <a:lnTo>
                    <a:pt x="105"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37" name="Freeform 325"/>
            <p:cNvSpPr>
              <a:spLocks/>
            </p:cNvSpPr>
            <p:nvPr/>
          </p:nvSpPr>
          <p:spPr bwMode="auto">
            <a:xfrm>
              <a:off x="2987530" y="2526515"/>
              <a:ext cx="88039" cy="38760"/>
            </a:xfrm>
            <a:custGeom>
              <a:avLst/>
              <a:gdLst>
                <a:gd name="T0" fmla="*/ 0 w 152"/>
                <a:gd name="T1" fmla="*/ 0 h 77"/>
                <a:gd name="T2" fmla="*/ 0 w 152"/>
                <a:gd name="T3" fmla="*/ 0 h 77"/>
                <a:gd name="T4" fmla="*/ 0 w 152"/>
                <a:gd name="T5" fmla="*/ 0 h 77"/>
                <a:gd name="T6" fmla="*/ 0 w 152"/>
                <a:gd name="T7" fmla="*/ 0 h 77"/>
                <a:gd name="T8" fmla="*/ 0 w 152"/>
                <a:gd name="T9" fmla="*/ 0 h 77"/>
                <a:gd name="T10" fmla="*/ 0 w 152"/>
                <a:gd name="T11" fmla="*/ 0 h 77"/>
                <a:gd name="T12" fmla="*/ 0 w 152"/>
                <a:gd name="T13" fmla="*/ 0 h 77"/>
                <a:gd name="T14" fmla="*/ 0 w 152"/>
                <a:gd name="T15" fmla="*/ 0 h 77"/>
                <a:gd name="T16" fmla="*/ 0 w 152"/>
                <a:gd name="T17" fmla="*/ 0 h 77"/>
                <a:gd name="T18" fmla="*/ 0 w 152"/>
                <a:gd name="T19" fmla="*/ 0 h 77"/>
                <a:gd name="T20" fmla="*/ 0 w 152"/>
                <a:gd name="T21" fmla="*/ 0 h 77"/>
                <a:gd name="T22" fmla="*/ 0 w 152"/>
                <a:gd name="T23" fmla="*/ 0 h 77"/>
                <a:gd name="T24" fmla="*/ 0 w 152"/>
                <a:gd name="T25" fmla="*/ 0 h 77"/>
                <a:gd name="T26" fmla="*/ 0 w 152"/>
                <a:gd name="T27" fmla="*/ 0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2"/>
                <a:gd name="T43" fmla="*/ 0 h 77"/>
                <a:gd name="T44" fmla="*/ 152 w 152"/>
                <a:gd name="T45" fmla="*/ 77 h 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2" h="77">
                  <a:moveTo>
                    <a:pt x="0" y="30"/>
                  </a:moveTo>
                  <a:lnTo>
                    <a:pt x="15" y="0"/>
                  </a:lnTo>
                  <a:lnTo>
                    <a:pt x="60" y="15"/>
                  </a:lnTo>
                  <a:lnTo>
                    <a:pt x="76" y="30"/>
                  </a:lnTo>
                  <a:lnTo>
                    <a:pt x="91" y="15"/>
                  </a:lnTo>
                  <a:lnTo>
                    <a:pt x="121" y="30"/>
                  </a:lnTo>
                  <a:lnTo>
                    <a:pt x="136" y="30"/>
                  </a:lnTo>
                  <a:lnTo>
                    <a:pt x="151" y="46"/>
                  </a:lnTo>
                  <a:lnTo>
                    <a:pt x="151" y="76"/>
                  </a:lnTo>
                  <a:lnTo>
                    <a:pt x="91" y="61"/>
                  </a:lnTo>
                  <a:lnTo>
                    <a:pt x="76" y="46"/>
                  </a:lnTo>
                  <a:lnTo>
                    <a:pt x="60" y="61"/>
                  </a:lnTo>
                  <a:lnTo>
                    <a:pt x="15" y="30"/>
                  </a:lnTo>
                  <a:lnTo>
                    <a:pt x="0" y="3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38" name="Freeform 326"/>
            <p:cNvSpPr>
              <a:spLocks/>
            </p:cNvSpPr>
            <p:nvPr/>
          </p:nvSpPr>
          <p:spPr bwMode="auto">
            <a:xfrm>
              <a:off x="3204241" y="2432957"/>
              <a:ext cx="27089" cy="38760"/>
            </a:xfrm>
            <a:custGeom>
              <a:avLst/>
              <a:gdLst>
                <a:gd name="T0" fmla="*/ 0 w 45"/>
                <a:gd name="T1" fmla="*/ 0 h 77"/>
                <a:gd name="T2" fmla="*/ 0 w 45"/>
                <a:gd name="T3" fmla="*/ 0 h 77"/>
                <a:gd name="T4" fmla="*/ 0 w 45"/>
                <a:gd name="T5" fmla="*/ 0 h 77"/>
                <a:gd name="T6" fmla="*/ 0 w 45"/>
                <a:gd name="T7" fmla="*/ 0 h 77"/>
                <a:gd name="T8" fmla="*/ 0 w 45"/>
                <a:gd name="T9" fmla="*/ 0 h 77"/>
                <a:gd name="T10" fmla="*/ 0 60000 65536"/>
                <a:gd name="T11" fmla="*/ 0 60000 65536"/>
                <a:gd name="T12" fmla="*/ 0 60000 65536"/>
                <a:gd name="T13" fmla="*/ 0 60000 65536"/>
                <a:gd name="T14" fmla="*/ 0 60000 65536"/>
                <a:gd name="T15" fmla="*/ 0 w 45"/>
                <a:gd name="T16" fmla="*/ 0 h 77"/>
                <a:gd name="T17" fmla="*/ 45 w 45"/>
                <a:gd name="T18" fmla="*/ 77 h 77"/>
              </a:gdLst>
              <a:ahLst/>
              <a:cxnLst>
                <a:cxn ang="T10">
                  <a:pos x="T0" y="T1"/>
                </a:cxn>
                <a:cxn ang="T11">
                  <a:pos x="T2" y="T3"/>
                </a:cxn>
                <a:cxn ang="T12">
                  <a:pos x="T4" y="T5"/>
                </a:cxn>
                <a:cxn ang="T13">
                  <a:pos x="T6" y="T7"/>
                </a:cxn>
                <a:cxn ang="T14">
                  <a:pos x="T8" y="T9"/>
                </a:cxn>
              </a:cxnLst>
              <a:rect l="T15" t="T16" r="T17" b="T18"/>
              <a:pathLst>
                <a:path w="45" h="77">
                  <a:moveTo>
                    <a:pt x="29" y="76"/>
                  </a:moveTo>
                  <a:lnTo>
                    <a:pt x="0" y="15"/>
                  </a:lnTo>
                  <a:lnTo>
                    <a:pt x="15" y="0"/>
                  </a:lnTo>
                  <a:lnTo>
                    <a:pt x="44" y="76"/>
                  </a:lnTo>
                  <a:lnTo>
                    <a:pt x="29" y="76"/>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39" name="Freeform 327"/>
            <p:cNvSpPr>
              <a:spLocks/>
            </p:cNvSpPr>
            <p:nvPr/>
          </p:nvSpPr>
          <p:spPr bwMode="auto">
            <a:xfrm>
              <a:off x="3136519" y="2555919"/>
              <a:ext cx="25734" cy="9356"/>
            </a:xfrm>
            <a:custGeom>
              <a:avLst/>
              <a:gdLst>
                <a:gd name="T0" fmla="*/ 0 w 45"/>
                <a:gd name="T1" fmla="*/ 0 h 17"/>
                <a:gd name="T2" fmla="*/ 0 w 45"/>
                <a:gd name="T3" fmla="*/ 0 h 17"/>
                <a:gd name="T4" fmla="*/ 0 w 45"/>
                <a:gd name="T5" fmla="*/ 0 h 17"/>
                <a:gd name="T6" fmla="*/ 0 w 45"/>
                <a:gd name="T7" fmla="*/ 0 h 17"/>
                <a:gd name="T8" fmla="*/ 0 w 45"/>
                <a:gd name="T9" fmla="*/ 0 h 17"/>
                <a:gd name="T10" fmla="*/ 0 60000 65536"/>
                <a:gd name="T11" fmla="*/ 0 60000 65536"/>
                <a:gd name="T12" fmla="*/ 0 60000 65536"/>
                <a:gd name="T13" fmla="*/ 0 60000 65536"/>
                <a:gd name="T14" fmla="*/ 0 60000 65536"/>
                <a:gd name="T15" fmla="*/ 0 w 45"/>
                <a:gd name="T16" fmla="*/ 0 h 17"/>
                <a:gd name="T17" fmla="*/ 45 w 45"/>
                <a:gd name="T18" fmla="*/ 17 h 17"/>
              </a:gdLst>
              <a:ahLst/>
              <a:cxnLst>
                <a:cxn ang="T10">
                  <a:pos x="T0" y="T1"/>
                </a:cxn>
                <a:cxn ang="T11">
                  <a:pos x="T2" y="T3"/>
                </a:cxn>
                <a:cxn ang="T12">
                  <a:pos x="T4" y="T5"/>
                </a:cxn>
                <a:cxn ang="T13">
                  <a:pos x="T6" y="T7"/>
                </a:cxn>
                <a:cxn ang="T14">
                  <a:pos x="T8" y="T9"/>
                </a:cxn>
              </a:cxnLst>
              <a:rect l="T15" t="T16" r="T17" b="T18"/>
              <a:pathLst>
                <a:path w="45" h="17">
                  <a:moveTo>
                    <a:pt x="0" y="0"/>
                  </a:moveTo>
                  <a:lnTo>
                    <a:pt x="44" y="0"/>
                  </a:lnTo>
                  <a:lnTo>
                    <a:pt x="44" y="16"/>
                  </a:lnTo>
                  <a:lnTo>
                    <a:pt x="0" y="16"/>
                  </a:lnTo>
                  <a:lnTo>
                    <a:pt x="0"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40" name="Freeform 328"/>
            <p:cNvSpPr>
              <a:spLocks/>
            </p:cNvSpPr>
            <p:nvPr/>
          </p:nvSpPr>
          <p:spPr bwMode="auto">
            <a:xfrm>
              <a:off x="3171734" y="2563939"/>
              <a:ext cx="33861" cy="17375"/>
            </a:xfrm>
            <a:custGeom>
              <a:avLst/>
              <a:gdLst>
                <a:gd name="T0" fmla="*/ 0 w 60"/>
                <a:gd name="T1" fmla="*/ 0 h 32"/>
                <a:gd name="T2" fmla="*/ 0 w 60"/>
                <a:gd name="T3" fmla="*/ 0 h 32"/>
                <a:gd name="T4" fmla="*/ 0 w 60"/>
                <a:gd name="T5" fmla="*/ 0 h 32"/>
                <a:gd name="T6" fmla="*/ 0 w 60"/>
                <a:gd name="T7" fmla="*/ 0 h 32"/>
                <a:gd name="T8" fmla="*/ 0 w 60"/>
                <a:gd name="T9" fmla="*/ 0 h 32"/>
                <a:gd name="T10" fmla="*/ 0 w 60"/>
                <a:gd name="T11" fmla="*/ 0 h 32"/>
                <a:gd name="T12" fmla="*/ 0 60000 65536"/>
                <a:gd name="T13" fmla="*/ 0 60000 65536"/>
                <a:gd name="T14" fmla="*/ 0 60000 65536"/>
                <a:gd name="T15" fmla="*/ 0 60000 65536"/>
                <a:gd name="T16" fmla="*/ 0 60000 65536"/>
                <a:gd name="T17" fmla="*/ 0 60000 65536"/>
                <a:gd name="T18" fmla="*/ 0 w 60"/>
                <a:gd name="T19" fmla="*/ 0 h 32"/>
                <a:gd name="T20" fmla="*/ 60 w 6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60" h="32">
                  <a:moveTo>
                    <a:pt x="0" y="31"/>
                  </a:moveTo>
                  <a:lnTo>
                    <a:pt x="0" y="16"/>
                  </a:lnTo>
                  <a:lnTo>
                    <a:pt x="15" y="0"/>
                  </a:lnTo>
                  <a:lnTo>
                    <a:pt x="59" y="0"/>
                  </a:lnTo>
                  <a:lnTo>
                    <a:pt x="30" y="16"/>
                  </a:lnTo>
                  <a:lnTo>
                    <a:pt x="0" y="31"/>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41" name="Freeform 329"/>
            <p:cNvSpPr>
              <a:spLocks/>
            </p:cNvSpPr>
            <p:nvPr/>
          </p:nvSpPr>
          <p:spPr bwMode="auto">
            <a:xfrm>
              <a:off x="3213722" y="2494438"/>
              <a:ext cx="35216" cy="16039"/>
            </a:xfrm>
            <a:custGeom>
              <a:avLst/>
              <a:gdLst>
                <a:gd name="T0" fmla="*/ 0 w 60"/>
                <a:gd name="T1" fmla="*/ 0 h 32"/>
                <a:gd name="T2" fmla="*/ 0 w 60"/>
                <a:gd name="T3" fmla="*/ 0 h 32"/>
                <a:gd name="T4" fmla="*/ 0 w 60"/>
                <a:gd name="T5" fmla="*/ 0 h 32"/>
                <a:gd name="T6" fmla="*/ 0 w 60"/>
                <a:gd name="T7" fmla="*/ 0 h 32"/>
                <a:gd name="T8" fmla="*/ 0 w 60"/>
                <a:gd name="T9" fmla="*/ 0 h 32"/>
                <a:gd name="T10" fmla="*/ 0 w 60"/>
                <a:gd name="T11" fmla="*/ 0 h 32"/>
                <a:gd name="T12" fmla="*/ 0 60000 65536"/>
                <a:gd name="T13" fmla="*/ 0 60000 65536"/>
                <a:gd name="T14" fmla="*/ 0 60000 65536"/>
                <a:gd name="T15" fmla="*/ 0 60000 65536"/>
                <a:gd name="T16" fmla="*/ 0 60000 65536"/>
                <a:gd name="T17" fmla="*/ 0 60000 65536"/>
                <a:gd name="T18" fmla="*/ 0 w 60"/>
                <a:gd name="T19" fmla="*/ 0 h 32"/>
                <a:gd name="T20" fmla="*/ 60 w 6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60" h="32">
                  <a:moveTo>
                    <a:pt x="0" y="16"/>
                  </a:moveTo>
                  <a:lnTo>
                    <a:pt x="15" y="31"/>
                  </a:lnTo>
                  <a:lnTo>
                    <a:pt x="30" y="16"/>
                  </a:lnTo>
                  <a:lnTo>
                    <a:pt x="59" y="16"/>
                  </a:lnTo>
                  <a:lnTo>
                    <a:pt x="59" y="0"/>
                  </a:lnTo>
                  <a:lnTo>
                    <a:pt x="0" y="16"/>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42" name="Freeform 330"/>
            <p:cNvSpPr>
              <a:spLocks/>
            </p:cNvSpPr>
            <p:nvPr/>
          </p:nvSpPr>
          <p:spPr bwMode="auto">
            <a:xfrm>
              <a:off x="3091822" y="2550573"/>
              <a:ext cx="27089" cy="14702"/>
            </a:xfrm>
            <a:custGeom>
              <a:avLst/>
              <a:gdLst>
                <a:gd name="T0" fmla="*/ 0 w 46"/>
                <a:gd name="T1" fmla="*/ 0 h 31"/>
                <a:gd name="T2" fmla="*/ 0 w 46"/>
                <a:gd name="T3" fmla="*/ 0 h 31"/>
                <a:gd name="T4" fmla="*/ 0 w 46"/>
                <a:gd name="T5" fmla="*/ 0 h 31"/>
                <a:gd name="T6" fmla="*/ 0 w 46"/>
                <a:gd name="T7" fmla="*/ 0 h 31"/>
                <a:gd name="T8" fmla="*/ 0 60000 65536"/>
                <a:gd name="T9" fmla="*/ 0 60000 65536"/>
                <a:gd name="T10" fmla="*/ 0 60000 65536"/>
                <a:gd name="T11" fmla="*/ 0 60000 65536"/>
                <a:gd name="T12" fmla="*/ 0 w 46"/>
                <a:gd name="T13" fmla="*/ 0 h 31"/>
                <a:gd name="T14" fmla="*/ 46 w 46"/>
                <a:gd name="T15" fmla="*/ 31 h 31"/>
              </a:gdLst>
              <a:ahLst/>
              <a:cxnLst>
                <a:cxn ang="T8">
                  <a:pos x="T0" y="T1"/>
                </a:cxn>
                <a:cxn ang="T9">
                  <a:pos x="T2" y="T3"/>
                </a:cxn>
                <a:cxn ang="T10">
                  <a:pos x="T4" y="T5"/>
                </a:cxn>
                <a:cxn ang="T11">
                  <a:pos x="T6" y="T7"/>
                </a:cxn>
              </a:cxnLst>
              <a:rect l="T12" t="T13" r="T14" b="T15"/>
              <a:pathLst>
                <a:path w="46" h="31">
                  <a:moveTo>
                    <a:pt x="0" y="0"/>
                  </a:moveTo>
                  <a:lnTo>
                    <a:pt x="0" y="30"/>
                  </a:lnTo>
                  <a:lnTo>
                    <a:pt x="45" y="30"/>
                  </a:lnTo>
                  <a:lnTo>
                    <a:pt x="0"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43" name="Freeform 331"/>
            <p:cNvSpPr>
              <a:spLocks/>
            </p:cNvSpPr>
            <p:nvPr/>
          </p:nvSpPr>
          <p:spPr bwMode="auto">
            <a:xfrm>
              <a:off x="3127037" y="2571958"/>
              <a:ext cx="17608" cy="9356"/>
            </a:xfrm>
            <a:custGeom>
              <a:avLst/>
              <a:gdLst>
                <a:gd name="T0" fmla="*/ 0 w 32"/>
                <a:gd name="T1" fmla="*/ 0 h 17"/>
                <a:gd name="T2" fmla="*/ 0 w 32"/>
                <a:gd name="T3" fmla="*/ 0 h 17"/>
                <a:gd name="T4" fmla="*/ 0 w 32"/>
                <a:gd name="T5" fmla="*/ 0 h 17"/>
                <a:gd name="T6" fmla="*/ 0 w 32"/>
                <a:gd name="T7" fmla="*/ 0 h 17"/>
                <a:gd name="T8" fmla="*/ 0 60000 65536"/>
                <a:gd name="T9" fmla="*/ 0 60000 65536"/>
                <a:gd name="T10" fmla="*/ 0 60000 65536"/>
                <a:gd name="T11" fmla="*/ 0 60000 65536"/>
                <a:gd name="T12" fmla="*/ 0 w 32"/>
                <a:gd name="T13" fmla="*/ 0 h 17"/>
                <a:gd name="T14" fmla="*/ 32 w 32"/>
                <a:gd name="T15" fmla="*/ 17 h 17"/>
              </a:gdLst>
              <a:ahLst/>
              <a:cxnLst>
                <a:cxn ang="T8">
                  <a:pos x="T0" y="T1"/>
                </a:cxn>
                <a:cxn ang="T9">
                  <a:pos x="T2" y="T3"/>
                </a:cxn>
                <a:cxn ang="T10">
                  <a:pos x="T4" y="T5"/>
                </a:cxn>
                <a:cxn ang="T11">
                  <a:pos x="T6" y="T7"/>
                </a:cxn>
              </a:cxnLst>
              <a:rect l="T12" t="T13" r="T14" b="T15"/>
              <a:pathLst>
                <a:path w="32" h="17">
                  <a:moveTo>
                    <a:pt x="0" y="0"/>
                  </a:moveTo>
                  <a:lnTo>
                    <a:pt x="31" y="0"/>
                  </a:lnTo>
                  <a:lnTo>
                    <a:pt x="31" y="16"/>
                  </a:lnTo>
                  <a:lnTo>
                    <a:pt x="0"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44" name="Freeform 332"/>
            <p:cNvSpPr>
              <a:spLocks/>
            </p:cNvSpPr>
            <p:nvPr/>
          </p:nvSpPr>
          <p:spPr bwMode="auto">
            <a:xfrm>
              <a:off x="3318014" y="2550573"/>
              <a:ext cx="18962" cy="14702"/>
            </a:xfrm>
            <a:custGeom>
              <a:avLst/>
              <a:gdLst>
                <a:gd name="T0" fmla="*/ 0 w 32"/>
                <a:gd name="T1" fmla="*/ 0 h 31"/>
                <a:gd name="T2" fmla="*/ 0 w 32"/>
                <a:gd name="T3" fmla="*/ 0 h 31"/>
                <a:gd name="T4" fmla="*/ 0 w 32"/>
                <a:gd name="T5" fmla="*/ 0 h 31"/>
                <a:gd name="T6" fmla="*/ 0 w 32"/>
                <a:gd name="T7" fmla="*/ 0 h 31"/>
                <a:gd name="T8" fmla="*/ 0 60000 65536"/>
                <a:gd name="T9" fmla="*/ 0 60000 65536"/>
                <a:gd name="T10" fmla="*/ 0 60000 65536"/>
                <a:gd name="T11" fmla="*/ 0 60000 65536"/>
                <a:gd name="T12" fmla="*/ 0 w 32"/>
                <a:gd name="T13" fmla="*/ 0 h 31"/>
                <a:gd name="T14" fmla="*/ 32 w 32"/>
                <a:gd name="T15" fmla="*/ 31 h 31"/>
              </a:gdLst>
              <a:ahLst/>
              <a:cxnLst>
                <a:cxn ang="T8">
                  <a:pos x="T0" y="T1"/>
                </a:cxn>
                <a:cxn ang="T9">
                  <a:pos x="T2" y="T3"/>
                </a:cxn>
                <a:cxn ang="T10">
                  <a:pos x="T4" y="T5"/>
                </a:cxn>
                <a:cxn ang="T11">
                  <a:pos x="T6" y="T7"/>
                </a:cxn>
              </a:cxnLst>
              <a:rect l="T12" t="T13" r="T14" b="T15"/>
              <a:pathLst>
                <a:path w="32" h="31">
                  <a:moveTo>
                    <a:pt x="0" y="0"/>
                  </a:moveTo>
                  <a:lnTo>
                    <a:pt x="31" y="30"/>
                  </a:lnTo>
                  <a:lnTo>
                    <a:pt x="16" y="30"/>
                  </a:lnTo>
                  <a:lnTo>
                    <a:pt x="0"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45" name="Freeform 333"/>
            <p:cNvSpPr>
              <a:spLocks/>
            </p:cNvSpPr>
            <p:nvPr/>
          </p:nvSpPr>
          <p:spPr bwMode="auto">
            <a:xfrm>
              <a:off x="3187987" y="2502457"/>
              <a:ext cx="17608" cy="9356"/>
            </a:xfrm>
            <a:custGeom>
              <a:avLst/>
              <a:gdLst>
                <a:gd name="T0" fmla="*/ 0 w 31"/>
                <a:gd name="T1" fmla="*/ 0 h 17"/>
                <a:gd name="T2" fmla="*/ 0 w 31"/>
                <a:gd name="T3" fmla="*/ 0 h 17"/>
                <a:gd name="T4" fmla="*/ 0 w 31"/>
                <a:gd name="T5" fmla="*/ 0 h 17"/>
                <a:gd name="T6" fmla="*/ 0 w 31"/>
                <a:gd name="T7" fmla="*/ 0 h 17"/>
                <a:gd name="T8" fmla="*/ 0 60000 65536"/>
                <a:gd name="T9" fmla="*/ 0 60000 65536"/>
                <a:gd name="T10" fmla="*/ 0 60000 65536"/>
                <a:gd name="T11" fmla="*/ 0 60000 65536"/>
                <a:gd name="T12" fmla="*/ 0 w 31"/>
                <a:gd name="T13" fmla="*/ 0 h 17"/>
                <a:gd name="T14" fmla="*/ 31 w 31"/>
                <a:gd name="T15" fmla="*/ 17 h 17"/>
              </a:gdLst>
              <a:ahLst/>
              <a:cxnLst>
                <a:cxn ang="T8">
                  <a:pos x="T0" y="T1"/>
                </a:cxn>
                <a:cxn ang="T9">
                  <a:pos x="T2" y="T3"/>
                </a:cxn>
                <a:cxn ang="T10">
                  <a:pos x="T4" y="T5"/>
                </a:cxn>
                <a:cxn ang="T11">
                  <a:pos x="T6" y="T7"/>
                </a:cxn>
              </a:cxnLst>
              <a:rect l="T12" t="T13" r="T14" b="T15"/>
              <a:pathLst>
                <a:path w="31" h="17">
                  <a:moveTo>
                    <a:pt x="0" y="0"/>
                  </a:moveTo>
                  <a:lnTo>
                    <a:pt x="30" y="0"/>
                  </a:lnTo>
                  <a:lnTo>
                    <a:pt x="15" y="16"/>
                  </a:lnTo>
                  <a:lnTo>
                    <a:pt x="0"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46" name="Line 334"/>
            <p:cNvSpPr>
              <a:spLocks noChangeShapeType="1"/>
            </p:cNvSpPr>
            <p:nvPr/>
          </p:nvSpPr>
          <p:spPr bwMode="auto">
            <a:xfrm>
              <a:off x="2987530" y="2479736"/>
              <a:ext cx="9481" cy="14702"/>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347" name="Oval 335"/>
            <p:cNvSpPr>
              <a:spLocks noChangeArrowheads="1"/>
            </p:cNvSpPr>
            <p:nvPr/>
          </p:nvSpPr>
          <p:spPr bwMode="auto">
            <a:xfrm>
              <a:off x="2953668" y="2432957"/>
              <a:ext cx="8127" cy="8019"/>
            </a:xfrm>
            <a:prstGeom prst="ellipse">
              <a:avLst/>
            </a:prstGeom>
            <a:solidFill>
              <a:srgbClr val="00FF00"/>
            </a:solidFill>
            <a:ln w="3175">
              <a:solidFill>
                <a:schemeClr val="bg1"/>
              </a:solidFill>
              <a:round/>
              <a:headEnd/>
              <a:tailEnd/>
            </a:ln>
          </p:spPr>
          <p:txBody>
            <a:bodyPr wrap="none" lIns="67866" tIns="33338" rIns="67866" bIns="33338" anchor="ctr"/>
            <a:lstStyle/>
            <a:p>
              <a:pPr defTabSz="685800">
                <a:spcBef>
                  <a:spcPct val="50000"/>
                </a:spcBef>
                <a:defRPr/>
              </a:pPr>
              <a:endParaRPr lang="en-US" sz="3000" dirty="0">
                <a:solidFill>
                  <a:prstClr val="black"/>
                </a:solidFill>
                <a:latin typeface="Calibri" panose="020F0502020204030204"/>
              </a:endParaRPr>
            </a:p>
          </p:txBody>
        </p:sp>
        <p:sp>
          <p:nvSpPr>
            <p:cNvPr id="348" name="Oval 336"/>
            <p:cNvSpPr>
              <a:spLocks noChangeArrowheads="1"/>
            </p:cNvSpPr>
            <p:nvPr/>
          </p:nvSpPr>
          <p:spPr bwMode="auto">
            <a:xfrm>
              <a:off x="3075568" y="2400880"/>
              <a:ext cx="8127" cy="8019"/>
            </a:xfrm>
            <a:prstGeom prst="ellipse">
              <a:avLst/>
            </a:prstGeom>
            <a:solidFill>
              <a:srgbClr val="00FF00"/>
            </a:solidFill>
            <a:ln w="3175">
              <a:solidFill>
                <a:schemeClr val="bg1"/>
              </a:solidFill>
              <a:round/>
              <a:headEnd/>
              <a:tailEnd/>
            </a:ln>
          </p:spPr>
          <p:txBody>
            <a:bodyPr wrap="none" lIns="67866" tIns="33338" rIns="67866" bIns="33338" anchor="ctr"/>
            <a:lstStyle/>
            <a:p>
              <a:pPr defTabSz="685800">
                <a:spcBef>
                  <a:spcPct val="50000"/>
                </a:spcBef>
                <a:defRPr/>
              </a:pPr>
              <a:endParaRPr lang="en-US" sz="3000" dirty="0">
                <a:solidFill>
                  <a:prstClr val="black"/>
                </a:solidFill>
                <a:latin typeface="Calibri" panose="020F0502020204030204"/>
              </a:endParaRPr>
            </a:p>
          </p:txBody>
        </p:sp>
        <p:sp>
          <p:nvSpPr>
            <p:cNvPr id="349" name="Oval 337"/>
            <p:cNvSpPr>
              <a:spLocks noChangeArrowheads="1"/>
            </p:cNvSpPr>
            <p:nvPr/>
          </p:nvSpPr>
          <p:spPr bwMode="auto">
            <a:xfrm>
              <a:off x="2650273" y="2408899"/>
              <a:ext cx="8127" cy="8019"/>
            </a:xfrm>
            <a:prstGeom prst="ellipse">
              <a:avLst/>
            </a:prstGeom>
            <a:solidFill>
              <a:srgbClr val="00FF00"/>
            </a:solidFill>
            <a:ln w="3175">
              <a:solidFill>
                <a:schemeClr val="bg1"/>
              </a:solidFill>
              <a:round/>
              <a:headEnd/>
              <a:tailEnd/>
            </a:ln>
          </p:spPr>
          <p:txBody>
            <a:bodyPr wrap="none" lIns="67866" tIns="33338" rIns="67866" bIns="33338" anchor="ctr"/>
            <a:lstStyle/>
            <a:p>
              <a:pPr defTabSz="685800">
                <a:spcBef>
                  <a:spcPct val="50000"/>
                </a:spcBef>
                <a:defRPr/>
              </a:pPr>
              <a:endParaRPr lang="en-US" sz="3000" dirty="0">
                <a:solidFill>
                  <a:prstClr val="black"/>
                </a:solidFill>
                <a:latin typeface="Calibri" panose="020F0502020204030204"/>
              </a:endParaRPr>
            </a:p>
          </p:txBody>
        </p:sp>
        <p:sp>
          <p:nvSpPr>
            <p:cNvPr id="350" name="Freeform 338"/>
            <p:cNvSpPr>
              <a:spLocks/>
            </p:cNvSpPr>
            <p:nvPr/>
          </p:nvSpPr>
          <p:spPr bwMode="auto">
            <a:xfrm>
              <a:off x="3127037" y="2239157"/>
              <a:ext cx="44697" cy="70837"/>
            </a:xfrm>
            <a:custGeom>
              <a:avLst/>
              <a:gdLst>
                <a:gd name="T0" fmla="*/ 0 w 77"/>
                <a:gd name="T1" fmla="*/ 0 h 140"/>
                <a:gd name="T2" fmla="*/ 0 w 77"/>
                <a:gd name="T3" fmla="*/ 0 h 140"/>
                <a:gd name="T4" fmla="*/ 0 w 77"/>
                <a:gd name="T5" fmla="*/ 0 h 140"/>
                <a:gd name="T6" fmla="*/ 0 w 77"/>
                <a:gd name="T7" fmla="*/ 0 h 140"/>
                <a:gd name="T8" fmla="*/ 0 w 77"/>
                <a:gd name="T9" fmla="*/ 0 h 140"/>
                <a:gd name="T10" fmla="*/ 0 w 77"/>
                <a:gd name="T11" fmla="*/ 0 h 140"/>
                <a:gd name="T12" fmla="*/ 0 w 77"/>
                <a:gd name="T13" fmla="*/ 0 h 140"/>
                <a:gd name="T14" fmla="*/ 0 w 77"/>
                <a:gd name="T15" fmla="*/ 0 h 140"/>
                <a:gd name="T16" fmla="*/ 0 w 77"/>
                <a:gd name="T17" fmla="*/ 0 h 140"/>
                <a:gd name="T18" fmla="*/ 0 w 77"/>
                <a:gd name="T19" fmla="*/ 0 h 140"/>
                <a:gd name="T20" fmla="*/ 0 w 77"/>
                <a:gd name="T21" fmla="*/ 0 h 140"/>
                <a:gd name="T22" fmla="*/ 0 w 77"/>
                <a:gd name="T23" fmla="*/ 0 h 140"/>
                <a:gd name="T24" fmla="*/ 0 w 77"/>
                <a:gd name="T25" fmla="*/ 0 h 140"/>
                <a:gd name="T26" fmla="*/ 0 w 77"/>
                <a:gd name="T27" fmla="*/ 0 h 140"/>
                <a:gd name="T28" fmla="*/ 0 w 77"/>
                <a:gd name="T29" fmla="*/ 0 h 140"/>
                <a:gd name="T30" fmla="*/ 0 w 77"/>
                <a:gd name="T31" fmla="*/ 0 h 140"/>
                <a:gd name="T32" fmla="*/ 0 w 77"/>
                <a:gd name="T33" fmla="*/ 0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140"/>
                <a:gd name="T53" fmla="*/ 77 w 77"/>
                <a:gd name="T54" fmla="*/ 140 h 1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140">
                  <a:moveTo>
                    <a:pt x="30" y="15"/>
                  </a:moveTo>
                  <a:lnTo>
                    <a:pt x="15" y="0"/>
                  </a:lnTo>
                  <a:lnTo>
                    <a:pt x="0" y="46"/>
                  </a:lnTo>
                  <a:lnTo>
                    <a:pt x="0" y="77"/>
                  </a:lnTo>
                  <a:lnTo>
                    <a:pt x="0" y="62"/>
                  </a:lnTo>
                  <a:lnTo>
                    <a:pt x="0" y="93"/>
                  </a:lnTo>
                  <a:lnTo>
                    <a:pt x="0" y="108"/>
                  </a:lnTo>
                  <a:lnTo>
                    <a:pt x="30" y="108"/>
                  </a:lnTo>
                  <a:lnTo>
                    <a:pt x="30" y="124"/>
                  </a:lnTo>
                  <a:lnTo>
                    <a:pt x="61" y="124"/>
                  </a:lnTo>
                  <a:lnTo>
                    <a:pt x="76" y="139"/>
                  </a:lnTo>
                  <a:lnTo>
                    <a:pt x="76" y="108"/>
                  </a:lnTo>
                  <a:lnTo>
                    <a:pt x="46" y="108"/>
                  </a:lnTo>
                  <a:lnTo>
                    <a:pt x="30" y="77"/>
                  </a:lnTo>
                  <a:lnTo>
                    <a:pt x="46" y="46"/>
                  </a:lnTo>
                  <a:lnTo>
                    <a:pt x="30" y="31"/>
                  </a:lnTo>
                  <a:lnTo>
                    <a:pt x="30" y="15"/>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51" name="Freeform 339"/>
            <p:cNvSpPr>
              <a:spLocks/>
            </p:cNvSpPr>
            <p:nvPr/>
          </p:nvSpPr>
          <p:spPr bwMode="auto">
            <a:xfrm>
              <a:off x="3152772" y="2347417"/>
              <a:ext cx="52823" cy="40097"/>
            </a:xfrm>
            <a:custGeom>
              <a:avLst/>
              <a:gdLst>
                <a:gd name="T0" fmla="*/ 0 w 91"/>
                <a:gd name="T1" fmla="*/ 0 h 77"/>
                <a:gd name="T2" fmla="*/ 0 w 91"/>
                <a:gd name="T3" fmla="*/ 0 h 77"/>
                <a:gd name="T4" fmla="*/ 0 w 91"/>
                <a:gd name="T5" fmla="*/ 0 h 77"/>
                <a:gd name="T6" fmla="*/ 0 w 91"/>
                <a:gd name="T7" fmla="*/ 0 h 77"/>
                <a:gd name="T8" fmla="*/ 0 w 91"/>
                <a:gd name="T9" fmla="*/ 0 h 77"/>
                <a:gd name="T10" fmla="*/ 0 w 91"/>
                <a:gd name="T11" fmla="*/ 0 h 77"/>
                <a:gd name="T12" fmla="*/ 0 w 91"/>
                <a:gd name="T13" fmla="*/ 0 h 77"/>
                <a:gd name="T14" fmla="*/ 0 w 91"/>
                <a:gd name="T15" fmla="*/ 0 h 77"/>
                <a:gd name="T16" fmla="*/ 0 w 91"/>
                <a:gd name="T17" fmla="*/ 0 h 77"/>
                <a:gd name="T18" fmla="*/ 0 w 91"/>
                <a:gd name="T19" fmla="*/ 0 h 77"/>
                <a:gd name="T20" fmla="*/ 0 w 91"/>
                <a:gd name="T21" fmla="*/ 0 h 77"/>
                <a:gd name="T22" fmla="*/ 0 w 91"/>
                <a:gd name="T23" fmla="*/ 0 h 77"/>
                <a:gd name="T24" fmla="*/ 0 w 91"/>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77"/>
                <a:gd name="T41" fmla="*/ 91 w 91"/>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77">
                  <a:moveTo>
                    <a:pt x="60" y="0"/>
                  </a:moveTo>
                  <a:lnTo>
                    <a:pt x="45" y="30"/>
                  </a:lnTo>
                  <a:lnTo>
                    <a:pt x="15" y="30"/>
                  </a:lnTo>
                  <a:lnTo>
                    <a:pt x="0" y="61"/>
                  </a:lnTo>
                  <a:lnTo>
                    <a:pt x="30" y="46"/>
                  </a:lnTo>
                  <a:lnTo>
                    <a:pt x="45" y="46"/>
                  </a:lnTo>
                  <a:lnTo>
                    <a:pt x="45" y="76"/>
                  </a:lnTo>
                  <a:lnTo>
                    <a:pt x="75" y="76"/>
                  </a:lnTo>
                  <a:lnTo>
                    <a:pt x="75" y="61"/>
                  </a:lnTo>
                  <a:lnTo>
                    <a:pt x="90" y="76"/>
                  </a:lnTo>
                  <a:lnTo>
                    <a:pt x="90" y="61"/>
                  </a:lnTo>
                  <a:lnTo>
                    <a:pt x="75" y="15"/>
                  </a:lnTo>
                  <a:lnTo>
                    <a:pt x="60"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52" name="Freeform 340"/>
            <p:cNvSpPr>
              <a:spLocks/>
            </p:cNvSpPr>
            <p:nvPr/>
          </p:nvSpPr>
          <p:spPr bwMode="auto">
            <a:xfrm>
              <a:off x="3109430" y="2332715"/>
              <a:ext cx="17608" cy="38760"/>
            </a:xfrm>
            <a:custGeom>
              <a:avLst/>
              <a:gdLst>
                <a:gd name="T0" fmla="*/ 0 w 30"/>
                <a:gd name="T1" fmla="*/ 0 h 78"/>
                <a:gd name="T2" fmla="*/ 0 w 30"/>
                <a:gd name="T3" fmla="*/ 0 h 78"/>
                <a:gd name="T4" fmla="*/ 0 w 30"/>
                <a:gd name="T5" fmla="*/ 0 h 78"/>
                <a:gd name="T6" fmla="*/ 0 w 30"/>
                <a:gd name="T7" fmla="*/ 0 h 78"/>
                <a:gd name="T8" fmla="*/ 0 w 30"/>
                <a:gd name="T9" fmla="*/ 0 h 78"/>
                <a:gd name="T10" fmla="*/ 0 60000 65536"/>
                <a:gd name="T11" fmla="*/ 0 60000 65536"/>
                <a:gd name="T12" fmla="*/ 0 60000 65536"/>
                <a:gd name="T13" fmla="*/ 0 60000 65536"/>
                <a:gd name="T14" fmla="*/ 0 60000 65536"/>
                <a:gd name="T15" fmla="*/ 0 w 30"/>
                <a:gd name="T16" fmla="*/ 0 h 78"/>
                <a:gd name="T17" fmla="*/ 30 w 30"/>
                <a:gd name="T18" fmla="*/ 78 h 78"/>
              </a:gdLst>
              <a:ahLst/>
              <a:cxnLst>
                <a:cxn ang="T10">
                  <a:pos x="T0" y="T1"/>
                </a:cxn>
                <a:cxn ang="T11">
                  <a:pos x="T2" y="T3"/>
                </a:cxn>
                <a:cxn ang="T12">
                  <a:pos x="T4" y="T5"/>
                </a:cxn>
                <a:cxn ang="T13">
                  <a:pos x="T6" y="T7"/>
                </a:cxn>
                <a:cxn ang="T14">
                  <a:pos x="T8" y="T9"/>
                </a:cxn>
              </a:cxnLst>
              <a:rect l="T15" t="T16" r="T17" b="T18"/>
              <a:pathLst>
                <a:path w="30" h="78">
                  <a:moveTo>
                    <a:pt x="29" y="0"/>
                  </a:moveTo>
                  <a:lnTo>
                    <a:pt x="15" y="31"/>
                  </a:lnTo>
                  <a:lnTo>
                    <a:pt x="0" y="77"/>
                  </a:lnTo>
                  <a:lnTo>
                    <a:pt x="15" y="31"/>
                  </a:lnTo>
                  <a:lnTo>
                    <a:pt x="29"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53" name="Freeform 341"/>
            <p:cNvSpPr>
              <a:spLocks/>
            </p:cNvSpPr>
            <p:nvPr/>
          </p:nvSpPr>
          <p:spPr bwMode="auto">
            <a:xfrm>
              <a:off x="3160899" y="2340735"/>
              <a:ext cx="10836" cy="8019"/>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16"/>
                  </a:lnTo>
                  <a:lnTo>
                    <a:pt x="16" y="16"/>
                  </a:lnTo>
                  <a:lnTo>
                    <a:pt x="16"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54" name="Freeform 342"/>
            <p:cNvSpPr>
              <a:spLocks/>
            </p:cNvSpPr>
            <p:nvPr/>
          </p:nvSpPr>
          <p:spPr bwMode="auto">
            <a:xfrm>
              <a:off x="3179861" y="2316677"/>
              <a:ext cx="9481" cy="8019"/>
            </a:xfrm>
            <a:custGeom>
              <a:avLst/>
              <a:gdLst>
                <a:gd name="T0" fmla="*/ 0 w 18"/>
                <a:gd name="T1" fmla="*/ 0 h 17"/>
                <a:gd name="T2" fmla="*/ 0 w 18"/>
                <a:gd name="T3" fmla="*/ 0 h 17"/>
                <a:gd name="T4" fmla="*/ 0 w 18"/>
                <a:gd name="T5" fmla="*/ 0 h 17"/>
                <a:gd name="T6" fmla="*/ 0 w 18"/>
                <a:gd name="T7" fmla="*/ 0 h 17"/>
                <a:gd name="T8" fmla="*/ 0 60000 65536"/>
                <a:gd name="T9" fmla="*/ 0 60000 65536"/>
                <a:gd name="T10" fmla="*/ 0 60000 65536"/>
                <a:gd name="T11" fmla="*/ 0 60000 65536"/>
                <a:gd name="T12" fmla="*/ 0 w 18"/>
                <a:gd name="T13" fmla="*/ 0 h 17"/>
                <a:gd name="T14" fmla="*/ 18 w 18"/>
                <a:gd name="T15" fmla="*/ 17 h 17"/>
              </a:gdLst>
              <a:ahLst/>
              <a:cxnLst>
                <a:cxn ang="T8">
                  <a:pos x="T0" y="T1"/>
                </a:cxn>
                <a:cxn ang="T9">
                  <a:pos x="T2" y="T3"/>
                </a:cxn>
                <a:cxn ang="T10">
                  <a:pos x="T4" y="T5"/>
                </a:cxn>
                <a:cxn ang="T11">
                  <a:pos x="T6" y="T7"/>
                </a:cxn>
              </a:cxnLst>
              <a:rect l="T12" t="T13" r="T14" b="T15"/>
              <a:pathLst>
                <a:path w="18" h="17">
                  <a:moveTo>
                    <a:pt x="17" y="0"/>
                  </a:moveTo>
                  <a:lnTo>
                    <a:pt x="0" y="0"/>
                  </a:lnTo>
                  <a:lnTo>
                    <a:pt x="17" y="16"/>
                  </a:lnTo>
                  <a:lnTo>
                    <a:pt x="17" y="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55" name="Freeform 343"/>
            <p:cNvSpPr>
              <a:spLocks/>
            </p:cNvSpPr>
            <p:nvPr/>
          </p:nvSpPr>
          <p:spPr bwMode="auto">
            <a:xfrm>
              <a:off x="3152772" y="2324696"/>
              <a:ext cx="9481" cy="16039"/>
            </a:xfrm>
            <a:custGeom>
              <a:avLst/>
              <a:gdLst>
                <a:gd name="T0" fmla="*/ 0 w 17"/>
                <a:gd name="T1" fmla="*/ 0 h 31"/>
                <a:gd name="T2" fmla="*/ 0 w 17"/>
                <a:gd name="T3" fmla="*/ 0 h 31"/>
                <a:gd name="T4" fmla="*/ 0 w 17"/>
                <a:gd name="T5" fmla="*/ 0 h 31"/>
                <a:gd name="T6" fmla="*/ 0 w 17"/>
                <a:gd name="T7" fmla="*/ 0 h 31"/>
                <a:gd name="T8" fmla="*/ 0 60000 65536"/>
                <a:gd name="T9" fmla="*/ 0 60000 65536"/>
                <a:gd name="T10" fmla="*/ 0 60000 65536"/>
                <a:gd name="T11" fmla="*/ 0 60000 65536"/>
                <a:gd name="T12" fmla="*/ 0 w 17"/>
                <a:gd name="T13" fmla="*/ 0 h 31"/>
                <a:gd name="T14" fmla="*/ 17 w 17"/>
                <a:gd name="T15" fmla="*/ 31 h 31"/>
              </a:gdLst>
              <a:ahLst/>
              <a:cxnLst>
                <a:cxn ang="T8">
                  <a:pos x="T0" y="T1"/>
                </a:cxn>
                <a:cxn ang="T9">
                  <a:pos x="T2" y="T3"/>
                </a:cxn>
                <a:cxn ang="T10">
                  <a:pos x="T4" y="T5"/>
                </a:cxn>
                <a:cxn ang="T11">
                  <a:pos x="T6" y="T7"/>
                </a:cxn>
              </a:cxnLst>
              <a:rect l="T12" t="T13" r="T14" b="T15"/>
              <a:pathLst>
                <a:path w="17" h="31">
                  <a:moveTo>
                    <a:pt x="0" y="30"/>
                  </a:moveTo>
                  <a:lnTo>
                    <a:pt x="16" y="15"/>
                  </a:lnTo>
                  <a:lnTo>
                    <a:pt x="0" y="0"/>
                  </a:lnTo>
                  <a:lnTo>
                    <a:pt x="0" y="30"/>
                  </a:lnTo>
                </a:path>
              </a:pathLst>
            </a:custGeom>
            <a:solidFill>
              <a:srgbClr val="FF004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56" name="Line 344"/>
            <p:cNvSpPr>
              <a:spLocks noChangeShapeType="1"/>
            </p:cNvSpPr>
            <p:nvPr/>
          </p:nvSpPr>
          <p:spPr bwMode="auto">
            <a:xfrm flipH="1">
              <a:off x="3171734" y="2340735"/>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357" name="Line 345"/>
            <p:cNvSpPr>
              <a:spLocks noChangeShapeType="1"/>
            </p:cNvSpPr>
            <p:nvPr/>
          </p:nvSpPr>
          <p:spPr bwMode="auto">
            <a:xfrm>
              <a:off x="3144645" y="2308658"/>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685800">
                <a:defRPr/>
              </a:pPr>
              <a:endParaRPr lang="en-GB" sz="1350" dirty="0">
                <a:solidFill>
                  <a:prstClr val="black"/>
                </a:solidFill>
                <a:latin typeface="Calibri" panose="020F0502020204030204"/>
              </a:endParaRPr>
            </a:p>
          </p:txBody>
        </p:sp>
        <p:sp>
          <p:nvSpPr>
            <p:cNvPr id="358" name="Oval 346"/>
            <p:cNvSpPr>
              <a:spLocks noChangeArrowheads="1"/>
            </p:cNvSpPr>
            <p:nvPr/>
          </p:nvSpPr>
          <p:spPr bwMode="auto">
            <a:xfrm>
              <a:off x="3248938" y="2355437"/>
              <a:ext cx="8127" cy="8019"/>
            </a:xfrm>
            <a:prstGeom prst="ellipse">
              <a:avLst/>
            </a:prstGeom>
            <a:solidFill>
              <a:srgbClr val="00FF00"/>
            </a:solidFill>
            <a:ln w="3175">
              <a:solidFill>
                <a:schemeClr val="bg1"/>
              </a:solidFill>
              <a:round/>
              <a:headEnd/>
              <a:tailEnd/>
            </a:ln>
          </p:spPr>
          <p:txBody>
            <a:bodyPr wrap="none" lIns="67866" tIns="33338" rIns="67866" bIns="33338" anchor="ctr"/>
            <a:lstStyle/>
            <a:p>
              <a:pPr defTabSz="685800">
                <a:spcBef>
                  <a:spcPct val="50000"/>
                </a:spcBef>
                <a:defRPr/>
              </a:pPr>
              <a:endParaRPr lang="en-US" sz="3000" dirty="0">
                <a:solidFill>
                  <a:prstClr val="black"/>
                </a:solidFill>
                <a:latin typeface="Calibri" panose="020F0502020204030204"/>
              </a:endParaRPr>
            </a:p>
          </p:txBody>
        </p:sp>
        <p:sp>
          <p:nvSpPr>
            <p:cNvPr id="359" name="Oval 347"/>
            <p:cNvSpPr>
              <a:spLocks noChangeArrowheads="1"/>
            </p:cNvSpPr>
            <p:nvPr/>
          </p:nvSpPr>
          <p:spPr bwMode="auto">
            <a:xfrm>
              <a:off x="3282799" y="2207080"/>
              <a:ext cx="8127" cy="8019"/>
            </a:xfrm>
            <a:prstGeom prst="ellipse">
              <a:avLst/>
            </a:prstGeom>
            <a:solidFill>
              <a:srgbClr val="00FF00"/>
            </a:solidFill>
            <a:ln w="3175">
              <a:solidFill>
                <a:schemeClr val="bg1"/>
              </a:solidFill>
              <a:round/>
              <a:headEnd/>
              <a:tailEnd/>
            </a:ln>
          </p:spPr>
          <p:txBody>
            <a:bodyPr wrap="none" lIns="67866" tIns="33338" rIns="67866" bIns="33338" anchor="ctr"/>
            <a:lstStyle/>
            <a:p>
              <a:pPr defTabSz="685800">
                <a:spcBef>
                  <a:spcPct val="50000"/>
                </a:spcBef>
                <a:defRPr/>
              </a:pPr>
              <a:endParaRPr lang="en-US" sz="3000" dirty="0">
                <a:solidFill>
                  <a:prstClr val="black"/>
                </a:solidFill>
                <a:latin typeface="Calibri" panose="020F0502020204030204"/>
              </a:endParaRPr>
            </a:p>
          </p:txBody>
        </p:sp>
        <p:sp>
          <p:nvSpPr>
            <p:cNvPr id="360" name="Oval 348"/>
            <p:cNvSpPr>
              <a:spLocks noChangeArrowheads="1"/>
            </p:cNvSpPr>
            <p:nvPr/>
          </p:nvSpPr>
          <p:spPr bwMode="auto">
            <a:xfrm>
              <a:off x="3327495" y="2247176"/>
              <a:ext cx="0" cy="6683"/>
            </a:xfrm>
            <a:prstGeom prst="ellipse">
              <a:avLst/>
            </a:prstGeom>
            <a:solidFill>
              <a:srgbClr val="00FF00"/>
            </a:solidFill>
            <a:ln w="3175">
              <a:solidFill>
                <a:schemeClr val="bg1"/>
              </a:solidFill>
              <a:round/>
              <a:headEnd/>
              <a:tailEnd/>
            </a:ln>
          </p:spPr>
          <p:txBody>
            <a:bodyPr wrap="none" lIns="67866" tIns="33338" rIns="67866" bIns="33338" anchor="ctr"/>
            <a:lstStyle/>
            <a:p>
              <a:pPr defTabSz="685800">
                <a:spcBef>
                  <a:spcPct val="50000"/>
                </a:spcBef>
                <a:defRPr/>
              </a:pPr>
              <a:endParaRPr lang="en-US" sz="3000" dirty="0">
                <a:solidFill>
                  <a:prstClr val="black"/>
                </a:solidFill>
                <a:latin typeface="Calibri" panose="020F0502020204030204"/>
              </a:endParaRPr>
            </a:p>
          </p:txBody>
        </p:sp>
        <p:sp>
          <p:nvSpPr>
            <p:cNvPr id="361" name="Freeform 349"/>
            <p:cNvSpPr>
              <a:spLocks/>
            </p:cNvSpPr>
            <p:nvPr/>
          </p:nvSpPr>
          <p:spPr bwMode="auto">
            <a:xfrm>
              <a:off x="3030872" y="2596016"/>
              <a:ext cx="409043" cy="366215"/>
            </a:xfrm>
            <a:custGeom>
              <a:avLst/>
              <a:gdLst>
                <a:gd name="T0" fmla="*/ 0 w 702"/>
                <a:gd name="T1" fmla="*/ 0 h 724"/>
                <a:gd name="T2" fmla="*/ 0 w 702"/>
                <a:gd name="T3" fmla="*/ 0 h 724"/>
                <a:gd name="T4" fmla="*/ 0 w 702"/>
                <a:gd name="T5" fmla="*/ 0 h 724"/>
                <a:gd name="T6" fmla="*/ 0 w 702"/>
                <a:gd name="T7" fmla="*/ 0 h 724"/>
                <a:gd name="T8" fmla="*/ 0 w 702"/>
                <a:gd name="T9" fmla="*/ 0 h 724"/>
                <a:gd name="T10" fmla="*/ 0 w 702"/>
                <a:gd name="T11" fmla="*/ 0 h 724"/>
                <a:gd name="T12" fmla="*/ 0 w 702"/>
                <a:gd name="T13" fmla="*/ 0 h 724"/>
                <a:gd name="T14" fmla="*/ 0 w 702"/>
                <a:gd name="T15" fmla="*/ 0 h 724"/>
                <a:gd name="T16" fmla="*/ 0 w 702"/>
                <a:gd name="T17" fmla="*/ 0 h 724"/>
                <a:gd name="T18" fmla="*/ 0 w 702"/>
                <a:gd name="T19" fmla="*/ 0 h 724"/>
                <a:gd name="T20" fmla="*/ 0 w 702"/>
                <a:gd name="T21" fmla="*/ 0 h 724"/>
                <a:gd name="T22" fmla="*/ 0 w 702"/>
                <a:gd name="T23" fmla="*/ 0 h 724"/>
                <a:gd name="T24" fmla="*/ 0 w 702"/>
                <a:gd name="T25" fmla="*/ 0 h 724"/>
                <a:gd name="T26" fmla="*/ 0 w 702"/>
                <a:gd name="T27" fmla="*/ 0 h 724"/>
                <a:gd name="T28" fmla="*/ 0 w 702"/>
                <a:gd name="T29" fmla="*/ 0 h 724"/>
                <a:gd name="T30" fmla="*/ 0 w 702"/>
                <a:gd name="T31" fmla="*/ 0 h 724"/>
                <a:gd name="T32" fmla="*/ 0 w 702"/>
                <a:gd name="T33" fmla="*/ 0 h 724"/>
                <a:gd name="T34" fmla="*/ 0 w 702"/>
                <a:gd name="T35" fmla="*/ 0 h 724"/>
                <a:gd name="T36" fmla="*/ 0 w 702"/>
                <a:gd name="T37" fmla="*/ 0 h 724"/>
                <a:gd name="T38" fmla="*/ 0 w 702"/>
                <a:gd name="T39" fmla="*/ 0 h 724"/>
                <a:gd name="T40" fmla="*/ 0 w 702"/>
                <a:gd name="T41" fmla="*/ 0 h 724"/>
                <a:gd name="T42" fmla="*/ 0 w 702"/>
                <a:gd name="T43" fmla="*/ 0 h 724"/>
                <a:gd name="T44" fmla="*/ 0 w 702"/>
                <a:gd name="T45" fmla="*/ 0 h 724"/>
                <a:gd name="T46" fmla="*/ 0 w 702"/>
                <a:gd name="T47" fmla="*/ 0 h 724"/>
                <a:gd name="T48" fmla="*/ 0 w 702"/>
                <a:gd name="T49" fmla="*/ 0 h 724"/>
                <a:gd name="T50" fmla="*/ 0 w 702"/>
                <a:gd name="T51" fmla="*/ 0 h 724"/>
                <a:gd name="T52" fmla="*/ 0 w 702"/>
                <a:gd name="T53" fmla="*/ 0 h 724"/>
                <a:gd name="T54" fmla="*/ 0 w 702"/>
                <a:gd name="T55" fmla="*/ 0 h 724"/>
                <a:gd name="T56" fmla="*/ 0 w 702"/>
                <a:gd name="T57" fmla="*/ 0 h 724"/>
                <a:gd name="T58" fmla="*/ 0 w 702"/>
                <a:gd name="T59" fmla="*/ 0 h 724"/>
                <a:gd name="T60" fmla="*/ 0 w 702"/>
                <a:gd name="T61" fmla="*/ 0 h 724"/>
                <a:gd name="T62" fmla="*/ 0 w 702"/>
                <a:gd name="T63" fmla="*/ 0 h 724"/>
                <a:gd name="T64" fmla="*/ 0 w 702"/>
                <a:gd name="T65" fmla="*/ 0 h 7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2"/>
                <a:gd name="T100" fmla="*/ 0 h 724"/>
                <a:gd name="T101" fmla="*/ 702 w 702"/>
                <a:gd name="T102" fmla="*/ 724 h 7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2" h="724">
                  <a:moveTo>
                    <a:pt x="567" y="0"/>
                  </a:moveTo>
                  <a:lnTo>
                    <a:pt x="552" y="123"/>
                  </a:lnTo>
                  <a:lnTo>
                    <a:pt x="522" y="169"/>
                  </a:lnTo>
                  <a:lnTo>
                    <a:pt x="477" y="108"/>
                  </a:lnTo>
                  <a:lnTo>
                    <a:pt x="447" y="92"/>
                  </a:lnTo>
                  <a:lnTo>
                    <a:pt x="447" y="62"/>
                  </a:lnTo>
                  <a:lnTo>
                    <a:pt x="462" y="62"/>
                  </a:lnTo>
                  <a:lnTo>
                    <a:pt x="477" y="46"/>
                  </a:lnTo>
                  <a:lnTo>
                    <a:pt x="477" y="31"/>
                  </a:lnTo>
                  <a:lnTo>
                    <a:pt x="462" y="46"/>
                  </a:lnTo>
                  <a:lnTo>
                    <a:pt x="418" y="15"/>
                  </a:lnTo>
                  <a:lnTo>
                    <a:pt x="388" y="15"/>
                  </a:lnTo>
                  <a:lnTo>
                    <a:pt x="388" y="31"/>
                  </a:lnTo>
                  <a:lnTo>
                    <a:pt x="373" y="31"/>
                  </a:lnTo>
                  <a:lnTo>
                    <a:pt x="343" y="77"/>
                  </a:lnTo>
                  <a:lnTo>
                    <a:pt x="343" y="92"/>
                  </a:lnTo>
                  <a:lnTo>
                    <a:pt x="328" y="77"/>
                  </a:lnTo>
                  <a:lnTo>
                    <a:pt x="313" y="92"/>
                  </a:lnTo>
                  <a:lnTo>
                    <a:pt x="313" y="62"/>
                  </a:lnTo>
                  <a:lnTo>
                    <a:pt x="298" y="62"/>
                  </a:lnTo>
                  <a:lnTo>
                    <a:pt x="283" y="77"/>
                  </a:lnTo>
                  <a:lnTo>
                    <a:pt x="224" y="108"/>
                  </a:lnTo>
                  <a:lnTo>
                    <a:pt x="224" y="123"/>
                  </a:lnTo>
                  <a:lnTo>
                    <a:pt x="224" y="108"/>
                  </a:lnTo>
                  <a:lnTo>
                    <a:pt x="194" y="123"/>
                  </a:lnTo>
                  <a:lnTo>
                    <a:pt x="209" y="154"/>
                  </a:lnTo>
                  <a:lnTo>
                    <a:pt x="194" y="169"/>
                  </a:lnTo>
                  <a:lnTo>
                    <a:pt x="179" y="185"/>
                  </a:lnTo>
                  <a:lnTo>
                    <a:pt x="149" y="200"/>
                  </a:lnTo>
                  <a:lnTo>
                    <a:pt x="30" y="231"/>
                  </a:lnTo>
                  <a:lnTo>
                    <a:pt x="15" y="338"/>
                  </a:lnTo>
                  <a:lnTo>
                    <a:pt x="15" y="400"/>
                  </a:lnTo>
                  <a:lnTo>
                    <a:pt x="15" y="461"/>
                  </a:lnTo>
                  <a:lnTo>
                    <a:pt x="0" y="508"/>
                  </a:lnTo>
                  <a:lnTo>
                    <a:pt x="15" y="538"/>
                  </a:lnTo>
                  <a:lnTo>
                    <a:pt x="45" y="554"/>
                  </a:lnTo>
                  <a:lnTo>
                    <a:pt x="89" y="523"/>
                  </a:lnTo>
                  <a:lnTo>
                    <a:pt x="149" y="538"/>
                  </a:lnTo>
                  <a:lnTo>
                    <a:pt x="164" y="508"/>
                  </a:lnTo>
                  <a:lnTo>
                    <a:pt x="283" y="492"/>
                  </a:lnTo>
                  <a:lnTo>
                    <a:pt x="328" y="523"/>
                  </a:lnTo>
                  <a:lnTo>
                    <a:pt x="343" y="585"/>
                  </a:lnTo>
                  <a:lnTo>
                    <a:pt x="388" y="538"/>
                  </a:lnTo>
                  <a:lnTo>
                    <a:pt x="358" y="600"/>
                  </a:lnTo>
                  <a:lnTo>
                    <a:pt x="388" y="585"/>
                  </a:lnTo>
                  <a:lnTo>
                    <a:pt x="388" y="661"/>
                  </a:lnTo>
                  <a:lnTo>
                    <a:pt x="433" y="708"/>
                  </a:lnTo>
                  <a:lnTo>
                    <a:pt x="477" y="692"/>
                  </a:lnTo>
                  <a:lnTo>
                    <a:pt x="492" y="723"/>
                  </a:lnTo>
                  <a:lnTo>
                    <a:pt x="522" y="708"/>
                  </a:lnTo>
                  <a:lnTo>
                    <a:pt x="552" y="708"/>
                  </a:lnTo>
                  <a:lnTo>
                    <a:pt x="567" y="677"/>
                  </a:lnTo>
                  <a:lnTo>
                    <a:pt x="612" y="600"/>
                  </a:lnTo>
                  <a:lnTo>
                    <a:pt x="641" y="585"/>
                  </a:lnTo>
                  <a:lnTo>
                    <a:pt x="671" y="538"/>
                  </a:lnTo>
                  <a:lnTo>
                    <a:pt x="701" y="461"/>
                  </a:lnTo>
                  <a:lnTo>
                    <a:pt x="701" y="446"/>
                  </a:lnTo>
                  <a:lnTo>
                    <a:pt x="701" y="400"/>
                  </a:lnTo>
                  <a:lnTo>
                    <a:pt x="686" y="338"/>
                  </a:lnTo>
                  <a:lnTo>
                    <a:pt x="671" y="308"/>
                  </a:lnTo>
                  <a:lnTo>
                    <a:pt x="656" y="308"/>
                  </a:lnTo>
                  <a:lnTo>
                    <a:pt x="656" y="262"/>
                  </a:lnTo>
                  <a:lnTo>
                    <a:pt x="626" y="200"/>
                  </a:lnTo>
                  <a:lnTo>
                    <a:pt x="612" y="108"/>
                  </a:lnTo>
                  <a:lnTo>
                    <a:pt x="597" y="92"/>
                  </a:lnTo>
                  <a:lnTo>
                    <a:pt x="567" y="0"/>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62" name="Freeform 350"/>
            <p:cNvSpPr>
              <a:spLocks/>
            </p:cNvSpPr>
            <p:nvPr/>
          </p:nvSpPr>
          <p:spPr bwMode="auto">
            <a:xfrm>
              <a:off x="3282799" y="2992971"/>
              <a:ext cx="35216" cy="38760"/>
            </a:xfrm>
            <a:custGeom>
              <a:avLst/>
              <a:gdLst>
                <a:gd name="T0" fmla="*/ 0 w 60"/>
                <a:gd name="T1" fmla="*/ 0 h 78"/>
                <a:gd name="T2" fmla="*/ 0 w 60"/>
                <a:gd name="T3" fmla="*/ 0 h 78"/>
                <a:gd name="T4" fmla="*/ 0 w 60"/>
                <a:gd name="T5" fmla="*/ 0 h 78"/>
                <a:gd name="T6" fmla="*/ 0 w 60"/>
                <a:gd name="T7" fmla="*/ 0 h 78"/>
                <a:gd name="T8" fmla="*/ 0 w 60"/>
                <a:gd name="T9" fmla="*/ 0 h 78"/>
                <a:gd name="T10" fmla="*/ 0 w 60"/>
                <a:gd name="T11" fmla="*/ 0 h 78"/>
                <a:gd name="T12" fmla="*/ 0 w 60"/>
                <a:gd name="T13" fmla="*/ 0 h 78"/>
                <a:gd name="T14" fmla="*/ 0 w 60"/>
                <a:gd name="T15" fmla="*/ 0 h 78"/>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78"/>
                <a:gd name="T26" fmla="*/ 60 w 60"/>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78">
                  <a:moveTo>
                    <a:pt x="0" y="0"/>
                  </a:moveTo>
                  <a:lnTo>
                    <a:pt x="0" y="46"/>
                  </a:lnTo>
                  <a:lnTo>
                    <a:pt x="0" y="77"/>
                  </a:lnTo>
                  <a:lnTo>
                    <a:pt x="30" y="77"/>
                  </a:lnTo>
                  <a:lnTo>
                    <a:pt x="59" y="15"/>
                  </a:lnTo>
                  <a:lnTo>
                    <a:pt x="59" y="0"/>
                  </a:lnTo>
                  <a:lnTo>
                    <a:pt x="30" y="0"/>
                  </a:lnTo>
                  <a:lnTo>
                    <a:pt x="0" y="0"/>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63" name="Freeform 351"/>
            <p:cNvSpPr>
              <a:spLocks/>
            </p:cNvSpPr>
            <p:nvPr/>
          </p:nvSpPr>
          <p:spPr bwMode="auto">
            <a:xfrm>
              <a:off x="3465649" y="3038414"/>
              <a:ext cx="104292" cy="86876"/>
            </a:xfrm>
            <a:custGeom>
              <a:avLst/>
              <a:gdLst>
                <a:gd name="T0" fmla="*/ 0 w 181"/>
                <a:gd name="T1" fmla="*/ 0 h 170"/>
                <a:gd name="T2" fmla="*/ 0 w 181"/>
                <a:gd name="T3" fmla="*/ 0 h 170"/>
                <a:gd name="T4" fmla="*/ 0 w 181"/>
                <a:gd name="T5" fmla="*/ 0 h 170"/>
                <a:gd name="T6" fmla="*/ 0 w 181"/>
                <a:gd name="T7" fmla="*/ 0 h 170"/>
                <a:gd name="T8" fmla="*/ 0 w 181"/>
                <a:gd name="T9" fmla="*/ 0 h 170"/>
                <a:gd name="T10" fmla="*/ 0 w 181"/>
                <a:gd name="T11" fmla="*/ 0 h 170"/>
                <a:gd name="T12" fmla="*/ 0 w 181"/>
                <a:gd name="T13" fmla="*/ 0 h 170"/>
                <a:gd name="T14" fmla="*/ 0 w 181"/>
                <a:gd name="T15" fmla="*/ 0 h 170"/>
                <a:gd name="T16" fmla="*/ 0 w 181"/>
                <a:gd name="T17" fmla="*/ 0 h 170"/>
                <a:gd name="T18" fmla="*/ 0 w 181"/>
                <a:gd name="T19" fmla="*/ 0 h 170"/>
                <a:gd name="T20" fmla="*/ 0 w 181"/>
                <a:gd name="T21" fmla="*/ 0 h 170"/>
                <a:gd name="T22" fmla="*/ 0 w 181"/>
                <a:gd name="T23" fmla="*/ 0 h 170"/>
                <a:gd name="T24" fmla="*/ 0 w 181"/>
                <a:gd name="T25" fmla="*/ 0 h 170"/>
                <a:gd name="T26" fmla="*/ 0 w 181"/>
                <a:gd name="T27" fmla="*/ 0 h 170"/>
                <a:gd name="T28" fmla="*/ 0 w 181"/>
                <a:gd name="T29" fmla="*/ 0 h 170"/>
                <a:gd name="T30" fmla="*/ 0 w 181"/>
                <a:gd name="T31" fmla="*/ 0 h 170"/>
                <a:gd name="T32" fmla="*/ 0 w 181"/>
                <a:gd name="T33" fmla="*/ 0 h 170"/>
                <a:gd name="T34" fmla="*/ 0 w 181"/>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1"/>
                <a:gd name="T55" fmla="*/ 0 h 170"/>
                <a:gd name="T56" fmla="*/ 181 w 181"/>
                <a:gd name="T57" fmla="*/ 170 h 1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1" h="170">
                  <a:moveTo>
                    <a:pt x="30" y="169"/>
                  </a:moveTo>
                  <a:lnTo>
                    <a:pt x="45" y="154"/>
                  </a:lnTo>
                  <a:lnTo>
                    <a:pt x="60" y="138"/>
                  </a:lnTo>
                  <a:lnTo>
                    <a:pt x="90" y="108"/>
                  </a:lnTo>
                  <a:lnTo>
                    <a:pt x="120" y="92"/>
                  </a:lnTo>
                  <a:lnTo>
                    <a:pt x="135" y="92"/>
                  </a:lnTo>
                  <a:lnTo>
                    <a:pt x="135" y="77"/>
                  </a:lnTo>
                  <a:lnTo>
                    <a:pt x="180" y="31"/>
                  </a:lnTo>
                  <a:lnTo>
                    <a:pt x="180" y="15"/>
                  </a:lnTo>
                  <a:lnTo>
                    <a:pt x="165" y="15"/>
                  </a:lnTo>
                  <a:lnTo>
                    <a:pt x="165" y="0"/>
                  </a:lnTo>
                  <a:lnTo>
                    <a:pt x="120" y="46"/>
                  </a:lnTo>
                  <a:lnTo>
                    <a:pt x="75" y="61"/>
                  </a:lnTo>
                  <a:lnTo>
                    <a:pt x="60" y="61"/>
                  </a:lnTo>
                  <a:lnTo>
                    <a:pt x="30" y="92"/>
                  </a:lnTo>
                  <a:lnTo>
                    <a:pt x="0" y="123"/>
                  </a:lnTo>
                  <a:lnTo>
                    <a:pt x="15" y="138"/>
                  </a:lnTo>
                  <a:lnTo>
                    <a:pt x="30" y="169"/>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64" name="Freeform 352"/>
            <p:cNvSpPr>
              <a:spLocks/>
            </p:cNvSpPr>
            <p:nvPr/>
          </p:nvSpPr>
          <p:spPr bwMode="auto">
            <a:xfrm>
              <a:off x="3578068" y="2944856"/>
              <a:ext cx="62305" cy="110934"/>
            </a:xfrm>
            <a:custGeom>
              <a:avLst/>
              <a:gdLst>
                <a:gd name="T0" fmla="*/ 0 w 106"/>
                <a:gd name="T1" fmla="*/ 0 h 217"/>
                <a:gd name="T2" fmla="*/ 0 w 106"/>
                <a:gd name="T3" fmla="*/ 0 h 217"/>
                <a:gd name="T4" fmla="*/ 0 w 106"/>
                <a:gd name="T5" fmla="*/ 0 h 217"/>
                <a:gd name="T6" fmla="*/ 0 w 106"/>
                <a:gd name="T7" fmla="*/ 0 h 217"/>
                <a:gd name="T8" fmla="*/ 0 w 106"/>
                <a:gd name="T9" fmla="*/ 0 h 217"/>
                <a:gd name="T10" fmla="*/ 0 w 106"/>
                <a:gd name="T11" fmla="*/ 0 h 217"/>
                <a:gd name="T12" fmla="*/ 0 w 106"/>
                <a:gd name="T13" fmla="*/ 0 h 217"/>
                <a:gd name="T14" fmla="*/ 0 w 106"/>
                <a:gd name="T15" fmla="*/ 0 h 217"/>
                <a:gd name="T16" fmla="*/ 0 w 106"/>
                <a:gd name="T17" fmla="*/ 0 h 217"/>
                <a:gd name="T18" fmla="*/ 0 w 106"/>
                <a:gd name="T19" fmla="*/ 0 h 217"/>
                <a:gd name="T20" fmla="*/ 0 w 106"/>
                <a:gd name="T21" fmla="*/ 0 h 217"/>
                <a:gd name="T22" fmla="*/ 0 w 106"/>
                <a:gd name="T23" fmla="*/ 0 h 217"/>
                <a:gd name="T24" fmla="*/ 0 w 106"/>
                <a:gd name="T25" fmla="*/ 0 h 217"/>
                <a:gd name="T26" fmla="*/ 0 w 106"/>
                <a:gd name="T27" fmla="*/ 0 h 217"/>
                <a:gd name="T28" fmla="*/ 0 w 106"/>
                <a:gd name="T29" fmla="*/ 0 h 217"/>
                <a:gd name="T30" fmla="*/ 0 w 106"/>
                <a:gd name="T31" fmla="*/ 0 h 217"/>
                <a:gd name="T32" fmla="*/ 0 w 106"/>
                <a:gd name="T33" fmla="*/ 0 h 2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217"/>
                <a:gd name="T53" fmla="*/ 106 w 106"/>
                <a:gd name="T54" fmla="*/ 217 h 2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217">
                  <a:moveTo>
                    <a:pt x="45" y="0"/>
                  </a:moveTo>
                  <a:lnTo>
                    <a:pt x="30" y="0"/>
                  </a:lnTo>
                  <a:lnTo>
                    <a:pt x="45" y="62"/>
                  </a:lnTo>
                  <a:lnTo>
                    <a:pt x="30" y="123"/>
                  </a:lnTo>
                  <a:lnTo>
                    <a:pt x="0" y="139"/>
                  </a:lnTo>
                  <a:lnTo>
                    <a:pt x="15" y="185"/>
                  </a:lnTo>
                  <a:lnTo>
                    <a:pt x="0" y="201"/>
                  </a:lnTo>
                  <a:lnTo>
                    <a:pt x="0" y="216"/>
                  </a:lnTo>
                  <a:lnTo>
                    <a:pt x="60" y="170"/>
                  </a:lnTo>
                  <a:lnTo>
                    <a:pt x="60" y="139"/>
                  </a:lnTo>
                  <a:lnTo>
                    <a:pt x="75" y="139"/>
                  </a:lnTo>
                  <a:lnTo>
                    <a:pt x="105" y="93"/>
                  </a:lnTo>
                  <a:lnTo>
                    <a:pt x="75" y="93"/>
                  </a:lnTo>
                  <a:lnTo>
                    <a:pt x="75" y="62"/>
                  </a:lnTo>
                  <a:lnTo>
                    <a:pt x="75" y="77"/>
                  </a:lnTo>
                  <a:lnTo>
                    <a:pt x="60" y="46"/>
                  </a:lnTo>
                  <a:lnTo>
                    <a:pt x="45" y="0"/>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65" name="Oval 353"/>
            <p:cNvSpPr>
              <a:spLocks noChangeArrowheads="1"/>
            </p:cNvSpPr>
            <p:nvPr/>
          </p:nvSpPr>
          <p:spPr bwMode="auto">
            <a:xfrm>
              <a:off x="3613283" y="2650814"/>
              <a:ext cx="8127" cy="6683"/>
            </a:xfrm>
            <a:prstGeom prst="ellipse">
              <a:avLst/>
            </a:prstGeom>
            <a:solidFill>
              <a:srgbClr val="C0C0C0"/>
            </a:solidFill>
            <a:ln w="3175" cap="rnd">
              <a:solidFill>
                <a:schemeClr val="bg1"/>
              </a:solidFill>
              <a:round/>
              <a:headEnd/>
              <a:tailEnd/>
            </a:ln>
          </p:spPr>
          <p:txBody>
            <a:bodyPr/>
            <a:lstStyle/>
            <a:p>
              <a:pPr defTabSz="685800">
                <a:spcBef>
                  <a:spcPct val="50000"/>
                </a:spcBef>
                <a:defRPr/>
              </a:pPr>
              <a:endParaRPr lang="en-US" sz="3000" dirty="0">
                <a:solidFill>
                  <a:prstClr val="black"/>
                </a:solidFill>
                <a:latin typeface="Calibri" panose="020F0502020204030204"/>
              </a:endParaRPr>
            </a:p>
          </p:txBody>
        </p:sp>
        <p:sp>
          <p:nvSpPr>
            <p:cNvPr id="366" name="Oval 354"/>
            <p:cNvSpPr>
              <a:spLocks noChangeArrowheads="1"/>
            </p:cNvSpPr>
            <p:nvPr/>
          </p:nvSpPr>
          <p:spPr bwMode="auto">
            <a:xfrm>
              <a:off x="3579422" y="2768431"/>
              <a:ext cx="8127" cy="6683"/>
            </a:xfrm>
            <a:prstGeom prst="ellipse">
              <a:avLst/>
            </a:prstGeom>
            <a:solidFill>
              <a:srgbClr val="C0C0C0"/>
            </a:solidFill>
            <a:ln w="3175" cap="rnd">
              <a:solidFill>
                <a:schemeClr val="bg1"/>
              </a:solidFill>
              <a:round/>
              <a:headEnd/>
              <a:tailEnd/>
            </a:ln>
          </p:spPr>
          <p:txBody>
            <a:bodyPr/>
            <a:lstStyle/>
            <a:p>
              <a:pPr defTabSz="685800">
                <a:spcBef>
                  <a:spcPct val="50000"/>
                </a:spcBef>
                <a:defRPr/>
              </a:pPr>
              <a:endParaRPr lang="en-US" sz="3000" dirty="0">
                <a:solidFill>
                  <a:prstClr val="black"/>
                </a:solidFill>
                <a:latin typeface="Calibri" panose="020F0502020204030204"/>
              </a:endParaRPr>
            </a:p>
          </p:txBody>
        </p:sp>
        <p:sp>
          <p:nvSpPr>
            <p:cNvPr id="367" name="Oval 355"/>
            <p:cNvSpPr>
              <a:spLocks noChangeArrowheads="1"/>
            </p:cNvSpPr>
            <p:nvPr/>
          </p:nvSpPr>
          <p:spPr bwMode="auto">
            <a:xfrm>
              <a:off x="3656626" y="2682892"/>
              <a:ext cx="6772" cy="6683"/>
            </a:xfrm>
            <a:prstGeom prst="ellipse">
              <a:avLst/>
            </a:prstGeom>
            <a:solidFill>
              <a:srgbClr val="C0C0C0"/>
            </a:solidFill>
            <a:ln w="3175" cap="rnd">
              <a:solidFill>
                <a:schemeClr val="bg1"/>
              </a:solidFill>
              <a:round/>
              <a:headEnd/>
              <a:tailEnd/>
            </a:ln>
          </p:spPr>
          <p:txBody>
            <a:bodyPr/>
            <a:lstStyle/>
            <a:p>
              <a:pPr defTabSz="685800">
                <a:spcBef>
                  <a:spcPct val="50000"/>
                </a:spcBef>
                <a:defRPr/>
              </a:pPr>
              <a:endParaRPr lang="en-US" sz="3000" dirty="0">
                <a:solidFill>
                  <a:prstClr val="black"/>
                </a:solidFill>
                <a:latin typeface="Calibri" panose="020F0502020204030204"/>
              </a:endParaRPr>
            </a:p>
          </p:txBody>
        </p:sp>
        <p:sp>
          <p:nvSpPr>
            <p:cNvPr id="368" name="Oval 356"/>
            <p:cNvSpPr>
              <a:spLocks noChangeArrowheads="1"/>
            </p:cNvSpPr>
            <p:nvPr/>
          </p:nvSpPr>
          <p:spPr bwMode="auto">
            <a:xfrm>
              <a:off x="3691841" y="2704277"/>
              <a:ext cx="8127" cy="8019"/>
            </a:xfrm>
            <a:prstGeom prst="ellipse">
              <a:avLst/>
            </a:prstGeom>
            <a:solidFill>
              <a:srgbClr val="C0C0C0"/>
            </a:solidFill>
            <a:ln w="3175" cap="rnd">
              <a:solidFill>
                <a:schemeClr val="bg1"/>
              </a:solidFill>
              <a:round/>
              <a:headEnd/>
              <a:tailEnd/>
            </a:ln>
          </p:spPr>
          <p:txBody>
            <a:bodyPr/>
            <a:lstStyle/>
            <a:p>
              <a:pPr defTabSz="685800">
                <a:spcBef>
                  <a:spcPct val="50000"/>
                </a:spcBef>
                <a:defRPr/>
              </a:pPr>
              <a:endParaRPr lang="en-US" sz="3000" dirty="0">
                <a:solidFill>
                  <a:prstClr val="black"/>
                </a:solidFill>
                <a:latin typeface="Calibri" panose="020F0502020204030204"/>
              </a:endParaRPr>
            </a:p>
          </p:txBody>
        </p:sp>
        <p:sp>
          <p:nvSpPr>
            <p:cNvPr id="369" name="Oval 357"/>
            <p:cNvSpPr>
              <a:spLocks noChangeArrowheads="1"/>
            </p:cNvSpPr>
            <p:nvPr/>
          </p:nvSpPr>
          <p:spPr bwMode="auto">
            <a:xfrm>
              <a:off x="3691841" y="2728334"/>
              <a:ext cx="8127" cy="8019"/>
            </a:xfrm>
            <a:prstGeom prst="ellipse">
              <a:avLst/>
            </a:prstGeom>
            <a:solidFill>
              <a:srgbClr val="C0C0C0"/>
            </a:solidFill>
            <a:ln w="3175" cap="rnd">
              <a:solidFill>
                <a:schemeClr val="bg1"/>
              </a:solidFill>
              <a:round/>
              <a:headEnd/>
              <a:tailEnd/>
            </a:ln>
          </p:spPr>
          <p:txBody>
            <a:bodyPr/>
            <a:lstStyle/>
            <a:p>
              <a:pPr defTabSz="685800">
                <a:spcBef>
                  <a:spcPct val="50000"/>
                </a:spcBef>
                <a:defRPr/>
              </a:pPr>
              <a:endParaRPr lang="en-US" sz="3000" dirty="0">
                <a:solidFill>
                  <a:prstClr val="black"/>
                </a:solidFill>
                <a:latin typeface="Calibri" panose="020F0502020204030204"/>
              </a:endParaRPr>
            </a:p>
          </p:txBody>
        </p:sp>
        <p:sp>
          <p:nvSpPr>
            <p:cNvPr id="370" name="Freeform 358"/>
            <p:cNvSpPr>
              <a:spLocks/>
            </p:cNvSpPr>
            <p:nvPr/>
          </p:nvSpPr>
          <p:spPr bwMode="auto">
            <a:xfrm>
              <a:off x="3568587" y="2767094"/>
              <a:ext cx="27089" cy="16039"/>
            </a:xfrm>
            <a:custGeom>
              <a:avLst/>
              <a:gdLst>
                <a:gd name="T0" fmla="*/ 0 w 46"/>
                <a:gd name="T1" fmla="*/ 0 h 32"/>
                <a:gd name="T2" fmla="*/ 0 w 46"/>
                <a:gd name="T3" fmla="*/ 0 h 32"/>
                <a:gd name="T4" fmla="*/ 0 w 46"/>
                <a:gd name="T5" fmla="*/ 0 h 32"/>
                <a:gd name="T6" fmla="*/ 0 w 46"/>
                <a:gd name="T7" fmla="*/ 0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0" y="0"/>
                  </a:moveTo>
                  <a:lnTo>
                    <a:pt x="30" y="31"/>
                  </a:lnTo>
                  <a:lnTo>
                    <a:pt x="45" y="31"/>
                  </a:lnTo>
                  <a:lnTo>
                    <a:pt x="0" y="0"/>
                  </a:lnTo>
                </a:path>
              </a:pathLst>
            </a:custGeom>
            <a:solidFill>
              <a:srgbClr val="C0C0C0"/>
            </a:solidFill>
            <a:ln w="3175" cap="rnd">
              <a:solidFill>
                <a:schemeClr val="bg1"/>
              </a:solidFill>
              <a:round/>
              <a:headEnd/>
              <a:tailEnd/>
            </a:ln>
          </p:spPr>
          <p:txBody>
            <a:bodyPr/>
            <a:lstStyle/>
            <a:p>
              <a:pPr defTabSz="685800">
                <a:defRPr/>
              </a:pPr>
              <a:endParaRPr lang="en-GB" sz="1350" dirty="0">
                <a:solidFill>
                  <a:prstClr val="black"/>
                </a:solidFill>
                <a:latin typeface="Calibri" panose="020F0502020204030204"/>
              </a:endParaRPr>
            </a:p>
          </p:txBody>
        </p:sp>
        <p:sp>
          <p:nvSpPr>
            <p:cNvPr id="371" name="Freeform 359"/>
            <p:cNvSpPr>
              <a:spLocks/>
            </p:cNvSpPr>
            <p:nvPr/>
          </p:nvSpPr>
          <p:spPr bwMode="auto">
            <a:xfrm>
              <a:off x="3361357" y="2494438"/>
              <a:ext cx="94811" cy="102914"/>
            </a:xfrm>
            <a:custGeom>
              <a:avLst/>
              <a:gdLst>
                <a:gd name="T0" fmla="*/ 0 w 164"/>
                <a:gd name="T1" fmla="*/ 0 h 201"/>
                <a:gd name="T2" fmla="*/ 0 w 164"/>
                <a:gd name="T3" fmla="*/ 0 h 201"/>
                <a:gd name="T4" fmla="*/ 0 w 164"/>
                <a:gd name="T5" fmla="*/ 0 h 201"/>
                <a:gd name="T6" fmla="*/ 0 w 164"/>
                <a:gd name="T7" fmla="*/ 0 h 201"/>
                <a:gd name="T8" fmla="*/ 0 w 164"/>
                <a:gd name="T9" fmla="*/ 0 h 201"/>
                <a:gd name="T10" fmla="*/ 0 w 164"/>
                <a:gd name="T11" fmla="*/ 0 h 201"/>
                <a:gd name="T12" fmla="*/ 0 w 164"/>
                <a:gd name="T13" fmla="*/ 0 h 201"/>
                <a:gd name="T14" fmla="*/ 0 w 164"/>
                <a:gd name="T15" fmla="*/ 0 h 201"/>
                <a:gd name="T16" fmla="*/ 0 w 164"/>
                <a:gd name="T17" fmla="*/ 0 h 201"/>
                <a:gd name="T18" fmla="*/ 0 w 164"/>
                <a:gd name="T19" fmla="*/ 0 h 201"/>
                <a:gd name="T20" fmla="*/ 0 w 164"/>
                <a:gd name="T21" fmla="*/ 0 h 201"/>
                <a:gd name="T22" fmla="*/ 0 w 164"/>
                <a:gd name="T23" fmla="*/ 0 h 201"/>
                <a:gd name="T24" fmla="*/ 0 w 164"/>
                <a:gd name="T25" fmla="*/ 0 h 201"/>
                <a:gd name="T26" fmla="*/ 0 w 164"/>
                <a:gd name="T27" fmla="*/ 0 h 201"/>
                <a:gd name="T28" fmla="*/ 0 w 164"/>
                <a:gd name="T29" fmla="*/ 0 h 201"/>
                <a:gd name="T30" fmla="*/ 0 w 164"/>
                <a:gd name="T31" fmla="*/ 0 h 2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4"/>
                <a:gd name="T49" fmla="*/ 0 h 201"/>
                <a:gd name="T50" fmla="*/ 164 w 164"/>
                <a:gd name="T51" fmla="*/ 201 h 2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4" h="201">
                  <a:moveTo>
                    <a:pt x="0" y="0"/>
                  </a:moveTo>
                  <a:lnTo>
                    <a:pt x="0" y="154"/>
                  </a:lnTo>
                  <a:lnTo>
                    <a:pt x="30" y="154"/>
                  </a:lnTo>
                  <a:lnTo>
                    <a:pt x="15" y="138"/>
                  </a:lnTo>
                  <a:lnTo>
                    <a:pt x="44" y="138"/>
                  </a:lnTo>
                  <a:lnTo>
                    <a:pt x="74" y="138"/>
                  </a:lnTo>
                  <a:lnTo>
                    <a:pt x="104" y="185"/>
                  </a:lnTo>
                  <a:lnTo>
                    <a:pt x="133" y="200"/>
                  </a:lnTo>
                  <a:lnTo>
                    <a:pt x="163" y="200"/>
                  </a:lnTo>
                  <a:lnTo>
                    <a:pt x="119" y="154"/>
                  </a:lnTo>
                  <a:lnTo>
                    <a:pt x="104" y="138"/>
                  </a:lnTo>
                  <a:lnTo>
                    <a:pt x="89" y="108"/>
                  </a:lnTo>
                  <a:lnTo>
                    <a:pt x="104" y="108"/>
                  </a:lnTo>
                  <a:lnTo>
                    <a:pt x="104" y="92"/>
                  </a:lnTo>
                  <a:lnTo>
                    <a:pt x="74" y="62"/>
                  </a:lnTo>
                  <a:lnTo>
                    <a:pt x="0" y="0"/>
                  </a:lnTo>
                </a:path>
              </a:pathLst>
            </a:custGeom>
            <a:solidFill>
              <a:srgbClr val="C0C0C0"/>
            </a:solidFill>
            <a:ln w="3175">
              <a:solidFill>
                <a:schemeClr val="bg1"/>
              </a:solidFill>
              <a:round/>
              <a:headEnd/>
              <a:tailEnd/>
            </a:ln>
          </p:spPr>
          <p:txBody>
            <a:bodyPr wrap="none" lIns="67866" tIns="33338" rIns="67866" bIns="33338" anchor="ctr"/>
            <a:lstStyle/>
            <a:p>
              <a:pPr defTabSz="685800">
                <a:defRPr/>
              </a:pPr>
              <a:endParaRPr lang="en-GB" sz="1350" dirty="0">
                <a:solidFill>
                  <a:prstClr val="black"/>
                </a:solidFill>
                <a:latin typeface="Calibri" panose="020F0502020204030204"/>
              </a:endParaRPr>
            </a:p>
          </p:txBody>
        </p:sp>
        <p:sp>
          <p:nvSpPr>
            <p:cNvPr id="372" name="Freeform 360"/>
            <p:cNvSpPr>
              <a:spLocks/>
            </p:cNvSpPr>
            <p:nvPr/>
          </p:nvSpPr>
          <p:spPr bwMode="auto">
            <a:xfrm>
              <a:off x="3439914" y="2518496"/>
              <a:ext cx="35216" cy="24058"/>
            </a:xfrm>
            <a:custGeom>
              <a:avLst/>
              <a:gdLst>
                <a:gd name="T0" fmla="*/ 0 w 61"/>
                <a:gd name="T1" fmla="*/ 0 h 47"/>
                <a:gd name="T2" fmla="*/ 0 w 61"/>
                <a:gd name="T3" fmla="*/ 0 h 47"/>
                <a:gd name="T4" fmla="*/ 0 w 61"/>
                <a:gd name="T5" fmla="*/ 0 h 47"/>
                <a:gd name="T6" fmla="*/ 0 w 61"/>
                <a:gd name="T7" fmla="*/ 0 h 47"/>
                <a:gd name="T8" fmla="*/ 0 w 61"/>
                <a:gd name="T9" fmla="*/ 0 h 47"/>
                <a:gd name="T10" fmla="*/ 0 w 61"/>
                <a:gd name="T11" fmla="*/ 0 h 47"/>
                <a:gd name="T12" fmla="*/ 0 w 61"/>
                <a:gd name="T13" fmla="*/ 0 h 47"/>
                <a:gd name="T14" fmla="*/ 0 w 61"/>
                <a:gd name="T15" fmla="*/ 0 h 47"/>
                <a:gd name="T16" fmla="*/ 0 w 61"/>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47"/>
                <a:gd name="T29" fmla="*/ 61 w 61"/>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47">
                  <a:moveTo>
                    <a:pt x="0" y="31"/>
                  </a:moveTo>
                  <a:lnTo>
                    <a:pt x="0" y="46"/>
                  </a:lnTo>
                  <a:lnTo>
                    <a:pt x="30" y="46"/>
                  </a:lnTo>
                  <a:lnTo>
                    <a:pt x="45" y="31"/>
                  </a:lnTo>
                  <a:lnTo>
                    <a:pt x="60" y="15"/>
                  </a:lnTo>
                  <a:lnTo>
                    <a:pt x="60" y="0"/>
                  </a:lnTo>
                  <a:lnTo>
                    <a:pt x="45" y="15"/>
                  </a:lnTo>
                  <a:lnTo>
                    <a:pt x="30" y="31"/>
                  </a:lnTo>
                  <a:lnTo>
                    <a:pt x="0" y="31"/>
                  </a:lnTo>
                </a:path>
              </a:pathLst>
            </a:custGeom>
            <a:solidFill>
              <a:srgbClr val="C0C0C0"/>
            </a:solidFill>
            <a:ln w="3175">
              <a:solidFill>
                <a:schemeClr val="bg1"/>
              </a:solidFill>
              <a:round/>
              <a:headEnd/>
              <a:tailEnd/>
            </a:ln>
          </p:spPr>
          <p:txBody>
            <a:bodyPr wrap="none" lIns="67866" tIns="33338" rIns="67866" bIns="33338" anchor="ctr"/>
            <a:lstStyle/>
            <a:p>
              <a:pPr defTabSz="685800">
                <a:defRPr/>
              </a:pPr>
              <a:endParaRPr lang="en-GB" sz="1350" dirty="0">
                <a:solidFill>
                  <a:prstClr val="black"/>
                </a:solidFill>
                <a:latin typeface="Calibri" panose="020F0502020204030204"/>
              </a:endParaRPr>
            </a:p>
          </p:txBody>
        </p:sp>
        <p:sp>
          <p:nvSpPr>
            <p:cNvPr id="373" name="Freeform 361"/>
            <p:cNvSpPr>
              <a:spLocks/>
            </p:cNvSpPr>
            <p:nvPr/>
          </p:nvSpPr>
          <p:spPr bwMode="auto">
            <a:xfrm>
              <a:off x="3465649" y="2494438"/>
              <a:ext cx="25734" cy="32077"/>
            </a:xfrm>
            <a:custGeom>
              <a:avLst/>
              <a:gdLst>
                <a:gd name="T0" fmla="*/ 0 w 46"/>
                <a:gd name="T1" fmla="*/ 0 h 63"/>
                <a:gd name="T2" fmla="*/ 0 w 46"/>
                <a:gd name="T3" fmla="*/ 0 h 63"/>
                <a:gd name="T4" fmla="*/ 0 w 46"/>
                <a:gd name="T5" fmla="*/ 0 h 63"/>
                <a:gd name="T6" fmla="*/ 0 w 46"/>
                <a:gd name="T7" fmla="*/ 0 h 63"/>
                <a:gd name="T8" fmla="*/ 0 w 46"/>
                <a:gd name="T9" fmla="*/ 0 h 63"/>
                <a:gd name="T10" fmla="*/ 0 w 46"/>
                <a:gd name="T11" fmla="*/ 0 h 63"/>
                <a:gd name="T12" fmla="*/ 0 w 46"/>
                <a:gd name="T13" fmla="*/ 0 h 63"/>
                <a:gd name="T14" fmla="*/ 0 w 46"/>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63"/>
                <a:gd name="T26" fmla="*/ 46 w 46"/>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63">
                  <a:moveTo>
                    <a:pt x="0" y="0"/>
                  </a:moveTo>
                  <a:lnTo>
                    <a:pt x="0" y="31"/>
                  </a:lnTo>
                  <a:lnTo>
                    <a:pt x="30" y="31"/>
                  </a:lnTo>
                  <a:lnTo>
                    <a:pt x="30" y="47"/>
                  </a:lnTo>
                  <a:lnTo>
                    <a:pt x="45" y="62"/>
                  </a:lnTo>
                  <a:lnTo>
                    <a:pt x="45" y="47"/>
                  </a:lnTo>
                  <a:lnTo>
                    <a:pt x="30" y="31"/>
                  </a:lnTo>
                  <a:lnTo>
                    <a:pt x="0" y="0"/>
                  </a:lnTo>
                </a:path>
              </a:pathLst>
            </a:custGeom>
            <a:solidFill>
              <a:srgbClr val="C0C0C0"/>
            </a:solidFill>
            <a:ln w="3175">
              <a:solidFill>
                <a:schemeClr val="bg1"/>
              </a:solidFill>
              <a:round/>
              <a:headEnd/>
              <a:tailEnd/>
            </a:ln>
          </p:spPr>
          <p:txBody>
            <a:bodyPr wrap="none" lIns="67866" tIns="33338" rIns="67866" bIns="33338" anchor="ctr"/>
            <a:lstStyle/>
            <a:p>
              <a:pPr defTabSz="685800">
                <a:defRPr/>
              </a:pPr>
              <a:endParaRPr lang="en-GB" sz="1350" dirty="0">
                <a:solidFill>
                  <a:prstClr val="black"/>
                </a:solidFill>
                <a:latin typeface="Calibri" panose="020F0502020204030204"/>
              </a:endParaRPr>
            </a:p>
          </p:txBody>
        </p:sp>
        <p:sp>
          <p:nvSpPr>
            <p:cNvPr id="374" name="Oval 362"/>
            <p:cNvSpPr>
              <a:spLocks noChangeArrowheads="1"/>
            </p:cNvSpPr>
            <p:nvPr/>
          </p:nvSpPr>
          <p:spPr bwMode="auto">
            <a:xfrm>
              <a:off x="3406053" y="2332715"/>
              <a:ext cx="6772" cy="8019"/>
            </a:xfrm>
            <a:prstGeom prst="ellipse">
              <a:avLst/>
            </a:prstGeom>
            <a:solidFill>
              <a:srgbClr val="C0C0C0"/>
            </a:solidFill>
            <a:ln w="3175">
              <a:solidFill>
                <a:schemeClr val="bg1"/>
              </a:solidFill>
              <a:round/>
              <a:headEnd/>
              <a:tailEnd/>
            </a:ln>
          </p:spPr>
          <p:txBody>
            <a:bodyPr wrap="none" lIns="67866" tIns="33338" rIns="67866" bIns="33338" anchor="ctr"/>
            <a:lstStyle/>
            <a:p>
              <a:pPr defTabSz="685800">
                <a:spcBef>
                  <a:spcPct val="50000"/>
                </a:spcBef>
                <a:defRPr/>
              </a:pPr>
              <a:endParaRPr lang="en-US" sz="3000" dirty="0">
                <a:solidFill>
                  <a:prstClr val="black"/>
                </a:solidFill>
                <a:latin typeface="Calibri" panose="020F0502020204030204"/>
              </a:endParaRPr>
            </a:p>
          </p:txBody>
        </p:sp>
        <p:sp>
          <p:nvSpPr>
            <p:cNvPr id="375" name="Freeform 363"/>
            <p:cNvSpPr>
              <a:spLocks/>
            </p:cNvSpPr>
            <p:nvPr/>
          </p:nvSpPr>
          <p:spPr bwMode="auto">
            <a:xfrm>
              <a:off x="3536080" y="2555919"/>
              <a:ext cx="8127" cy="17375"/>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0" y="0"/>
                  </a:moveTo>
                  <a:lnTo>
                    <a:pt x="16" y="31"/>
                  </a:lnTo>
                  <a:lnTo>
                    <a:pt x="16" y="0"/>
                  </a:lnTo>
                  <a:lnTo>
                    <a:pt x="0" y="0"/>
                  </a:lnTo>
                </a:path>
              </a:pathLst>
            </a:custGeom>
            <a:solidFill>
              <a:srgbClr val="C0C0C0"/>
            </a:solidFill>
            <a:ln w="3175">
              <a:solidFill>
                <a:schemeClr val="bg1"/>
              </a:solidFill>
              <a:round/>
              <a:headEnd/>
              <a:tailEnd/>
            </a:ln>
          </p:spPr>
          <p:txBody>
            <a:bodyPr wrap="none" lIns="67866" tIns="33338" rIns="67866" bIns="33338" anchor="ctr"/>
            <a:lstStyle/>
            <a:p>
              <a:pPr defTabSz="685800">
                <a:defRPr/>
              </a:pPr>
              <a:endParaRPr lang="en-GB" sz="1350" dirty="0">
                <a:solidFill>
                  <a:prstClr val="black"/>
                </a:solidFill>
                <a:latin typeface="Calibri" panose="020F0502020204030204"/>
              </a:endParaRPr>
            </a:p>
          </p:txBody>
        </p:sp>
        <p:sp>
          <p:nvSpPr>
            <p:cNvPr id="376" name="Freeform 364"/>
            <p:cNvSpPr>
              <a:spLocks/>
            </p:cNvSpPr>
            <p:nvPr/>
          </p:nvSpPr>
          <p:spPr bwMode="auto">
            <a:xfrm>
              <a:off x="3526599" y="2541217"/>
              <a:ext cx="17608" cy="9356"/>
            </a:xfrm>
            <a:custGeom>
              <a:avLst/>
              <a:gdLst>
                <a:gd name="T0" fmla="*/ 0 w 31"/>
                <a:gd name="T1" fmla="*/ 0 h 17"/>
                <a:gd name="T2" fmla="*/ 0 w 31"/>
                <a:gd name="T3" fmla="*/ 0 h 17"/>
                <a:gd name="T4" fmla="*/ 0 w 31"/>
                <a:gd name="T5" fmla="*/ 0 h 17"/>
                <a:gd name="T6" fmla="*/ 0 w 31"/>
                <a:gd name="T7" fmla="*/ 0 h 17"/>
                <a:gd name="T8" fmla="*/ 0 60000 65536"/>
                <a:gd name="T9" fmla="*/ 0 60000 65536"/>
                <a:gd name="T10" fmla="*/ 0 60000 65536"/>
                <a:gd name="T11" fmla="*/ 0 60000 65536"/>
                <a:gd name="T12" fmla="*/ 0 w 31"/>
                <a:gd name="T13" fmla="*/ 0 h 17"/>
                <a:gd name="T14" fmla="*/ 31 w 31"/>
                <a:gd name="T15" fmla="*/ 17 h 17"/>
              </a:gdLst>
              <a:ahLst/>
              <a:cxnLst>
                <a:cxn ang="T8">
                  <a:pos x="T0" y="T1"/>
                </a:cxn>
                <a:cxn ang="T9">
                  <a:pos x="T2" y="T3"/>
                </a:cxn>
                <a:cxn ang="T10">
                  <a:pos x="T4" y="T5"/>
                </a:cxn>
                <a:cxn ang="T11">
                  <a:pos x="T6" y="T7"/>
                </a:cxn>
              </a:cxnLst>
              <a:rect l="T12" t="T13" r="T14" b="T15"/>
              <a:pathLst>
                <a:path w="31" h="17">
                  <a:moveTo>
                    <a:pt x="0" y="0"/>
                  </a:moveTo>
                  <a:lnTo>
                    <a:pt x="15" y="16"/>
                  </a:lnTo>
                  <a:lnTo>
                    <a:pt x="30" y="0"/>
                  </a:lnTo>
                  <a:lnTo>
                    <a:pt x="0" y="0"/>
                  </a:lnTo>
                </a:path>
              </a:pathLst>
            </a:custGeom>
            <a:solidFill>
              <a:srgbClr val="C0C0C0"/>
            </a:solidFill>
            <a:ln w="3175">
              <a:solidFill>
                <a:schemeClr val="bg1"/>
              </a:solidFill>
              <a:round/>
              <a:headEnd/>
              <a:tailEnd/>
            </a:ln>
          </p:spPr>
          <p:txBody>
            <a:bodyPr wrap="none" lIns="67866" tIns="33338" rIns="67866" bIns="33338" anchor="ctr"/>
            <a:lstStyle/>
            <a:p>
              <a:pPr defTabSz="685800">
                <a:defRPr/>
              </a:pPr>
              <a:endParaRPr lang="en-GB" sz="1350" dirty="0">
                <a:solidFill>
                  <a:prstClr val="black"/>
                </a:solidFill>
                <a:latin typeface="Calibri" panose="020F0502020204030204"/>
              </a:endParaRPr>
            </a:p>
          </p:txBody>
        </p:sp>
        <p:sp>
          <p:nvSpPr>
            <p:cNvPr id="377" name="Freeform 365"/>
            <p:cNvSpPr>
              <a:spLocks/>
            </p:cNvSpPr>
            <p:nvPr/>
          </p:nvSpPr>
          <p:spPr bwMode="auto">
            <a:xfrm>
              <a:off x="3552333" y="2571958"/>
              <a:ext cx="10836" cy="935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rgbClr val="FFFF00"/>
            </a:solidFill>
            <a:ln w="3175">
              <a:solidFill>
                <a:schemeClr val="bg1"/>
              </a:solidFill>
              <a:round/>
              <a:headEnd/>
              <a:tailEnd/>
            </a:ln>
          </p:spPr>
          <p:txBody>
            <a:bodyPr wrap="none" lIns="67866" tIns="33338" rIns="67866" bIns="33338" anchor="ctr"/>
            <a:lstStyle/>
            <a:p>
              <a:pPr defTabSz="685800">
                <a:defRPr/>
              </a:pPr>
              <a:endParaRPr lang="en-GB" sz="1350" dirty="0">
                <a:solidFill>
                  <a:prstClr val="black"/>
                </a:solidFill>
                <a:latin typeface="Calibri" panose="020F0502020204030204"/>
              </a:endParaRPr>
            </a:p>
          </p:txBody>
        </p:sp>
        <p:sp>
          <p:nvSpPr>
            <p:cNvPr id="378" name="Freeform 366"/>
            <p:cNvSpPr>
              <a:spLocks/>
            </p:cNvSpPr>
            <p:nvPr/>
          </p:nvSpPr>
          <p:spPr bwMode="auto">
            <a:xfrm>
              <a:off x="3560460" y="2555919"/>
              <a:ext cx="10836" cy="935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0" y="16"/>
                  </a:lnTo>
                  <a:lnTo>
                    <a:pt x="0" y="0"/>
                  </a:lnTo>
                </a:path>
              </a:pathLst>
            </a:custGeom>
            <a:solidFill>
              <a:srgbClr val="FFFF00"/>
            </a:solidFill>
            <a:ln w="3175">
              <a:solidFill>
                <a:schemeClr val="bg1"/>
              </a:solidFill>
              <a:round/>
              <a:headEnd/>
              <a:tailEnd/>
            </a:ln>
          </p:spPr>
          <p:txBody>
            <a:bodyPr wrap="none" lIns="67866" tIns="33338" rIns="67866" bIns="33338" anchor="ctr"/>
            <a:lstStyle/>
            <a:p>
              <a:pPr defTabSz="685800">
                <a:defRPr/>
              </a:pPr>
              <a:endParaRPr lang="en-GB" sz="1350" dirty="0">
                <a:solidFill>
                  <a:prstClr val="black"/>
                </a:solidFill>
                <a:latin typeface="Calibri" panose="020F0502020204030204"/>
              </a:endParaRPr>
            </a:p>
          </p:txBody>
        </p:sp>
        <p:sp>
          <p:nvSpPr>
            <p:cNvPr id="379" name="Line 367"/>
            <p:cNvSpPr>
              <a:spLocks noChangeShapeType="1"/>
            </p:cNvSpPr>
            <p:nvPr/>
          </p:nvSpPr>
          <p:spPr bwMode="auto">
            <a:xfrm>
              <a:off x="3568587" y="2579977"/>
              <a:ext cx="9481" cy="0"/>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wrap="none" lIns="67866" tIns="33338" rIns="67866" bIns="33338" anchor="ctr"/>
            <a:lstStyle/>
            <a:p>
              <a:pPr defTabSz="685800">
                <a:defRPr/>
              </a:pPr>
              <a:endParaRPr lang="en-GB" sz="1350" dirty="0">
                <a:solidFill>
                  <a:prstClr val="black"/>
                </a:solidFill>
                <a:latin typeface="Calibri" panose="020F0502020204030204"/>
              </a:endParaRPr>
            </a:p>
          </p:txBody>
        </p:sp>
        <p:sp>
          <p:nvSpPr>
            <p:cNvPr id="380" name="Oval 368"/>
            <p:cNvSpPr>
              <a:spLocks noChangeArrowheads="1"/>
            </p:cNvSpPr>
            <p:nvPr/>
          </p:nvSpPr>
          <p:spPr bwMode="auto">
            <a:xfrm>
              <a:off x="3587549" y="2471717"/>
              <a:ext cx="8127" cy="8019"/>
            </a:xfrm>
            <a:prstGeom prst="ellipse">
              <a:avLst/>
            </a:prstGeom>
            <a:solidFill>
              <a:srgbClr val="C0C0C0"/>
            </a:solidFill>
            <a:ln w="3175" cap="rnd">
              <a:solidFill>
                <a:schemeClr val="bg1"/>
              </a:solidFill>
              <a:round/>
              <a:headEnd/>
              <a:tailEnd/>
            </a:ln>
          </p:spPr>
          <p:txBody>
            <a:bodyPr/>
            <a:lstStyle/>
            <a:p>
              <a:pPr defTabSz="685800">
                <a:spcBef>
                  <a:spcPct val="50000"/>
                </a:spcBef>
                <a:defRPr/>
              </a:pPr>
              <a:endParaRPr lang="en-US" sz="3000" dirty="0">
                <a:solidFill>
                  <a:prstClr val="black"/>
                </a:solidFill>
                <a:latin typeface="Calibri" panose="020F0502020204030204"/>
              </a:endParaRPr>
            </a:p>
          </p:txBody>
        </p:sp>
        <p:sp>
          <p:nvSpPr>
            <p:cNvPr id="381" name="Oval 369"/>
            <p:cNvSpPr>
              <a:spLocks noChangeArrowheads="1"/>
            </p:cNvSpPr>
            <p:nvPr/>
          </p:nvSpPr>
          <p:spPr bwMode="auto">
            <a:xfrm>
              <a:off x="3691841" y="2571958"/>
              <a:ext cx="0" cy="8019"/>
            </a:xfrm>
            <a:prstGeom prst="ellipse">
              <a:avLst/>
            </a:prstGeom>
            <a:solidFill>
              <a:srgbClr val="C0C0C0"/>
            </a:solidFill>
            <a:ln w="3175" cap="rnd">
              <a:solidFill>
                <a:schemeClr val="bg1"/>
              </a:solidFill>
              <a:round/>
              <a:headEnd/>
              <a:tailEnd/>
            </a:ln>
          </p:spPr>
          <p:txBody>
            <a:bodyPr/>
            <a:lstStyle/>
            <a:p>
              <a:pPr defTabSz="685800">
                <a:spcBef>
                  <a:spcPct val="50000"/>
                </a:spcBef>
                <a:defRPr/>
              </a:pPr>
              <a:endParaRPr lang="en-US" sz="3000" dirty="0">
                <a:solidFill>
                  <a:prstClr val="black"/>
                </a:solidFill>
                <a:latin typeface="Calibri" panose="020F0502020204030204"/>
              </a:endParaRPr>
            </a:p>
          </p:txBody>
        </p:sp>
        <p:sp>
          <p:nvSpPr>
            <p:cNvPr id="382" name="Oval 370"/>
            <p:cNvSpPr>
              <a:spLocks noChangeArrowheads="1"/>
            </p:cNvSpPr>
            <p:nvPr/>
          </p:nvSpPr>
          <p:spPr bwMode="auto">
            <a:xfrm>
              <a:off x="3595676" y="2379495"/>
              <a:ext cx="0" cy="6683"/>
            </a:xfrm>
            <a:prstGeom prst="ellipse">
              <a:avLst/>
            </a:prstGeom>
            <a:solidFill>
              <a:srgbClr val="C0C0C0"/>
            </a:solidFill>
            <a:ln w="3175" cap="rnd">
              <a:solidFill>
                <a:schemeClr val="bg1"/>
              </a:solidFill>
              <a:round/>
              <a:headEnd/>
              <a:tailEnd/>
            </a:ln>
          </p:spPr>
          <p:txBody>
            <a:bodyPr/>
            <a:lstStyle/>
            <a:p>
              <a:pPr defTabSz="685800">
                <a:spcBef>
                  <a:spcPct val="50000"/>
                </a:spcBef>
                <a:defRPr/>
              </a:pPr>
              <a:endParaRPr lang="en-US" sz="3000" dirty="0">
                <a:solidFill>
                  <a:prstClr val="black"/>
                </a:solidFill>
                <a:latin typeface="Calibri" panose="020F0502020204030204"/>
              </a:endParaRPr>
            </a:p>
          </p:txBody>
        </p:sp>
        <p:sp>
          <p:nvSpPr>
            <p:cNvPr id="383" name="Oval 371"/>
            <p:cNvSpPr>
              <a:spLocks noChangeArrowheads="1"/>
            </p:cNvSpPr>
            <p:nvPr/>
          </p:nvSpPr>
          <p:spPr bwMode="auto">
            <a:xfrm>
              <a:off x="3630891" y="2534535"/>
              <a:ext cx="8127" cy="6683"/>
            </a:xfrm>
            <a:prstGeom prst="ellipse">
              <a:avLst/>
            </a:prstGeom>
            <a:solidFill>
              <a:srgbClr val="C0C0C0"/>
            </a:solidFill>
            <a:ln w="3175" cap="rnd">
              <a:solidFill>
                <a:schemeClr val="bg1"/>
              </a:solidFill>
              <a:round/>
              <a:headEnd/>
              <a:tailEnd/>
            </a:ln>
          </p:spPr>
          <p:txBody>
            <a:bodyPr/>
            <a:lstStyle/>
            <a:p>
              <a:pPr defTabSz="685800">
                <a:spcBef>
                  <a:spcPct val="50000"/>
                </a:spcBef>
                <a:defRPr/>
              </a:pPr>
              <a:endParaRPr lang="en-US" sz="3000" dirty="0">
                <a:solidFill>
                  <a:prstClr val="black"/>
                </a:solidFill>
                <a:latin typeface="Calibri" panose="020F0502020204030204"/>
              </a:endParaRPr>
            </a:p>
          </p:txBody>
        </p:sp>
        <p:sp>
          <p:nvSpPr>
            <p:cNvPr id="384" name="Oval 372"/>
            <p:cNvSpPr>
              <a:spLocks noChangeArrowheads="1"/>
            </p:cNvSpPr>
            <p:nvPr/>
          </p:nvSpPr>
          <p:spPr bwMode="auto">
            <a:xfrm>
              <a:off x="3691841" y="2542554"/>
              <a:ext cx="0" cy="5346"/>
            </a:xfrm>
            <a:prstGeom prst="ellipse">
              <a:avLst/>
            </a:prstGeom>
            <a:solidFill>
              <a:srgbClr val="C0C0C0"/>
            </a:solidFill>
            <a:ln w="3175" cap="rnd">
              <a:solidFill>
                <a:schemeClr val="bg1"/>
              </a:solidFill>
              <a:round/>
              <a:headEnd/>
              <a:tailEnd/>
            </a:ln>
          </p:spPr>
          <p:txBody>
            <a:bodyPr/>
            <a:lstStyle/>
            <a:p>
              <a:pPr defTabSz="685800">
                <a:spcBef>
                  <a:spcPct val="50000"/>
                </a:spcBef>
                <a:defRPr/>
              </a:pPr>
              <a:endParaRPr lang="en-US" sz="3000" dirty="0">
                <a:solidFill>
                  <a:prstClr val="black"/>
                </a:solidFill>
                <a:latin typeface="Calibri" panose="020F0502020204030204"/>
              </a:endParaRPr>
            </a:p>
          </p:txBody>
        </p:sp>
        <p:sp>
          <p:nvSpPr>
            <p:cNvPr id="385" name="Oval 373"/>
            <p:cNvSpPr>
              <a:spLocks noChangeArrowheads="1"/>
            </p:cNvSpPr>
            <p:nvPr/>
          </p:nvSpPr>
          <p:spPr bwMode="auto">
            <a:xfrm>
              <a:off x="3691841" y="2596016"/>
              <a:ext cx="8127" cy="8019"/>
            </a:xfrm>
            <a:prstGeom prst="ellipse">
              <a:avLst/>
            </a:prstGeom>
            <a:solidFill>
              <a:srgbClr val="C0C0C0"/>
            </a:solidFill>
            <a:ln w="3175" cap="rnd">
              <a:solidFill>
                <a:schemeClr val="bg1"/>
              </a:solidFill>
              <a:round/>
              <a:headEnd/>
              <a:tailEnd/>
            </a:ln>
          </p:spPr>
          <p:txBody>
            <a:bodyPr/>
            <a:lstStyle/>
            <a:p>
              <a:pPr defTabSz="685800">
                <a:spcBef>
                  <a:spcPct val="50000"/>
                </a:spcBef>
                <a:defRPr/>
              </a:pPr>
              <a:endParaRPr lang="en-US" sz="3000" dirty="0">
                <a:solidFill>
                  <a:prstClr val="black"/>
                </a:solidFill>
                <a:latin typeface="Calibri" panose="020F0502020204030204"/>
              </a:endParaRPr>
            </a:p>
          </p:txBody>
        </p:sp>
        <p:sp>
          <p:nvSpPr>
            <p:cNvPr id="386" name="Oval 374"/>
            <p:cNvSpPr>
              <a:spLocks noChangeArrowheads="1"/>
            </p:cNvSpPr>
            <p:nvPr/>
          </p:nvSpPr>
          <p:spPr bwMode="auto">
            <a:xfrm>
              <a:off x="3691841" y="2618737"/>
              <a:ext cx="8127" cy="8019"/>
            </a:xfrm>
            <a:prstGeom prst="ellipse">
              <a:avLst/>
            </a:prstGeom>
            <a:solidFill>
              <a:srgbClr val="C0C0C0"/>
            </a:solidFill>
            <a:ln w="3175" cap="rnd">
              <a:solidFill>
                <a:schemeClr val="bg1"/>
              </a:solidFill>
              <a:round/>
              <a:headEnd/>
              <a:tailEnd/>
            </a:ln>
          </p:spPr>
          <p:txBody>
            <a:bodyPr/>
            <a:lstStyle/>
            <a:p>
              <a:pPr defTabSz="685800">
                <a:spcBef>
                  <a:spcPct val="50000"/>
                </a:spcBef>
                <a:defRPr/>
              </a:pPr>
              <a:endParaRPr lang="en-US" sz="3000" dirty="0">
                <a:solidFill>
                  <a:prstClr val="black"/>
                </a:solidFill>
                <a:latin typeface="Calibri" panose="020F0502020204030204"/>
              </a:endParaRPr>
            </a:p>
          </p:txBody>
        </p:sp>
        <p:sp>
          <p:nvSpPr>
            <p:cNvPr id="387" name="Oval 375"/>
            <p:cNvSpPr>
              <a:spLocks noChangeArrowheads="1"/>
            </p:cNvSpPr>
            <p:nvPr/>
          </p:nvSpPr>
          <p:spPr bwMode="auto">
            <a:xfrm>
              <a:off x="3630891" y="2448995"/>
              <a:ext cx="0" cy="6683"/>
            </a:xfrm>
            <a:prstGeom prst="ellipse">
              <a:avLst/>
            </a:prstGeom>
            <a:solidFill>
              <a:srgbClr val="C0C0C0"/>
            </a:solidFill>
            <a:ln w="3175" cap="rnd">
              <a:solidFill>
                <a:schemeClr val="bg1"/>
              </a:solidFill>
              <a:round/>
              <a:headEnd/>
              <a:tailEnd/>
            </a:ln>
          </p:spPr>
          <p:txBody>
            <a:bodyPr/>
            <a:lstStyle/>
            <a:p>
              <a:pPr defTabSz="685800">
                <a:spcBef>
                  <a:spcPct val="50000"/>
                </a:spcBef>
                <a:defRPr/>
              </a:pPr>
              <a:endParaRPr lang="en-US" sz="3000" dirty="0">
                <a:solidFill>
                  <a:prstClr val="black"/>
                </a:solidFill>
                <a:latin typeface="Calibri" panose="020F0502020204030204"/>
              </a:endParaRPr>
            </a:p>
          </p:txBody>
        </p:sp>
      </p:grpSp>
      <p:grpSp>
        <p:nvGrpSpPr>
          <p:cNvPr id="761" name="Group 760"/>
          <p:cNvGrpSpPr/>
          <p:nvPr/>
        </p:nvGrpSpPr>
        <p:grpSpPr>
          <a:xfrm>
            <a:off x="6883069" y="2783219"/>
            <a:ext cx="4300472" cy="2779494"/>
            <a:chOff x="3427384" y="3508319"/>
            <a:chExt cx="5489994" cy="2848161"/>
          </a:xfrm>
        </p:grpSpPr>
        <p:sp>
          <p:nvSpPr>
            <p:cNvPr id="762" name="Freeform 378"/>
            <p:cNvSpPr>
              <a:spLocks/>
            </p:cNvSpPr>
            <p:nvPr/>
          </p:nvSpPr>
          <p:spPr bwMode="auto">
            <a:xfrm>
              <a:off x="3427384" y="3854687"/>
              <a:ext cx="17897" cy="13237"/>
            </a:xfrm>
            <a:custGeom>
              <a:avLst/>
              <a:gdLst>
                <a:gd name="T0" fmla="*/ 0 w 18"/>
                <a:gd name="T1" fmla="*/ 0 h 17"/>
                <a:gd name="T2" fmla="*/ 0 w 18"/>
                <a:gd name="T3" fmla="*/ 0 h 17"/>
                <a:gd name="T4" fmla="*/ 0 w 18"/>
                <a:gd name="T5" fmla="*/ 0 h 17"/>
                <a:gd name="T6" fmla="*/ 0 w 1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7">
                  <a:moveTo>
                    <a:pt x="17" y="0"/>
                  </a:moveTo>
                  <a:lnTo>
                    <a:pt x="17" y="16"/>
                  </a:lnTo>
                  <a:lnTo>
                    <a:pt x="0" y="16"/>
                  </a:lnTo>
                  <a:lnTo>
                    <a:pt x="17"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763" name="Freeform 379"/>
            <p:cNvSpPr>
              <a:spLocks/>
            </p:cNvSpPr>
            <p:nvPr/>
          </p:nvSpPr>
          <p:spPr bwMode="auto">
            <a:xfrm>
              <a:off x="3856919" y="3969408"/>
              <a:ext cx="29083" cy="39711"/>
            </a:xfrm>
            <a:custGeom>
              <a:avLst/>
              <a:gdLst>
                <a:gd name="T0" fmla="*/ 0 w 31"/>
                <a:gd name="T1" fmla="*/ 0 h 47"/>
                <a:gd name="T2" fmla="*/ 0 w 31"/>
                <a:gd name="T3" fmla="*/ 0 h 47"/>
                <a:gd name="T4" fmla="*/ 0 w 31"/>
                <a:gd name="T5" fmla="*/ 0 h 47"/>
                <a:gd name="T6" fmla="*/ 0 w 31"/>
                <a:gd name="T7" fmla="*/ 0 h 47"/>
                <a:gd name="T8" fmla="*/ 0 w 31"/>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47">
                  <a:moveTo>
                    <a:pt x="0" y="15"/>
                  </a:moveTo>
                  <a:lnTo>
                    <a:pt x="15" y="46"/>
                  </a:lnTo>
                  <a:lnTo>
                    <a:pt x="30" y="46"/>
                  </a:lnTo>
                  <a:lnTo>
                    <a:pt x="30" y="0"/>
                  </a:lnTo>
                  <a:lnTo>
                    <a:pt x="0"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764" name="Freeform 380"/>
            <p:cNvSpPr>
              <a:spLocks/>
            </p:cNvSpPr>
            <p:nvPr/>
          </p:nvSpPr>
          <p:spPr bwMode="auto">
            <a:xfrm>
              <a:off x="3856919" y="4035593"/>
              <a:ext cx="17897" cy="26474"/>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16" y="0"/>
                  </a:moveTo>
                  <a:lnTo>
                    <a:pt x="0" y="16"/>
                  </a:lnTo>
                  <a:lnTo>
                    <a:pt x="16" y="31"/>
                  </a:lnTo>
                  <a:lnTo>
                    <a:pt x="16"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765" name="Freeform 381"/>
            <p:cNvSpPr>
              <a:spLocks/>
            </p:cNvSpPr>
            <p:nvPr/>
          </p:nvSpPr>
          <p:spPr bwMode="auto">
            <a:xfrm>
              <a:off x="3856919" y="4070892"/>
              <a:ext cx="17897" cy="28680"/>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0"/>
                  </a:moveTo>
                  <a:lnTo>
                    <a:pt x="16" y="0"/>
                  </a:lnTo>
                  <a:lnTo>
                    <a:pt x="16" y="31"/>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766" name="Freeform 382"/>
            <p:cNvSpPr>
              <a:spLocks/>
            </p:cNvSpPr>
            <p:nvPr/>
          </p:nvSpPr>
          <p:spPr bwMode="auto">
            <a:xfrm>
              <a:off x="4704803" y="5429890"/>
              <a:ext cx="212530" cy="236060"/>
            </a:xfrm>
            <a:custGeom>
              <a:avLst/>
              <a:gdLst>
                <a:gd name="T0" fmla="*/ 0 w 224"/>
                <a:gd name="T1" fmla="*/ 0 h 279"/>
                <a:gd name="T2" fmla="*/ 0 w 224"/>
                <a:gd name="T3" fmla="*/ 0 h 279"/>
                <a:gd name="T4" fmla="*/ 0 w 224"/>
                <a:gd name="T5" fmla="*/ 0 h 279"/>
                <a:gd name="T6" fmla="*/ 0 w 224"/>
                <a:gd name="T7" fmla="*/ 0 h 279"/>
                <a:gd name="T8" fmla="*/ 0 w 224"/>
                <a:gd name="T9" fmla="*/ 0 h 279"/>
                <a:gd name="T10" fmla="*/ 0 w 224"/>
                <a:gd name="T11" fmla="*/ 0 h 279"/>
                <a:gd name="T12" fmla="*/ 0 w 224"/>
                <a:gd name="T13" fmla="*/ 0 h 279"/>
                <a:gd name="T14" fmla="*/ 0 w 224"/>
                <a:gd name="T15" fmla="*/ 0 h 279"/>
                <a:gd name="T16" fmla="*/ 0 w 224"/>
                <a:gd name="T17" fmla="*/ 0 h 279"/>
                <a:gd name="T18" fmla="*/ 0 w 224"/>
                <a:gd name="T19" fmla="*/ 0 h 279"/>
                <a:gd name="T20" fmla="*/ 0 w 224"/>
                <a:gd name="T21" fmla="*/ 0 h 279"/>
                <a:gd name="T22" fmla="*/ 0 w 224"/>
                <a:gd name="T23" fmla="*/ 0 h 279"/>
                <a:gd name="T24" fmla="*/ 0 w 224"/>
                <a:gd name="T25" fmla="*/ 0 h 279"/>
                <a:gd name="T26" fmla="*/ 0 w 224"/>
                <a:gd name="T27" fmla="*/ 0 h 279"/>
                <a:gd name="T28" fmla="*/ 0 w 224"/>
                <a:gd name="T29" fmla="*/ 0 h 279"/>
                <a:gd name="T30" fmla="*/ 0 w 224"/>
                <a:gd name="T31" fmla="*/ 0 h 279"/>
                <a:gd name="T32" fmla="*/ 0 w 224"/>
                <a:gd name="T33" fmla="*/ 0 h 279"/>
                <a:gd name="T34" fmla="*/ 0 w 224"/>
                <a:gd name="T35" fmla="*/ 0 h 279"/>
                <a:gd name="T36" fmla="*/ 0 w 224"/>
                <a:gd name="T37" fmla="*/ 0 h 279"/>
                <a:gd name="T38" fmla="*/ 0 w 224"/>
                <a:gd name="T39" fmla="*/ 0 h 279"/>
                <a:gd name="T40" fmla="*/ 0 w 224"/>
                <a:gd name="T41" fmla="*/ 0 h 279"/>
                <a:gd name="T42" fmla="*/ 0 w 224"/>
                <a:gd name="T43" fmla="*/ 0 h 279"/>
                <a:gd name="T44" fmla="*/ 0 w 224"/>
                <a:gd name="T45" fmla="*/ 0 h 279"/>
                <a:gd name="T46" fmla="*/ 0 w 224"/>
                <a:gd name="T47" fmla="*/ 0 h 279"/>
                <a:gd name="T48" fmla="*/ 0 w 224"/>
                <a:gd name="T49" fmla="*/ 0 h 279"/>
                <a:gd name="T50" fmla="*/ 0 w 224"/>
                <a:gd name="T51" fmla="*/ 0 h 279"/>
                <a:gd name="T52" fmla="*/ 0 w 224"/>
                <a:gd name="T53" fmla="*/ 0 h 279"/>
                <a:gd name="T54" fmla="*/ 0 w 224"/>
                <a:gd name="T55" fmla="*/ 0 h 279"/>
                <a:gd name="T56" fmla="*/ 0 w 224"/>
                <a:gd name="T57" fmla="*/ 0 h 279"/>
                <a:gd name="T58" fmla="*/ 0 w 224"/>
                <a:gd name="T59" fmla="*/ 0 h 279"/>
                <a:gd name="T60" fmla="*/ 0 w 224"/>
                <a:gd name="T61" fmla="*/ 0 h 279"/>
                <a:gd name="T62" fmla="*/ 0 w 224"/>
                <a:gd name="T63" fmla="*/ 0 h 279"/>
                <a:gd name="T64" fmla="*/ 0 w 224"/>
                <a:gd name="T65" fmla="*/ 0 h 2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4" h="279">
                  <a:moveTo>
                    <a:pt x="74" y="0"/>
                  </a:moveTo>
                  <a:lnTo>
                    <a:pt x="59" y="0"/>
                  </a:lnTo>
                  <a:lnTo>
                    <a:pt x="45" y="15"/>
                  </a:lnTo>
                  <a:lnTo>
                    <a:pt x="30" y="31"/>
                  </a:lnTo>
                  <a:lnTo>
                    <a:pt x="15" y="15"/>
                  </a:lnTo>
                  <a:lnTo>
                    <a:pt x="0" y="15"/>
                  </a:lnTo>
                  <a:lnTo>
                    <a:pt x="15" y="46"/>
                  </a:lnTo>
                  <a:lnTo>
                    <a:pt x="15" y="77"/>
                  </a:lnTo>
                  <a:lnTo>
                    <a:pt x="15" y="93"/>
                  </a:lnTo>
                  <a:lnTo>
                    <a:pt x="15" y="108"/>
                  </a:lnTo>
                  <a:lnTo>
                    <a:pt x="15" y="124"/>
                  </a:lnTo>
                  <a:lnTo>
                    <a:pt x="30" y="124"/>
                  </a:lnTo>
                  <a:lnTo>
                    <a:pt x="30" y="139"/>
                  </a:lnTo>
                  <a:lnTo>
                    <a:pt x="15" y="154"/>
                  </a:lnTo>
                  <a:lnTo>
                    <a:pt x="30" y="201"/>
                  </a:lnTo>
                  <a:lnTo>
                    <a:pt x="59" y="263"/>
                  </a:lnTo>
                  <a:lnTo>
                    <a:pt x="59" y="278"/>
                  </a:lnTo>
                  <a:lnTo>
                    <a:pt x="74" y="232"/>
                  </a:lnTo>
                  <a:lnTo>
                    <a:pt x="89" y="247"/>
                  </a:lnTo>
                  <a:lnTo>
                    <a:pt x="104" y="247"/>
                  </a:lnTo>
                  <a:lnTo>
                    <a:pt x="104" y="263"/>
                  </a:lnTo>
                  <a:lnTo>
                    <a:pt x="134" y="247"/>
                  </a:lnTo>
                  <a:lnTo>
                    <a:pt x="149" y="201"/>
                  </a:lnTo>
                  <a:lnTo>
                    <a:pt x="208" y="185"/>
                  </a:lnTo>
                  <a:lnTo>
                    <a:pt x="223" y="201"/>
                  </a:lnTo>
                  <a:lnTo>
                    <a:pt x="223" y="154"/>
                  </a:lnTo>
                  <a:lnTo>
                    <a:pt x="193" y="124"/>
                  </a:lnTo>
                  <a:lnTo>
                    <a:pt x="178" y="124"/>
                  </a:lnTo>
                  <a:lnTo>
                    <a:pt x="149" y="77"/>
                  </a:lnTo>
                  <a:lnTo>
                    <a:pt x="119" y="46"/>
                  </a:lnTo>
                  <a:lnTo>
                    <a:pt x="104" y="46"/>
                  </a:lnTo>
                  <a:lnTo>
                    <a:pt x="74" y="31"/>
                  </a:lnTo>
                  <a:lnTo>
                    <a:pt x="74"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767" name="Freeform 383"/>
            <p:cNvSpPr>
              <a:spLocks/>
            </p:cNvSpPr>
            <p:nvPr/>
          </p:nvSpPr>
          <p:spPr bwMode="auto">
            <a:xfrm>
              <a:off x="4490036" y="5264428"/>
              <a:ext cx="241614" cy="308863"/>
            </a:xfrm>
            <a:custGeom>
              <a:avLst/>
              <a:gdLst>
                <a:gd name="T0" fmla="*/ 0 w 253"/>
                <a:gd name="T1" fmla="*/ 0 h 370"/>
                <a:gd name="T2" fmla="*/ 0 w 253"/>
                <a:gd name="T3" fmla="*/ 0 h 370"/>
                <a:gd name="T4" fmla="*/ 0 w 253"/>
                <a:gd name="T5" fmla="*/ 0 h 370"/>
                <a:gd name="T6" fmla="*/ 0 w 253"/>
                <a:gd name="T7" fmla="*/ 0 h 370"/>
                <a:gd name="T8" fmla="*/ 0 w 253"/>
                <a:gd name="T9" fmla="*/ 0 h 370"/>
                <a:gd name="T10" fmla="*/ 0 w 253"/>
                <a:gd name="T11" fmla="*/ 0 h 370"/>
                <a:gd name="T12" fmla="*/ 0 w 253"/>
                <a:gd name="T13" fmla="*/ 0 h 370"/>
                <a:gd name="T14" fmla="*/ 0 w 253"/>
                <a:gd name="T15" fmla="*/ 0 h 370"/>
                <a:gd name="T16" fmla="*/ 0 w 253"/>
                <a:gd name="T17" fmla="*/ 0 h 370"/>
                <a:gd name="T18" fmla="*/ 0 w 253"/>
                <a:gd name="T19" fmla="*/ 0 h 370"/>
                <a:gd name="T20" fmla="*/ 0 w 253"/>
                <a:gd name="T21" fmla="*/ 0 h 370"/>
                <a:gd name="T22" fmla="*/ 0 w 253"/>
                <a:gd name="T23" fmla="*/ 0 h 370"/>
                <a:gd name="T24" fmla="*/ 0 w 253"/>
                <a:gd name="T25" fmla="*/ 0 h 370"/>
                <a:gd name="T26" fmla="*/ 0 w 253"/>
                <a:gd name="T27" fmla="*/ 0 h 370"/>
                <a:gd name="T28" fmla="*/ 0 w 253"/>
                <a:gd name="T29" fmla="*/ 0 h 370"/>
                <a:gd name="T30" fmla="*/ 0 w 253"/>
                <a:gd name="T31" fmla="*/ 0 h 370"/>
                <a:gd name="T32" fmla="*/ 0 w 253"/>
                <a:gd name="T33" fmla="*/ 0 h 370"/>
                <a:gd name="T34" fmla="*/ 0 w 253"/>
                <a:gd name="T35" fmla="*/ 0 h 370"/>
                <a:gd name="T36" fmla="*/ 0 w 253"/>
                <a:gd name="T37" fmla="*/ 0 h 370"/>
                <a:gd name="T38" fmla="*/ 0 w 253"/>
                <a:gd name="T39" fmla="*/ 0 h 370"/>
                <a:gd name="T40" fmla="*/ 0 w 253"/>
                <a:gd name="T41" fmla="*/ 0 h 370"/>
                <a:gd name="T42" fmla="*/ 0 w 253"/>
                <a:gd name="T43" fmla="*/ 0 h 370"/>
                <a:gd name="T44" fmla="*/ 0 w 253"/>
                <a:gd name="T45" fmla="*/ 0 h 370"/>
                <a:gd name="T46" fmla="*/ 0 w 253"/>
                <a:gd name="T47" fmla="*/ 0 h 370"/>
                <a:gd name="T48" fmla="*/ 0 w 253"/>
                <a:gd name="T49" fmla="*/ 0 h 370"/>
                <a:gd name="T50" fmla="*/ 0 w 253"/>
                <a:gd name="T51" fmla="*/ 0 h 370"/>
                <a:gd name="T52" fmla="*/ 0 w 253"/>
                <a:gd name="T53" fmla="*/ 0 h 370"/>
                <a:gd name="T54" fmla="*/ 0 w 253"/>
                <a:gd name="T55" fmla="*/ 0 h 370"/>
                <a:gd name="T56" fmla="*/ 0 w 253"/>
                <a:gd name="T57" fmla="*/ 0 h 370"/>
                <a:gd name="T58" fmla="*/ 0 w 253"/>
                <a:gd name="T59" fmla="*/ 0 h 370"/>
                <a:gd name="T60" fmla="*/ 0 w 253"/>
                <a:gd name="T61" fmla="*/ 0 h 370"/>
                <a:gd name="T62" fmla="*/ 0 w 253"/>
                <a:gd name="T63" fmla="*/ 0 h 370"/>
                <a:gd name="T64" fmla="*/ 0 w 253"/>
                <a:gd name="T65" fmla="*/ 0 h 370"/>
                <a:gd name="T66" fmla="*/ 0 w 253"/>
                <a:gd name="T67" fmla="*/ 0 h 370"/>
                <a:gd name="T68" fmla="*/ 0 w 253"/>
                <a:gd name="T69" fmla="*/ 0 h 370"/>
                <a:gd name="T70" fmla="*/ 0 w 253"/>
                <a:gd name="T71" fmla="*/ 0 h 370"/>
                <a:gd name="T72" fmla="*/ 0 w 253"/>
                <a:gd name="T73" fmla="*/ 0 h 370"/>
                <a:gd name="T74" fmla="*/ 0 w 253"/>
                <a:gd name="T75" fmla="*/ 0 h 370"/>
                <a:gd name="T76" fmla="*/ 0 w 253"/>
                <a:gd name="T77" fmla="*/ 0 h 370"/>
                <a:gd name="T78" fmla="*/ 0 w 253"/>
                <a:gd name="T79" fmla="*/ 0 h 370"/>
                <a:gd name="T80" fmla="*/ 0 w 253"/>
                <a:gd name="T81" fmla="*/ 0 h 370"/>
                <a:gd name="T82" fmla="*/ 0 w 253"/>
                <a:gd name="T83" fmla="*/ 0 h 370"/>
                <a:gd name="T84" fmla="*/ 0 w 253"/>
                <a:gd name="T85" fmla="*/ 0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3" h="370">
                  <a:moveTo>
                    <a:pt x="119" y="0"/>
                  </a:moveTo>
                  <a:lnTo>
                    <a:pt x="133" y="15"/>
                  </a:lnTo>
                  <a:lnTo>
                    <a:pt x="119" y="31"/>
                  </a:lnTo>
                  <a:lnTo>
                    <a:pt x="59" y="77"/>
                  </a:lnTo>
                  <a:lnTo>
                    <a:pt x="44" y="92"/>
                  </a:lnTo>
                  <a:lnTo>
                    <a:pt x="30" y="77"/>
                  </a:lnTo>
                  <a:lnTo>
                    <a:pt x="15" y="92"/>
                  </a:lnTo>
                  <a:lnTo>
                    <a:pt x="15" y="62"/>
                  </a:lnTo>
                  <a:lnTo>
                    <a:pt x="0" y="77"/>
                  </a:lnTo>
                  <a:lnTo>
                    <a:pt x="15" y="123"/>
                  </a:lnTo>
                  <a:lnTo>
                    <a:pt x="30" y="138"/>
                  </a:lnTo>
                  <a:lnTo>
                    <a:pt x="59" y="200"/>
                  </a:lnTo>
                  <a:lnTo>
                    <a:pt x="104" y="277"/>
                  </a:lnTo>
                  <a:lnTo>
                    <a:pt x="148" y="338"/>
                  </a:lnTo>
                  <a:lnTo>
                    <a:pt x="178" y="338"/>
                  </a:lnTo>
                  <a:lnTo>
                    <a:pt x="193" y="354"/>
                  </a:lnTo>
                  <a:lnTo>
                    <a:pt x="193" y="369"/>
                  </a:lnTo>
                  <a:lnTo>
                    <a:pt x="208" y="369"/>
                  </a:lnTo>
                  <a:lnTo>
                    <a:pt x="222" y="354"/>
                  </a:lnTo>
                  <a:lnTo>
                    <a:pt x="237" y="354"/>
                  </a:lnTo>
                  <a:lnTo>
                    <a:pt x="237" y="338"/>
                  </a:lnTo>
                  <a:lnTo>
                    <a:pt x="252" y="338"/>
                  </a:lnTo>
                  <a:lnTo>
                    <a:pt x="237" y="338"/>
                  </a:lnTo>
                  <a:lnTo>
                    <a:pt x="237" y="323"/>
                  </a:lnTo>
                  <a:lnTo>
                    <a:pt x="237" y="308"/>
                  </a:lnTo>
                  <a:lnTo>
                    <a:pt x="237" y="292"/>
                  </a:lnTo>
                  <a:lnTo>
                    <a:pt x="237" y="277"/>
                  </a:lnTo>
                  <a:lnTo>
                    <a:pt x="237" y="246"/>
                  </a:lnTo>
                  <a:lnTo>
                    <a:pt x="222" y="215"/>
                  </a:lnTo>
                  <a:lnTo>
                    <a:pt x="193" y="215"/>
                  </a:lnTo>
                  <a:lnTo>
                    <a:pt x="193" y="200"/>
                  </a:lnTo>
                  <a:lnTo>
                    <a:pt x="178" y="200"/>
                  </a:lnTo>
                  <a:lnTo>
                    <a:pt x="148" y="169"/>
                  </a:lnTo>
                  <a:lnTo>
                    <a:pt x="148" y="138"/>
                  </a:lnTo>
                  <a:lnTo>
                    <a:pt x="163" y="108"/>
                  </a:lnTo>
                  <a:lnTo>
                    <a:pt x="193" y="77"/>
                  </a:lnTo>
                  <a:lnTo>
                    <a:pt x="222" y="77"/>
                  </a:lnTo>
                  <a:lnTo>
                    <a:pt x="208" y="46"/>
                  </a:lnTo>
                  <a:lnTo>
                    <a:pt x="178" y="31"/>
                  </a:lnTo>
                  <a:lnTo>
                    <a:pt x="163" y="31"/>
                  </a:lnTo>
                  <a:lnTo>
                    <a:pt x="148" y="31"/>
                  </a:lnTo>
                  <a:lnTo>
                    <a:pt x="133" y="0"/>
                  </a:lnTo>
                  <a:lnTo>
                    <a:pt x="119"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768" name="Freeform 384"/>
            <p:cNvSpPr>
              <a:spLocks/>
            </p:cNvSpPr>
            <p:nvPr/>
          </p:nvSpPr>
          <p:spPr bwMode="auto">
            <a:xfrm>
              <a:off x="4501222" y="5240160"/>
              <a:ext cx="116332" cy="101484"/>
            </a:xfrm>
            <a:custGeom>
              <a:avLst/>
              <a:gdLst>
                <a:gd name="T0" fmla="*/ 0 w 120"/>
                <a:gd name="T1" fmla="*/ 0 h 124"/>
                <a:gd name="T2" fmla="*/ 0 w 120"/>
                <a:gd name="T3" fmla="*/ 0 h 124"/>
                <a:gd name="T4" fmla="*/ 0 w 120"/>
                <a:gd name="T5" fmla="*/ 0 h 124"/>
                <a:gd name="T6" fmla="*/ 0 w 120"/>
                <a:gd name="T7" fmla="*/ 0 h 124"/>
                <a:gd name="T8" fmla="*/ 0 w 120"/>
                <a:gd name="T9" fmla="*/ 0 h 124"/>
                <a:gd name="T10" fmla="*/ 0 w 120"/>
                <a:gd name="T11" fmla="*/ 0 h 124"/>
                <a:gd name="T12" fmla="*/ 0 w 120"/>
                <a:gd name="T13" fmla="*/ 0 h 124"/>
                <a:gd name="T14" fmla="*/ 0 w 120"/>
                <a:gd name="T15" fmla="*/ 0 h 124"/>
                <a:gd name="T16" fmla="*/ 0 w 120"/>
                <a:gd name="T17" fmla="*/ 0 h 124"/>
                <a:gd name="T18" fmla="*/ 0 w 120"/>
                <a:gd name="T19" fmla="*/ 0 h 124"/>
                <a:gd name="T20" fmla="*/ 0 w 120"/>
                <a:gd name="T21" fmla="*/ 0 h 124"/>
                <a:gd name="T22" fmla="*/ 0 w 120"/>
                <a:gd name="T23" fmla="*/ 0 h 124"/>
                <a:gd name="T24" fmla="*/ 0 w 120"/>
                <a:gd name="T25" fmla="*/ 0 h 124"/>
                <a:gd name="T26" fmla="*/ 0 w 120"/>
                <a:gd name="T27" fmla="*/ 0 h 124"/>
                <a:gd name="T28" fmla="*/ 0 w 120"/>
                <a:gd name="T29" fmla="*/ 0 h 124"/>
                <a:gd name="T30" fmla="*/ 0 w 120"/>
                <a:gd name="T31" fmla="*/ 0 h 124"/>
                <a:gd name="T32" fmla="*/ 0 w 120"/>
                <a:gd name="T33" fmla="*/ 0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24">
                  <a:moveTo>
                    <a:pt x="0" y="15"/>
                  </a:moveTo>
                  <a:lnTo>
                    <a:pt x="0" y="46"/>
                  </a:lnTo>
                  <a:lnTo>
                    <a:pt x="0" y="77"/>
                  </a:lnTo>
                  <a:lnTo>
                    <a:pt x="15" y="77"/>
                  </a:lnTo>
                  <a:lnTo>
                    <a:pt x="15" y="92"/>
                  </a:lnTo>
                  <a:lnTo>
                    <a:pt x="0" y="92"/>
                  </a:lnTo>
                  <a:lnTo>
                    <a:pt x="0" y="123"/>
                  </a:lnTo>
                  <a:lnTo>
                    <a:pt x="15" y="108"/>
                  </a:lnTo>
                  <a:lnTo>
                    <a:pt x="30" y="123"/>
                  </a:lnTo>
                  <a:lnTo>
                    <a:pt x="45" y="108"/>
                  </a:lnTo>
                  <a:lnTo>
                    <a:pt x="104" y="62"/>
                  </a:lnTo>
                  <a:lnTo>
                    <a:pt x="119" y="46"/>
                  </a:lnTo>
                  <a:lnTo>
                    <a:pt x="104" y="31"/>
                  </a:lnTo>
                  <a:lnTo>
                    <a:pt x="89" y="15"/>
                  </a:lnTo>
                  <a:lnTo>
                    <a:pt x="30" y="0"/>
                  </a:lnTo>
                  <a:lnTo>
                    <a:pt x="15" y="0"/>
                  </a:lnTo>
                  <a:lnTo>
                    <a:pt x="0"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769" name="Freeform 385"/>
            <p:cNvSpPr>
              <a:spLocks/>
            </p:cNvSpPr>
            <p:nvPr/>
          </p:nvSpPr>
          <p:spPr bwMode="auto">
            <a:xfrm>
              <a:off x="3886001" y="4265034"/>
              <a:ext cx="946319" cy="540511"/>
            </a:xfrm>
            <a:custGeom>
              <a:avLst/>
              <a:gdLst>
                <a:gd name="T0" fmla="*/ 0 w 985"/>
                <a:gd name="T1" fmla="*/ 0 h 647"/>
                <a:gd name="T2" fmla="*/ 0 w 985"/>
                <a:gd name="T3" fmla="*/ 0 h 647"/>
                <a:gd name="T4" fmla="*/ 0 w 985"/>
                <a:gd name="T5" fmla="*/ 0 h 647"/>
                <a:gd name="T6" fmla="*/ 0 w 985"/>
                <a:gd name="T7" fmla="*/ 0 h 647"/>
                <a:gd name="T8" fmla="*/ 0 w 985"/>
                <a:gd name="T9" fmla="*/ 0 h 647"/>
                <a:gd name="T10" fmla="*/ 0 w 985"/>
                <a:gd name="T11" fmla="*/ 0 h 647"/>
                <a:gd name="T12" fmla="*/ 0 w 985"/>
                <a:gd name="T13" fmla="*/ 0 h 647"/>
                <a:gd name="T14" fmla="*/ 0 w 985"/>
                <a:gd name="T15" fmla="*/ 0 h 647"/>
                <a:gd name="T16" fmla="*/ 0 w 985"/>
                <a:gd name="T17" fmla="*/ 0 h 647"/>
                <a:gd name="T18" fmla="*/ 0 w 985"/>
                <a:gd name="T19" fmla="*/ 0 h 647"/>
                <a:gd name="T20" fmla="*/ 0 w 985"/>
                <a:gd name="T21" fmla="*/ 0 h 647"/>
                <a:gd name="T22" fmla="*/ 0 w 985"/>
                <a:gd name="T23" fmla="*/ 0 h 647"/>
                <a:gd name="T24" fmla="*/ 0 w 985"/>
                <a:gd name="T25" fmla="*/ 0 h 647"/>
                <a:gd name="T26" fmla="*/ 0 w 985"/>
                <a:gd name="T27" fmla="*/ 0 h 647"/>
                <a:gd name="T28" fmla="*/ 0 w 985"/>
                <a:gd name="T29" fmla="*/ 0 h 647"/>
                <a:gd name="T30" fmla="*/ 0 w 985"/>
                <a:gd name="T31" fmla="*/ 0 h 647"/>
                <a:gd name="T32" fmla="*/ 0 w 985"/>
                <a:gd name="T33" fmla="*/ 0 h 647"/>
                <a:gd name="T34" fmla="*/ 0 w 985"/>
                <a:gd name="T35" fmla="*/ 0 h 647"/>
                <a:gd name="T36" fmla="*/ 0 w 985"/>
                <a:gd name="T37" fmla="*/ 0 h 647"/>
                <a:gd name="T38" fmla="*/ 0 w 985"/>
                <a:gd name="T39" fmla="*/ 0 h 647"/>
                <a:gd name="T40" fmla="*/ 0 w 985"/>
                <a:gd name="T41" fmla="*/ 0 h 647"/>
                <a:gd name="T42" fmla="*/ 0 w 985"/>
                <a:gd name="T43" fmla="*/ 0 h 647"/>
                <a:gd name="T44" fmla="*/ 0 w 985"/>
                <a:gd name="T45" fmla="*/ 0 h 647"/>
                <a:gd name="T46" fmla="*/ 0 w 985"/>
                <a:gd name="T47" fmla="*/ 0 h 647"/>
                <a:gd name="T48" fmla="*/ 0 w 985"/>
                <a:gd name="T49" fmla="*/ 0 h 647"/>
                <a:gd name="T50" fmla="*/ 0 w 985"/>
                <a:gd name="T51" fmla="*/ 0 h 647"/>
                <a:gd name="T52" fmla="*/ 0 w 985"/>
                <a:gd name="T53" fmla="*/ 0 h 647"/>
                <a:gd name="T54" fmla="*/ 0 w 985"/>
                <a:gd name="T55" fmla="*/ 0 h 647"/>
                <a:gd name="T56" fmla="*/ 0 w 985"/>
                <a:gd name="T57" fmla="*/ 0 h 647"/>
                <a:gd name="T58" fmla="*/ 0 w 985"/>
                <a:gd name="T59" fmla="*/ 0 h 647"/>
                <a:gd name="T60" fmla="*/ 0 w 985"/>
                <a:gd name="T61" fmla="*/ 0 h 647"/>
                <a:gd name="T62" fmla="*/ 0 w 985"/>
                <a:gd name="T63" fmla="*/ 0 h 647"/>
                <a:gd name="T64" fmla="*/ 0 w 985"/>
                <a:gd name="T65" fmla="*/ 0 h 647"/>
                <a:gd name="T66" fmla="*/ 0 w 985"/>
                <a:gd name="T67" fmla="*/ 0 h 647"/>
                <a:gd name="T68" fmla="*/ 0 w 985"/>
                <a:gd name="T69" fmla="*/ 0 h 647"/>
                <a:gd name="T70" fmla="*/ 0 w 985"/>
                <a:gd name="T71" fmla="*/ 0 h 647"/>
                <a:gd name="T72" fmla="*/ 0 w 985"/>
                <a:gd name="T73" fmla="*/ 0 h 647"/>
                <a:gd name="T74" fmla="*/ 0 w 985"/>
                <a:gd name="T75" fmla="*/ 0 h 647"/>
                <a:gd name="T76" fmla="*/ 0 w 985"/>
                <a:gd name="T77" fmla="*/ 0 h 647"/>
                <a:gd name="T78" fmla="*/ 0 w 985"/>
                <a:gd name="T79" fmla="*/ 0 h 647"/>
                <a:gd name="T80" fmla="*/ 0 w 985"/>
                <a:gd name="T81" fmla="*/ 0 h 647"/>
                <a:gd name="T82" fmla="*/ 0 w 985"/>
                <a:gd name="T83" fmla="*/ 0 h 647"/>
                <a:gd name="T84" fmla="*/ 0 w 985"/>
                <a:gd name="T85" fmla="*/ 0 h 647"/>
                <a:gd name="T86" fmla="*/ 0 w 985"/>
                <a:gd name="T87" fmla="*/ 0 h 647"/>
                <a:gd name="T88" fmla="*/ 0 w 985"/>
                <a:gd name="T89" fmla="*/ 0 h 647"/>
                <a:gd name="T90" fmla="*/ 0 w 985"/>
                <a:gd name="T91" fmla="*/ 0 h 647"/>
                <a:gd name="T92" fmla="*/ 0 w 985"/>
                <a:gd name="T93" fmla="*/ 0 h 647"/>
                <a:gd name="T94" fmla="*/ 0 w 985"/>
                <a:gd name="T95" fmla="*/ 0 h 647"/>
                <a:gd name="T96" fmla="*/ 0 w 985"/>
                <a:gd name="T97" fmla="*/ 0 h 647"/>
                <a:gd name="T98" fmla="*/ 0 w 985"/>
                <a:gd name="T99" fmla="*/ 0 h 647"/>
                <a:gd name="T100" fmla="*/ 0 w 985"/>
                <a:gd name="T101" fmla="*/ 0 h 647"/>
                <a:gd name="T102" fmla="*/ 0 w 985"/>
                <a:gd name="T103" fmla="*/ 0 h 647"/>
                <a:gd name="T104" fmla="*/ 0 w 985"/>
                <a:gd name="T105" fmla="*/ 0 h 647"/>
                <a:gd name="T106" fmla="*/ 0 w 985"/>
                <a:gd name="T107" fmla="*/ 0 h 647"/>
                <a:gd name="T108" fmla="*/ 0 w 985"/>
                <a:gd name="T109" fmla="*/ 0 h 647"/>
                <a:gd name="T110" fmla="*/ 0 w 985"/>
                <a:gd name="T111" fmla="*/ 0 h 647"/>
                <a:gd name="T112" fmla="*/ 0 w 985"/>
                <a:gd name="T113" fmla="*/ 0 h 6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85" h="647">
                  <a:moveTo>
                    <a:pt x="60" y="431"/>
                  </a:moveTo>
                  <a:lnTo>
                    <a:pt x="104" y="446"/>
                  </a:lnTo>
                  <a:lnTo>
                    <a:pt x="179" y="461"/>
                  </a:lnTo>
                  <a:lnTo>
                    <a:pt x="224" y="477"/>
                  </a:lnTo>
                  <a:lnTo>
                    <a:pt x="224" y="461"/>
                  </a:lnTo>
                  <a:lnTo>
                    <a:pt x="253" y="461"/>
                  </a:lnTo>
                  <a:lnTo>
                    <a:pt x="283" y="538"/>
                  </a:lnTo>
                  <a:lnTo>
                    <a:pt x="298" y="523"/>
                  </a:lnTo>
                  <a:lnTo>
                    <a:pt x="328" y="523"/>
                  </a:lnTo>
                  <a:lnTo>
                    <a:pt x="343" y="554"/>
                  </a:lnTo>
                  <a:lnTo>
                    <a:pt x="358" y="584"/>
                  </a:lnTo>
                  <a:lnTo>
                    <a:pt x="358" y="615"/>
                  </a:lnTo>
                  <a:lnTo>
                    <a:pt x="388" y="615"/>
                  </a:lnTo>
                  <a:lnTo>
                    <a:pt x="388" y="584"/>
                  </a:lnTo>
                  <a:lnTo>
                    <a:pt x="432" y="569"/>
                  </a:lnTo>
                  <a:lnTo>
                    <a:pt x="432" y="554"/>
                  </a:lnTo>
                  <a:lnTo>
                    <a:pt x="462" y="538"/>
                  </a:lnTo>
                  <a:lnTo>
                    <a:pt x="492" y="554"/>
                  </a:lnTo>
                  <a:lnTo>
                    <a:pt x="507" y="569"/>
                  </a:lnTo>
                  <a:lnTo>
                    <a:pt x="537" y="554"/>
                  </a:lnTo>
                  <a:lnTo>
                    <a:pt x="537" y="569"/>
                  </a:lnTo>
                  <a:lnTo>
                    <a:pt x="537" y="538"/>
                  </a:lnTo>
                  <a:lnTo>
                    <a:pt x="552" y="538"/>
                  </a:lnTo>
                  <a:lnTo>
                    <a:pt x="567" y="538"/>
                  </a:lnTo>
                  <a:lnTo>
                    <a:pt x="611" y="538"/>
                  </a:lnTo>
                  <a:lnTo>
                    <a:pt x="611" y="554"/>
                  </a:lnTo>
                  <a:lnTo>
                    <a:pt x="626" y="538"/>
                  </a:lnTo>
                  <a:lnTo>
                    <a:pt x="656" y="569"/>
                  </a:lnTo>
                  <a:lnTo>
                    <a:pt x="641" y="600"/>
                  </a:lnTo>
                  <a:lnTo>
                    <a:pt x="671" y="646"/>
                  </a:lnTo>
                  <a:lnTo>
                    <a:pt x="686" y="646"/>
                  </a:lnTo>
                  <a:lnTo>
                    <a:pt x="686" y="631"/>
                  </a:lnTo>
                  <a:lnTo>
                    <a:pt x="686" y="600"/>
                  </a:lnTo>
                  <a:lnTo>
                    <a:pt x="671" y="569"/>
                  </a:lnTo>
                  <a:lnTo>
                    <a:pt x="686" y="523"/>
                  </a:lnTo>
                  <a:lnTo>
                    <a:pt x="701" y="508"/>
                  </a:lnTo>
                  <a:lnTo>
                    <a:pt x="716" y="492"/>
                  </a:lnTo>
                  <a:lnTo>
                    <a:pt x="745" y="477"/>
                  </a:lnTo>
                  <a:lnTo>
                    <a:pt x="760" y="461"/>
                  </a:lnTo>
                  <a:lnTo>
                    <a:pt x="775" y="446"/>
                  </a:lnTo>
                  <a:lnTo>
                    <a:pt x="790" y="446"/>
                  </a:lnTo>
                  <a:lnTo>
                    <a:pt x="790" y="415"/>
                  </a:lnTo>
                  <a:lnTo>
                    <a:pt x="790" y="400"/>
                  </a:lnTo>
                  <a:lnTo>
                    <a:pt x="790" y="385"/>
                  </a:lnTo>
                  <a:lnTo>
                    <a:pt x="790" y="354"/>
                  </a:lnTo>
                  <a:lnTo>
                    <a:pt x="790" y="400"/>
                  </a:lnTo>
                  <a:lnTo>
                    <a:pt x="820" y="369"/>
                  </a:lnTo>
                  <a:lnTo>
                    <a:pt x="820" y="354"/>
                  </a:lnTo>
                  <a:lnTo>
                    <a:pt x="820" y="369"/>
                  </a:lnTo>
                  <a:lnTo>
                    <a:pt x="835" y="338"/>
                  </a:lnTo>
                  <a:lnTo>
                    <a:pt x="835" y="323"/>
                  </a:lnTo>
                  <a:lnTo>
                    <a:pt x="850" y="308"/>
                  </a:lnTo>
                  <a:lnTo>
                    <a:pt x="865" y="308"/>
                  </a:lnTo>
                  <a:lnTo>
                    <a:pt x="895" y="292"/>
                  </a:lnTo>
                  <a:lnTo>
                    <a:pt x="909" y="308"/>
                  </a:lnTo>
                  <a:lnTo>
                    <a:pt x="909" y="292"/>
                  </a:lnTo>
                  <a:lnTo>
                    <a:pt x="909" y="261"/>
                  </a:lnTo>
                  <a:lnTo>
                    <a:pt x="939" y="246"/>
                  </a:lnTo>
                  <a:lnTo>
                    <a:pt x="984" y="231"/>
                  </a:lnTo>
                  <a:lnTo>
                    <a:pt x="969" y="200"/>
                  </a:lnTo>
                  <a:lnTo>
                    <a:pt x="969" y="185"/>
                  </a:lnTo>
                  <a:lnTo>
                    <a:pt x="954" y="169"/>
                  </a:lnTo>
                  <a:lnTo>
                    <a:pt x="954" y="185"/>
                  </a:lnTo>
                  <a:lnTo>
                    <a:pt x="939" y="200"/>
                  </a:lnTo>
                  <a:lnTo>
                    <a:pt x="909" y="231"/>
                  </a:lnTo>
                  <a:lnTo>
                    <a:pt x="895" y="215"/>
                  </a:lnTo>
                  <a:lnTo>
                    <a:pt x="880" y="231"/>
                  </a:lnTo>
                  <a:lnTo>
                    <a:pt x="865" y="215"/>
                  </a:lnTo>
                  <a:lnTo>
                    <a:pt x="835" y="231"/>
                  </a:lnTo>
                  <a:lnTo>
                    <a:pt x="805" y="261"/>
                  </a:lnTo>
                  <a:lnTo>
                    <a:pt x="805" y="246"/>
                  </a:lnTo>
                  <a:lnTo>
                    <a:pt x="775" y="246"/>
                  </a:lnTo>
                  <a:lnTo>
                    <a:pt x="775" y="261"/>
                  </a:lnTo>
                  <a:lnTo>
                    <a:pt x="760" y="277"/>
                  </a:lnTo>
                  <a:lnTo>
                    <a:pt x="731" y="292"/>
                  </a:lnTo>
                  <a:lnTo>
                    <a:pt x="701" y="292"/>
                  </a:lnTo>
                  <a:lnTo>
                    <a:pt x="701" y="277"/>
                  </a:lnTo>
                  <a:lnTo>
                    <a:pt x="716" y="246"/>
                  </a:lnTo>
                  <a:lnTo>
                    <a:pt x="716" y="231"/>
                  </a:lnTo>
                  <a:lnTo>
                    <a:pt x="701" y="231"/>
                  </a:lnTo>
                  <a:lnTo>
                    <a:pt x="716" y="200"/>
                  </a:lnTo>
                  <a:lnTo>
                    <a:pt x="716" y="185"/>
                  </a:lnTo>
                  <a:lnTo>
                    <a:pt x="701" y="185"/>
                  </a:lnTo>
                  <a:lnTo>
                    <a:pt x="671" y="200"/>
                  </a:lnTo>
                  <a:lnTo>
                    <a:pt x="656" y="215"/>
                  </a:lnTo>
                  <a:lnTo>
                    <a:pt x="656" y="231"/>
                  </a:lnTo>
                  <a:lnTo>
                    <a:pt x="626" y="277"/>
                  </a:lnTo>
                  <a:lnTo>
                    <a:pt x="626" y="261"/>
                  </a:lnTo>
                  <a:lnTo>
                    <a:pt x="626" y="231"/>
                  </a:lnTo>
                  <a:lnTo>
                    <a:pt x="656" y="200"/>
                  </a:lnTo>
                  <a:lnTo>
                    <a:pt x="641" y="200"/>
                  </a:lnTo>
                  <a:lnTo>
                    <a:pt x="671" y="169"/>
                  </a:lnTo>
                  <a:lnTo>
                    <a:pt x="716" y="169"/>
                  </a:lnTo>
                  <a:lnTo>
                    <a:pt x="716" y="154"/>
                  </a:lnTo>
                  <a:lnTo>
                    <a:pt x="656" y="138"/>
                  </a:lnTo>
                  <a:lnTo>
                    <a:pt x="626" y="138"/>
                  </a:lnTo>
                  <a:lnTo>
                    <a:pt x="581" y="138"/>
                  </a:lnTo>
                  <a:lnTo>
                    <a:pt x="626" y="108"/>
                  </a:lnTo>
                  <a:lnTo>
                    <a:pt x="537" y="77"/>
                  </a:lnTo>
                  <a:lnTo>
                    <a:pt x="507" y="77"/>
                  </a:lnTo>
                  <a:lnTo>
                    <a:pt x="373" y="46"/>
                  </a:lnTo>
                  <a:lnTo>
                    <a:pt x="224" y="31"/>
                  </a:lnTo>
                  <a:lnTo>
                    <a:pt x="119" y="0"/>
                  </a:lnTo>
                  <a:lnTo>
                    <a:pt x="104" y="31"/>
                  </a:lnTo>
                  <a:lnTo>
                    <a:pt x="104" y="46"/>
                  </a:lnTo>
                  <a:lnTo>
                    <a:pt x="104" y="31"/>
                  </a:lnTo>
                  <a:lnTo>
                    <a:pt x="75" y="15"/>
                  </a:lnTo>
                  <a:lnTo>
                    <a:pt x="60" y="77"/>
                  </a:lnTo>
                  <a:lnTo>
                    <a:pt x="30" y="154"/>
                  </a:lnTo>
                  <a:lnTo>
                    <a:pt x="15" y="215"/>
                  </a:lnTo>
                  <a:lnTo>
                    <a:pt x="0" y="231"/>
                  </a:lnTo>
                  <a:lnTo>
                    <a:pt x="15" y="338"/>
                  </a:lnTo>
                  <a:lnTo>
                    <a:pt x="30" y="385"/>
                  </a:lnTo>
                  <a:lnTo>
                    <a:pt x="60" y="400"/>
                  </a:lnTo>
                  <a:lnTo>
                    <a:pt x="60" y="4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770" name="Freeform 386"/>
            <p:cNvSpPr>
              <a:spLocks/>
            </p:cNvSpPr>
            <p:nvPr/>
          </p:nvSpPr>
          <p:spPr bwMode="auto">
            <a:xfrm>
              <a:off x="3483313" y="3585535"/>
              <a:ext cx="604034" cy="500800"/>
            </a:xfrm>
            <a:custGeom>
              <a:avLst/>
              <a:gdLst>
                <a:gd name="T0" fmla="*/ 0 w 627"/>
                <a:gd name="T1" fmla="*/ 0 h 600"/>
                <a:gd name="T2" fmla="*/ 0 w 627"/>
                <a:gd name="T3" fmla="*/ 0 h 600"/>
                <a:gd name="T4" fmla="*/ 0 w 627"/>
                <a:gd name="T5" fmla="*/ 0 h 600"/>
                <a:gd name="T6" fmla="*/ 0 w 627"/>
                <a:gd name="T7" fmla="*/ 0 h 600"/>
                <a:gd name="T8" fmla="*/ 0 w 627"/>
                <a:gd name="T9" fmla="*/ 0 h 600"/>
                <a:gd name="T10" fmla="*/ 0 w 627"/>
                <a:gd name="T11" fmla="*/ 0 h 600"/>
                <a:gd name="T12" fmla="*/ 0 w 627"/>
                <a:gd name="T13" fmla="*/ 0 h 600"/>
                <a:gd name="T14" fmla="*/ 0 w 627"/>
                <a:gd name="T15" fmla="*/ 0 h 600"/>
                <a:gd name="T16" fmla="*/ 0 w 627"/>
                <a:gd name="T17" fmla="*/ 0 h 600"/>
                <a:gd name="T18" fmla="*/ 0 w 627"/>
                <a:gd name="T19" fmla="*/ 0 h 600"/>
                <a:gd name="T20" fmla="*/ 0 w 627"/>
                <a:gd name="T21" fmla="*/ 0 h 600"/>
                <a:gd name="T22" fmla="*/ 0 w 627"/>
                <a:gd name="T23" fmla="*/ 0 h 600"/>
                <a:gd name="T24" fmla="*/ 0 w 627"/>
                <a:gd name="T25" fmla="*/ 0 h 600"/>
                <a:gd name="T26" fmla="*/ 0 w 627"/>
                <a:gd name="T27" fmla="*/ 0 h 600"/>
                <a:gd name="T28" fmla="*/ 0 w 627"/>
                <a:gd name="T29" fmla="*/ 0 h 600"/>
                <a:gd name="T30" fmla="*/ 0 w 627"/>
                <a:gd name="T31" fmla="*/ 0 h 600"/>
                <a:gd name="T32" fmla="*/ 0 w 627"/>
                <a:gd name="T33" fmla="*/ 0 h 600"/>
                <a:gd name="T34" fmla="*/ 0 w 627"/>
                <a:gd name="T35" fmla="*/ 0 h 600"/>
                <a:gd name="T36" fmla="*/ 0 w 627"/>
                <a:gd name="T37" fmla="*/ 0 h 600"/>
                <a:gd name="T38" fmla="*/ 0 w 627"/>
                <a:gd name="T39" fmla="*/ 0 h 600"/>
                <a:gd name="T40" fmla="*/ 0 w 627"/>
                <a:gd name="T41" fmla="*/ 0 h 600"/>
                <a:gd name="T42" fmla="*/ 0 w 627"/>
                <a:gd name="T43" fmla="*/ 0 h 600"/>
                <a:gd name="T44" fmla="*/ 0 w 627"/>
                <a:gd name="T45" fmla="*/ 0 h 600"/>
                <a:gd name="T46" fmla="*/ 0 w 627"/>
                <a:gd name="T47" fmla="*/ 0 h 600"/>
                <a:gd name="T48" fmla="*/ 0 w 627"/>
                <a:gd name="T49" fmla="*/ 0 h 600"/>
                <a:gd name="T50" fmla="*/ 0 w 627"/>
                <a:gd name="T51" fmla="*/ 0 h 600"/>
                <a:gd name="T52" fmla="*/ 0 w 627"/>
                <a:gd name="T53" fmla="*/ 0 h 600"/>
                <a:gd name="T54" fmla="*/ 0 w 627"/>
                <a:gd name="T55" fmla="*/ 0 h 600"/>
                <a:gd name="T56" fmla="*/ 0 w 627"/>
                <a:gd name="T57" fmla="*/ 0 h 600"/>
                <a:gd name="T58" fmla="*/ 0 w 627"/>
                <a:gd name="T59" fmla="*/ 0 h 600"/>
                <a:gd name="T60" fmla="*/ 0 w 627"/>
                <a:gd name="T61" fmla="*/ 0 h 600"/>
                <a:gd name="T62" fmla="*/ 0 w 627"/>
                <a:gd name="T63" fmla="*/ 0 h 600"/>
                <a:gd name="T64" fmla="*/ 0 w 627"/>
                <a:gd name="T65" fmla="*/ 0 h 600"/>
                <a:gd name="T66" fmla="*/ 0 w 627"/>
                <a:gd name="T67" fmla="*/ 0 h 600"/>
                <a:gd name="T68" fmla="*/ 0 w 627"/>
                <a:gd name="T69" fmla="*/ 0 h 600"/>
                <a:gd name="T70" fmla="*/ 0 w 627"/>
                <a:gd name="T71" fmla="*/ 0 h 600"/>
                <a:gd name="T72" fmla="*/ 0 w 627"/>
                <a:gd name="T73" fmla="*/ 0 h 600"/>
                <a:gd name="T74" fmla="*/ 0 w 627"/>
                <a:gd name="T75" fmla="*/ 0 h 600"/>
                <a:gd name="T76" fmla="*/ 0 w 627"/>
                <a:gd name="T77" fmla="*/ 0 h 600"/>
                <a:gd name="T78" fmla="*/ 0 w 627"/>
                <a:gd name="T79" fmla="*/ 0 h 600"/>
                <a:gd name="T80" fmla="*/ 0 w 627"/>
                <a:gd name="T81" fmla="*/ 0 h 600"/>
                <a:gd name="T82" fmla="*/ 0 w 627"/>
                <a:gd name="T83" fmla="*/ 0 h 600"/>
                <a:gd name="T84" fmla="*/ 0 w 627"/>
                <a:gd name="T85" fmla="*/ 0 h 600"/>
                <a:gd name="T86" fmla="*/ 0 w 627"/>
                <a:gd name="T87" fmla="*/ 0 h 600"/>
                <a:gd name="T88" fmla="*/ 0 w 627"/>
                <a:gd name="T89" fmla="*/ 0 h 600"/>
                <a:gd name="T90" fmla="*/ 0 w 627"/>
                <a:gd name="T91" fmla="*/ 0 h 600"/>
                <a:gd name="T92" fmla="*/ 0 w 627"/>
                <a:gd name="T93" fmla="*/ 0 h 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27" h="600">
                  <a:moveTo>
                    <a:pt x="507" y="599"/>
                  </a:moveTo>
                  <a:lnTo>
                    <a:pt x="507" y="584"/>
                  </a:lnTo>
                  <a:lnTo>
                    <a:pt x="492" y="553"/>
                  </a:lnTo>
                  <a:lnTo>
                    <a:pt x="492" y="491"/>
                  </a:lnTo>
                  <a:lnTo>
                    <a:pt x="477" y="461"/>
                  </a:lnTo>
                  <a:lnTo>
                    <a:pt x="447" y="461"/>
                  </a:lnTo>
                  <a:lnTo>
                    <a:pt x="432" y="415"/>
                  </a:lnTo>
                  <a:lnTo>
                    <a:pt x="417" y="415"/>
                  </a:lnTo>
                  <a:lnTo>
                    <a:pt x="417" y="399"/>
                  </a:lnTo>
                  <a:lnTo>
                    <a:pt x="626" y="92"/>
                  </a:lnTo>
                  <a:lnTo>
                    <a:pt x="581" y="61"/>
                  </a:lnTo>
                  <a:lnTo>
                    <a:pt x="537" y="31"/>
                  </a:lnTo>
                  <a:lnTo>
                    <a:pt x="507" y="46"/>
                  </a:lnTo>
                  <a:lnTo>
                    <a:pt x="477" y="46"/>
                  </a:lnTo>
                  <a:lnTo>
                    <a:pt x="447" y="46"/>
                  </a:lnTo>
                  <a:lnTo>
                    <a:pt x="402" y="0"/>
                  </a:lnTo>
                  <a:lnTo>
                    <a:pt x="388" y="0"/>
                  </a:lnTo>
                  <a:lnTo>
                    <a:pt x="388" y="92"/>
                  </a:lnTo>
                  <a:lnTo>
                    <a:pt x="358" y="108"/>
                  </a:lnTo>
                  <a:lnTo>
                    <a:pt x="343" y="108"/>
                  </a:lnTo>
                  <a:lnTo>
                    <a:pt x="313" y="61"/>
                  </a:lnTo>
                  <a:lnTo>
                    <a:pt x="253" y="77"/>
                  </a:lnTo>
                  <a:lnTo>
                    <a:pt x="283" y="108"/>
                  </a:lnTo>
                  <a:lnTo>
                    <a:pt x="313" y="138"/>
                  </a:lnTo>
                  <a:lnTo>
                    <a:pt x="268" y="169"/>
                  </a:lnTo>
                  <a:lnTo>
                    <a:pt x="209" y="138"/>
                  </a:lnTo>
                  <a:lnTo>
                    <a:pt x="134" y="154"/>
                  </a:lnTo>
                  <a:lnTo>
                    <a:pt x="134" y="215"/>
                  </a:lnTo>
                  <a:lnTo>
                    <a:pt x="164" y="246"/>
                  </a:lnTo>
                  <a:lnTo>
                    <a:pt x="119" y="261"/>
                  </a:lnTo>
                  <a:lnTo>
                    <a:pt x="75" y="276"/>
                  </a:lnTo>
                  <a:lnTo>
                    <a:pt x="0" y="323"/>
                  </a:lnTo>
                  <a:lnTo>
                    <a:pt x="45" y="323"/>
                  </a:lnTo>
                  <a:lnTo>
                    <a:pt x="119" y="323"/>
                  </a:lnTo>
                  <a:lnTo>
                    <a:pt x="224" y="292"/>
                  </a:lnTo>
                  <a:lnTo>
                    <a:pt x="224" y="261"/>
                  </a:lnTo>
                  <a:lnTo>
                    <a:pt x="328" y="261"/>
                  </a:lnTo>
                  <a:lnTo>
                    <a:pt x="328" y="292"/>
                  </a:lnTo>
                  <a:lnTo>
                    <a:pt x="253" y="292"/>
                  </a:lnTo>
                  <a:lnTo>
                    <a:pt x="253" y="307"/>
                  </a:lnTo>
                  <a:lnTo>
                    <a:pt x="313" y="323"/>
                  </a:lnTo>
                  <a:lnTo>
                    <a:pt x="343" y="323"/>
                  </a:lnTo>
                  <a:lnTo>
                    <a:pt x="388" y="369"/>
                  </a:lnTo>
                  <a:lnTo>
                    <a:pt x="402" y="415"/>
                  </a:lnTo>
                  <a:lnTo>
                    <a:pt x="432" y="461"/>
                  </a:lnTo>
                  <a:lnTo>
                    <a:pt x="462" y="599"/>
                  </a:lnTo>
                  <a:lnTo>
                    <a:pt x="507" y="599"/>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771" name="Freeform 387"/>
            <p:cNvSpPr>
              <a:spLocks/>
            </p:cNvSpPr>
            <p:nvPr/>
          </p:nvSpPr>
          <p:spPr bwMode="auto">
            <a:xfrm>
              <a:off x="4158935" y="3828213"/>
              <a:ext cx="87249" cy="52948"/>
            </a:xfrm>
            <a:custGeom>
              <a:avLst/>
              <a:gdLst>
                <a:gd name="T0" fmla="*/ 0 w 90"/>
                <a:gd name="T1" fmla="*/ 0 h 62"/>
                <a:gd name="T2" fmla="*/ 0 w 90"/>
                <a:gd name="T3" fmla="*/ 0 h 62"/>
                <a:gd name="T4" fmla="*/ 0 w 90"/>
                <a:gd name="T5" fmla="*/ 0 h 62"/>
                <a:gd name="T6" fmla="*/ 0 w 90"/>
                <a:gd name="T7" fmla="*/ 0 h 62"/>
                <a:gd name="T8" fmla="*/ 0 w 90"/>
                <a:gd name="T9" fmla="*/ 0 h 62"/>
                <a:gd name="T10" fmla="*/ 0 w 90"/>
                <a:gd name="T11" fmla="*/ 0 h 62"/>
                <a:gd name="T12" fmla="*/ 0 w 90"/>
                <a:gd name="T13" fmla="*/ 0 h 62"/>
                <a:gd name="T14" fmla="*/ 0 w 90"/>
                <a:gd name="T15" fmla="*/ 0 h 62"/>
                <a:gd name="T16" fmla="*/ 0 w 90"/>
                <a:gd name="T17" fmla="*/ 0 h 62"/>
                <a:gd name="T18" fmla="*/ 0 w 90"/>
                <a:gd name="T19" fmla="*/ 0 h 62"/>
                <a:gd name="T20" fmla="*/ 0 w 90"/>
                <a:gd name="T21" fmla="*/ 0 h 62"/>
                <a:gd name="T22" fmla="*/ 0 w 90"/>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0" h="62">
                  <a:moveTo>
                    <a:pt x="15" y="0"/>
                  </a:moveTo>
                  <a:lnTo>
                    <a:pt x="89" y="0"/>
                  </a:lnTo>
                  <a:lnTo>
                    <a:pt x="74" y="15"/>
                  </a:lnTo>
                  <a:lnTo>
                    <a:pt x="89" y="46"/>
                  </a:lnTo>
                  <a:lnTo>
                    <a:pt x="74" y="61"/>
                  </a:lnTo>
                  <a:lnTo>
                    <a:pt x="59" y="46"/>
                  </a:lnTo>
                  <a:lnTo>
                    <a:pt x="45" y="61"/>
                  </a:lnTo>
                  <a:lnTo>
                    <a:pt x="30" y="46"/>
                  </a:lnTo>
                  <a:lnTo>
                    <a:pt x="15" y="61"/>
                  </a:lnTo>
                  <a:lnTo>
                    <a:pt x="0" y="46"/>
                  </a:lnTo>
                  <a:lnTo>
                    <a:pt x="30" y="31"/>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772" name="Freeform 388"/>
            <p:cNvSpPr>
              <a:spLocks/>
            </p:cNvSpPr>
            <p:nvPr/>
          </p:nvSpPr>
          <p:spPr bwMode="auto">
            <a:xfrm>
              <a:off x="4185782" y="3931903"/>
              <a:ext cx="73827" cy="52948"/>
            </a:xfrm>
            <a:custGeom>
              <a:avLst/>
              <a:gdLst>
                <a:gd name="T0" fmla="*/ 0 w 77"/>
                <a:gd name="T1" fmla="*/ 0 h 63"/>
                <a:gd name="T2" fmla="*/ 0 w 77"/>
                <a:gd name="T3" fmla="*/ 0 h 63"/>
                <a:gd name="T4" fmla="*/ 0 w 77"/>
                <a:gd name="T5" fmla="*/ 0 h 63"/>
                <a:gd name="T6" fmla="*/ 0 w 77"/>
                <a:gd name="T7" fmla="*/ 0 h 63"/>
                <a:gd name="T8" fmla="*/ 0 w 77"/>
                <a:gd name="T9" fmla="*/ 0 h 63"/>
                <a:gd name="T10" fmla="*/ 0 w 77"/>
                <a:gd name="T11" fmla="*/ 0 h 63"/>
                <a:gd name="T12" fmla="*/ 0 w 77"/>
                <a:gd name="T13" fmla="*/ 0 h 63"/>
                <a:gd name="T14" fmla="*/ 0 w 77"/>
                <a:gd name="T15" fmla="*/ 0 h 63"/>
                <a:gd name="T16" fmla="*/ 0 w 77"/>
                <a:gd name="T17" fmla="*/ 0 h 63"/>
                <a:gd name="T18" fmla="*/ 0 w 77"/>
                <a:gd name="T19" fmla="*/ 0 h 63"/>
                <a:gd name="T20" fmla="*/ 0 w 77"/>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63">
                  <a:moveTo>
                    <a:pt x="30" y="0"/>
                  </a:moveTo>
                  <a:lnTo>
                    <a:pt x="46" y="16"/>
                  </a:lnTo>
                  <a:lnTo>
                    <a:pt x="46" y="31"/>
                  </a:lnTo>
                  <a:lnTo>
                    <a:pt x="61" y="16"/>
                  </a:lnTo>
                  <a:lnTo>
                    <a:pt x="76" y="47"/>
                  </a:lnTo>
                  <a:lnTo>
                    <a:pt x="46" y="47"/>
                  </a:lnTo>
                  <a:lnTo>
                    <a:pt x="30" y="62"/>
                  </a:lnTo>
                  <a:lnTo>
                    <a:pt x="0" y="47"/>
                  </a:lnTo>
                  <a:lnTo>
                    <a:pt x="15" y="31"/>
                  </a:lnTo>
                  <a:lnTo>
                    <a:pt x="30" y="31"/>
                  </a:lnTo>
                  <a:lnTo>
                    <a:pt x="3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773" name="Freeform 389"/>
            <p:cNvSpPr>
              <a:spLocks/>
            </p:cNvSpPr>
            <p:nvPr/>
          </p:nvSpPr>
          <p:spPr bwMode="auto">
            <a:xfrm>
              <a:off x="4286454" y="4212086"/>
              <a:ext cx="15660" cy="41917"/>
            </a:xfrm>
            <a:custGeom>
              <a:avLst/>
              <a:gdLst>
                <a:gd name="T0" fmla="*/ 0 w 17"/>
                <a:gd name="T1" fmla="*/ 0 h 47"/>
                <a:gd name="T2" fmla="*/ 0 w 17"/>
                <a:gd name="T3" fmla="*/ 0 h 47"/>
                <a:gd name="T4" fmla="*/ 0 w 17"/>
                <a:gd name="T5" fmla="*/ 0 h 47"/>
                <a:gd name="T6" fmla="*/ 0 w 17"/>
                <a:gd name="T7" fmla="*/ 0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47">
                  <a:moveTo>
                    <a:pt x="0" y="0"/>
                  </a:moveTo>
                  <a:lnTo>
                    <a:pt x="16" y="0"/>
                  </a:lnTo>
                  <a:lnTo>
                    <a:pt x="16" y="4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774" name="Freeform 390"/>
            <p:cNvSpPr>
              <a:spLocks/>
            </p:cNvSpPr>
            <p:nvPr/>
          </p:nvSpPr>
          <p:spPr bwMode="auto">
            <a:xfrm>
              <a:off x="4413972" y="5072491"/>
              <a:ext cx="60404" cy="52948"/>
            </a:xfrm>
            <a:custGeom>
              <a:avLst/>
              <a:gdLst>
                <a:gd name="T0" fmla="*/ 0 w 61"/>
                <a:gd name="T1" fmla="*/ 0 h 62"/>
                <a:gd name="T2" fmla="*/ 0 w 61"/>
                <a:gd name="T3" fmla="*/ 0 h 62"/>
                <a:gd name="T4" fmla="*/ 0 w 61"/>
                <a:gd name="T5" fmla="*/ 0 h 62"/>
                <a:gd name="T6" fmla="*/ 0 w 61"/>
                <a:gd name="T7" fmla="*/ 0 h 62"/>
                <a:gd name="T8" fmla="*/ 0 w 61"/>
                <a:gd name="T9" fmla="*/ 0 h 62"/>
                <a:gd name="T10" fmla="*/ 0 w 61"/>
                <a:gd name="T11" fmla="*/ 0 h 62"/>
                <a:gd name="T12" fmla="*/ 0 w 61"/>
                <a:gd name="T13" fmla="*/ 0 h 62"/>
                <a:gd name="T14" fmla="*/ 0 w 61"/>
                <a:gd name="T15" fmla="*/ 0 h 62"/>
                <a:gd name="T16" fmla="*/ 0 w 61"/>
                <a:gd name="T17" fmla="*/ 0 h 62"/>
                <a:gd name="T18" fmla="*/ 0 w 61"/>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62">
                  <a:moveTo>
                    <a:pt x="60" y="31"/>
                  </a:moveTo>
                  <a:lnTo>
                    <a:pt x="45" y="0"/>
                  </a:lnTo>
                  <a:lnTo>
                    <a:pt x="15" y="0"/>
                  </a:lnTo>
                  <a:lnTo>
                    <a:pt x="0" y="0"/>
                  </a:lnTo>
                  <a:lnTo>
                    <a:pt x="0" y="15"/>
                  </a:lnTo>
                  <a:lnTo>
                    <a:pt x="15" y="31"/>
                  </a:lnTo>
                  <a:lnTo>
                    <a:pt x="30" y="31"/>
                  </a:lnTo>
                  <a:lnTo>
                    <a:pt x="30" y="46"/>
                  </a:lnTo>
                  <a:lnTo>
                    <a:pt x="45" y="61"/>
                  </a:lnTo>
                  <a:lnTo>
                    <a:pt x="60"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775" name="Freeform 391"/>
            <p:cNvSpPr>
              <a:spLocks/>
            </p:cNvSpPr>
            <p:nvPr/>
          </p:nvSpPr>
          <p:spPr bwMode="auto">
            <a:xfrm>
              <a:off x="4387126" y="5008512"/>
              <a:ext cx="73827" cy="66185"/>
            </a:xfrm>
            <a:custGeom>
              <a:avLst/>
              <a:gdLst>
                <a:gd name="T0" fmla="*/ 0 w 76"/>
                <a:gd name="T1" fmla="*/ 0 h 78"/>
                <a:gd name="T2" fmla="*/ 0 w 76"/>
                <a:gd name="T3" fmla="*/ 0 h 78"/>
                <a:gd name="T4" fmla="*/ 0 w 76"/>
                <a:gd name="T5" fmla="*/ 0 h 78"/>
                <a:gd name="T6" fmla="*/ 0 w 76"/>
                <a:gd name="T7" fmla="*/ 0 h 78"/>
                <a:gd name="T8" fmla="*/ 0 w 76"/>
                <a:gd name="T9" fmla="*/ 0 h 78"/>
                <a:gd name="T10" fmla="*/ 0 w 76"/>
                <a:gd name="T11" fmla="*/ 0 h 78"/>
                <a:gd name="T12" fmla="*/ 0 w 76"/>
                <a:gd name="T13" fmla="*/ 0 h 78"/>
                <a:gd name="T14" fmla="*/ 0 w 76"/>
                <a:gd name="T15" fmla="*/ 0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78">
                  <a:moveTo>
                    <a:pt x="30" y="77"/>
                  </a:moveTo>
                  <a:lnTo>
                    <a:pt x="45" y="77"/>
                  </a:lnTo>
                  <a:lnTo>
                    <a:pt x="75" y="77"/>
                  </a:lnTo>
                  <a:lnTo>
                    <a:pt x="75" y="0"/>
                  </a:lnTo>
                  <a:lnTo>
                    <a:pt x="30" y="15"/>
                  </a:lnTo>
                  <a:lnTo>
                    <a:pt x="15" y="31"/>
                  </a:lnTo>
                  <a:lnTo>
                    <a:pt x="0" y="31"/>
                  </a:lnTo>
                  <a:lnTo>
                    <a:pt x="30" y="77"/>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776" name="Freeform 392"/>
            <p:cNvSpPr>
              <a:spLocks/>
            </p:cNvSpPr>
            <p:nvPr/>
          </p:nvSpPr>
          <p:spPr bwMode="auto">
            <a:xfrm>
              <a:off x="4358043" y="4982038"/>
              <a:ext cx="102909" cy="52948"/>
            </a:xfrm>
            <a:custGeom>
              <a:avLst/>
              <a:gdLst>
                <a:gd name="T0" fmla="*/ 0 w 106"/>
                <a:gd name="T1" fmla="*/ 0 h 63"/>
                <a:gd name="T2" fmla="*/ 0 w 106"/>
                <a:gd name="T3" fmla="*/ 0 h 63"/>
                <a:gd name="T4" fmla="*/ 0 w 106"/>
                <a:gd name="T5" fmla="*/ 0 h 63"/>
                <a:gd name="T6" fmla="*/ 0 w 106"/>
                <a:gd name="T7" fmla="*/ 0 h 63"/>
                <a:gd name="T8" fmla="*/ 0 w 106"/>
                <a:gd name="T9" fmla="*/ 0 h 63"/>
                <a:gd name="T10" fmla="*/ 0 w 106"/>
                <a:gd name="T11" fmla="*/ 0 h 63"/>
                <a:gd name="T12" fmla="*/ 0 w 106"/>
                <a:gd name="T13" fmla="*/ 0 h 63"/>
                <a:gd name="T14" fmla="*/ 0 w 106"/>
                <a:gd name="T15" fmla="*/ 0 h 63"/>
                <a:gd name="T16" fmla="*/ 0 w 106"/>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63">
                  <a:moveTo>
                    <a:pt x="105" y="31"/>
                  </a:moveTo>
                  <a:lnTo>
                    <a:pt x="90" y="16"/>
                  </a:lnTo>
                  <a:lnTo>
                    <a:pt x="30" y="0"/>
                  </a:lnTo>
                  <a:lnTo>
                    <a:pt x="0" y="31"/>
                  </a:lnTo>
                  <a:lnTo>
                    <a:pt x="30" y="47"/>
                  </a:lnTo>
                  <a:lnTo>
                    <a:pt x="30" y="62"/>
                  </a:lnTo>
                  <a:lnTo>
                    <a:pt x="45" y="62"/>
                  </a:lnTo>
                  <a:lnTo>
                    <a:pt x="60" y="47"/>
                  </a:lnTo>
                  <a:lnTo>
                    <a:pt x="105"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777" name="Freeform 393"/>
            <p:cNvSpPr>
              <a:spLocks/>
            </p:cNvSpPr>
            <p:nvPr/>
          </p:nvSpPr>
          <p:spPr bwMode="auto">
            <a:xfrm>
              <a:off x="4344620" y="5008512"/>
              <a:ext cx="42506" cy="26474"/>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32">
                  <a:moveTo>
                    <a:pt x="45" y="31"/>
                  </a:moveTo>
                  <a:lnTo>
                    <a:pt x="45" y="16"/>
                  </a:lnTo>
                  <a:lnTo>
                    <a:pt x="15" y="0"/>
                  </a:lnTo>
                  <a:lnTo>
                    <a:pt x="0" y="16"/>
                  </a:lnTo>
                  <a:lnTo>
                    <a:pt x="30" y="31"/>
                  </a:lnTo>
                  <a:lnTo>
                    <a:pt x="45"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778" name="Freeform 394"/>
            <p:cNvSpPr>
              <a:spLocks/>
            </p:cNvSpPr>
            <p:nvPr/>
          </p:nvSpPr>
          <p:spPr bwMode="auto">
            <a:xfrm>
              <a:off x="4315536" y="4944533"/>
              <a:ext cx="71589" cy="77216"/>
            </a:xfrm>
            <a:custGeom>
              <a:avLst/>
              <a:gdLst>
                <a:gd name="T0" fmla="*/ 0 w 75"/>
                <a:gd name="T1" fmla="*/ 0 h 93"/>
                <a:gd name="T2" fmla="*/ 0 w 75"/>
                <a:gd name="T3" fmla="*/ 0 h 93"/>
                <a:gd name="T4" fmla="*/ 0 w 75"/>
                <a:gd name="T5" fmla="*/ 0 h 93"/>
                <a:gd name="T6" fmla="*/ 0 w 75"/>
                <a:gd name="T7" fmla="*/ 0 h 93"/>
                <a:gd name="T8" fmla="*/ 0 w 75"/>
                <a:gd name="T9" fmla="*/ 0 h 93"/>
                <a:gd name="T10" fmla="*/ 0 w 75"/>
                <a:gd name="T11" fmla="*/ 0 h 93"/>
                <a:gd name="T12" fmla="*/ 0 w 75"/>
                <a:gd name="T13" fmla="*/ 0 h 93"/>
                <a:gd name="T14" fmla="*/ 0 w 75"/>
                <a:gd name="T15" fmla="*/ 0 h 93"/>
                <a:gd name="T16" fmla="*/ 0 w 75"/>
                <a:gd name="T17" fmla="*/ 0 h 93"/>
                <a:gd name="T18" fmla="*/ 0 w 75"/>
                <a:gd name="T19" fmla="*/ 0 h 93"/>
                <a:gd name="T20" fmla="*/ 0 w 75"/>
                <a:gd name="T21" fmla="*/ 0 h 93"/>
                <a:gd name="T22" fmla="*/ 0 w 75"/>
                <a:gd name="T23" fmla="*/ 0 h 93"/>
                <a:gd name="T24" fmla="*/ 0 w 75"/>
                <a:gd name="T25" fmla="*/ 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5" h="93">
                  <a:moveTo>
                    <a:pt x="30" y="92"/>
                  </a:moveTo>
                  <a:lnTo>
                    <a:pt x="44" y="77"/>
                  </a:lnTo>
                  <a:lnTo>
                    <a:pt x="74" y="46"/>
                  </a:lnTo>
                  <a:lnTo>
                    <a:pt x="74" y="31"/>
                  </a:lnTo>
                  <a:lnTo>
                    <a:pt x="59" y="31"/>
                  </a:lnTo>
                  <a:lnTo>
                    <a:pt x="59" y="0"/>
                  </a:lnTo>
                  <a:lnTo>
                    <a:pt x="30" y="0"/>
                  </a:lnTo>
                  <a:lnTo>
                    <a:pt x="15" y="15"/>
                  </a:lnTo>
                  <a:lnTo>
                    <a:pt x="30" y="31"/>
                  </a:lnTo>
                  <a:lnTo>
                    <a:pt x="15" y="31"/>
                  </a:lnTo>
                  <a:lnTo>
                    <a:pt x="0" y="61"/>
                  </a:lnTo>
                  <a:lnTo>
                    <a:pt x="0" y="77"/>
                  </a:lnTo>
                  <a:lnTo>
                    <a:pt x="30" y="92"/>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779" name="Freeform 395"/>
            <p:cNvSpPr>
              <a:spLocks/>
            </p:cNvSpPr>
            <p:nvPr/>
          </p:nvSpPr>
          <p:spPr bwMode="auto">
            <a:xfrm>
              <a:off x="4373703" y="4944533"/>
              <a:ext cx="15660" cy="26474"/>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0"/>
                  </a:moveTo>
                  <a:lnTo>
                    <a:pt x="0" y="31"/>
                  </a:lnTo>
                  <a:lnTo>
                    <a:pt x="16" y="31"/>
                  </a:lnTo>
                  <a:lnTo>
                    <a:pt x="16"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780" name="Freeform 396"/>
            <p:cNvSpPr>
              <a:spLocks/>
            </p:cNvSpPr>
            <p:nvPr/>
          </p:nvSpPr>
          <p:spPr bwMode="auto">
            <a:xfrm>
              <a:off x="3941931" y="4624639"/>
              <a:ext cx="474279" cy="386079"/>
            </a:xfrm>
            <a:custGeom>
              <a:avLst/>
              <a:gdLst>
                <a:gd name="T0" fmla="*/ 0 w 492"/>
                <a:gd name="T1" fmla="*/ 0 h 462"/>
                <a:gd name="T2" fmla="*/ 0 w 492"/>
                <a:gd name="T3" fmla="*/ 0 h 462"/>
                <a:gd name="T4" fmla="*/ 0 w 492"/>
                <a:gd name="T5" fmla="*/ 0 h 462"/>
                <a:gd name="T6" fmla="*/ 0 w 492"/>
                <a:gd name="T7" fmla="*/ 0 h 462"/>
                <a:gd name="T8" fmla="*/ 0 w 492"/>
                <a:gd name="T9" fmla="*/ 0 h 462"/>
                <a:gd name="T10" fmla="*/ 0 w 492"/>
                <a:gd name="T11" fmla="*/ 0 h 462"/>
                <a:gd name="T12" fmla="*/ 0 w 492"/>
                <a:gd name="T13" fmla="*/ 0 h 462"/>
                <a:gd name="T14" fmla="*/ 0 w 492"/>
                <a:gd name="T15" fmla="*/ 0 h 462"/>
                <a:gd name="T16" fmla="*/ 0 w 492"/>
                <a:gd name="T17" fmla="*/ 0 h 462"/>
                <a:gd name="T18" fmla="*/ 0 w 492"/>
                <a:gd name="T19" fmla="*/ 0 h 462"/>
                <a:gd name="T20" fmla="*/ 0 w 492"/>
                <a:gd name="T21" fmla="*/ 0 h 462"/>
                <a:gd name="T22" fmla="*/ 0 w 492"/>
                <a:gd name="T23" fmla="*/ 0 h 462"/>
                <a:gd name="T24" fmla="*/ 0 w 492"/>
                <a:gd name="T25" fmla="*/ 0 h 462"/>
                <a:gd name="T26" fmla="*/ 0 w 492"/>
                <a:gd name="T27" fmla="*/ 0 h 462"/>
                <a:gd name="T28" fmla="*/ 0 w 492"/>
                <a:gd name="T29" fmla="*/ 0 h 462"/>
                <a:gd name="T30" fmla="*/ 0 w 492"/>
                <a:gd name="T31" fmla="*/ 0 h 462"/>
                <a:gd name="T32" fmla="*/ 0 w 492"/>
                <a:gd name="T33" fmla="*/ 0 h 462"/>
                <a:gd name="T34" fmla="*/ 0 w 492"/>
                <a:gd name="T35" fmla="*/ 0 h 462"/>
                <a:gd name="T36" fmla="*/ 0 w 492"/>
                <a:gd name="T37" fmla="*/ 0 h 462"/>
                <a:gd name="T38" fmla="*/ 0 w 492"/>
                <a:gd name="T39" fmla="*/ 0 h 462"/>
                <a:gd name="T40" fmla="*/ 0 w 492"/>
                <a:gd name="T41" fmla="*/ 0 h 462"/>
                <a:gd name="T42" fmla="*/ 0 w 492"/>
                <a:gd name="T43" fmla="*/ 0 h 462"/>
                <a:gd name="T44" fmla="*/ 0 w 492"/>
                <a:gd name="T45" fmla="*/ 0 h 462"/>
                <a:gd name="T46" fmla="*/ 0 w 492"/>
                <a:gd name="T47" fmla="*/ 0 h 462"/>
                <a:gd name="T48" fmla="*/ 0 w 492"/>
                <a:gd name="T49" fmla="*/ 0 h 462"/>
                <a:gd name="T50" fmla="*/ 0 w 492"/>
                <a:gd name="T51" fmla="*/ 0 h 462"/>
                <a:gd name="T52" fmla="*/ 0 w 492"/>
                <a:gd name="T53" fmla="*/ 0 h 462"/>
                <a:gd name="T54" fmla="*/ 0 w 492"/>
                <a:gd name="T55" fmla="*/ 0 h 462"/>
                <a:gd name="T56" fmla="*/ 0 w 492"/>
                <a:gd name="T57" fmla="*/ 0 h 462"/>
                <a:gd name="T58" fmla="*/ 0 w 492"/>
                <a:gd name="T59" fmla="*/ 0 h 462"/>
                <a:gd name="T60" fmla="*/ 0 w 492"/>
                <a:gd name="T61" fmla="*/ 0 h 462"/>
                <a:gd name="T62" fmla="*/ 0 w 492"/>
                <a:gd name="T63" fmla="*/ 0 h 462"/>
                <a:gd name="T64" fmla="*/ 0 w 492"/>
                <a:gd name="T65" fmla="*/ 0 h 462"/>
                <a:gd name="T66" fmla="*/ 0 w 492"/>
                <a:gd name="T67" fmla="*/ 0 h 462"/>
                <a:gd name="T68" fmla="*/ 0 w 492"/>
                <a:gd name="T69" fmla="*/ 0 h 462"/>
                <a:gd name="T70" fmla="*/ 0 w 492"/>
                <a:gd name="T71" fmla="*/ 0 h 462"/>
                <a:gd name="T72" fmla="*/ 0 w 492"/>
                <a:gd name="T73" fmla="*/ 0 h 462"/>
                <a:gd name="T74" fmla="*/ 0 w 492"/>
                <a:gd name="T75" fmla="*/ 0 h 462"/>
                <a:gd name="T76" fmla="*/ 0 w 492"/>
                <a:gd name="T77" fmla="*/ 0 h 462"/>
                <a:gd name="T78" fmla="*/ 0 w 492"/>
                <a:gd name="T79" fmla="*/ 0 h 462"/>
                <a:gd name="T80" fmla="*/ 0 w 492"/>
                <a:gd name="T81" fmla="*/ 0 h 462"/>
                <a:gd name="T82" fmla="*/ 0 w 492"/>
                <a:gd name="T83" fmla="*/ 0 h 462"/>
                <a:gd name="T84" fmla="*/ 0 w 492"/>
                <a:gd name="T85" fmla="*/ 0 h 462"/>
                <a:gd name="T86" fmla="*/ 0 w 492"/>
                <a:gd name="T87" fmla="*/ 0 h 462"/>
                <a:gd name="T88" fmla="*/ 0 w 492"/>
                <a:gd name="T89" fmla="*/ 0 h 462"/>
                <a:gd name="T90" fmla="*/ 0 w 492"/>
                <a:gd name="T91" fmla="*/ 0 h 462"/>
                <a:gd name="T92" fmla="*/ 0 w 492"/>
                <a:gd name="T93" fmla="*/ 0 h 462"/>
                <a:gd name="T94" fmla="*/ 0 w 492"/>
                <a:gd name="T95" fmla="*/ 0 h 462"/>
                <a:gd name="T96" fmla="*/ 0 w 492"/>
                <a:gd name="T97" fmla="*/ 0 h 462"/>
                <a:gd name="T98" fmla="*/ 0 w 492"/>
                <a:gd name="T99" fmla="*/ 0 h 462"/>
                <a:gd name="T100" fmla="*/ 0 w 492"/>
                <a:gd name="T101" fmla="*/ 0 h 462"/>
                <a:gd name="T102" fmla="*/ 0 w 492"/>
                <a:gd name="T103" fmla="*/ 0 h 462"/>
                <a:gd name="T104" fmla="*/ 0 w 492"/>
                <a:gd name="T105" fmla="*/ 0 h 462"/>
                <a:gd name="T106" fmla="*/ 0 w 492"/>
                <a:gd name="T107" fmla="*/ 0 h 462"/>
                <a:gd name="T108" fmla="*/ 0 w 492"/>
                <a:gd name="T109" fmla="*/ 0 h 462"/>
                <a:gd name="T110" fmla="*/ 0 w 492"/>
                <a:gd name="T111" fmla="*/ 0 h 462"/>
                <a:gd name="T112" fmla="*/ 0 w 492"/>
                <a:gd name="T113" fmla="*/ 0 h 462"/>
                <a:gd name="T114" fmla="*/ 0 w 492"/>
                <a:gd name="T115" fmla="*/ 0 h 462"/>
                <a:gd name="T116" fmla="*/ 0 w 492"/>
                <a:gd name="T117" fmla="*/ 0 h 4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92" h="462">
                  <a:moveTo>
                    <a:pt x="387" y="461"/>
                  </a:moveTo>
                  <a:lnTo>
                    <a:pt x="387" y="446"/>
                  </a:lnTo>
                  <a:lnTo>
                    <a:pt x="402" y="415"/>
                  </a:lnTo>
                  <a:lnTo>
                    <a:pt x="417" y="415"/>
                  </a:lnTo>
                  <a:lnTo>
                    <a:pt x="402" y="400"/>
                  </a:lnTo>
                  <a:lnTo>
                    <a:pt x="417" y="384"/>
                  </a:lnTo>
                  <a:lnTo>
                    <a:pt x="446" y="384"/>
                  </a:lnTo>
                  <a:lnTo>
                    <a:pt x="461" y="384"/>
                  </a:lnTo>
                  <a:lnTo>
                    <a:pt x="476" y="338"/>
                  </a:lnTo>
                  <a:lnTo>
                    <a:pt x="491" y="307"/>
                  </a:lnTo>
                  <a:lnTo>
                    <a:pt x="431" y="307"/>
                  </a:lnTo>
                  <a:lnTo>
                    <a:pt x="402" y="369"/>
                  </a:lnTo>
                  <a:lnTo>
                    <a:pt x="372" y="369"/>
                  </a:lnTo>
                  <a:lnTo>
                    <a:pt x="357" y="384"/>
                  </a:lnTo>
                  <a:lnTo>
                    <a:pt x="327" y="353"/>
                  </a:lnTo>
                  <a:lnTo>
                    <a:pt x="312" y="292"/>
                  </a:lnTo>
                  <a:lnTo>
                    <a:pt x="298" y="277"/>
                  </a:lnTo>
                  <a:lnTo>
                    <a:pt x="298" y="215"/>
                  </a:lnTo>
                  <a:lnTo>
                    <a:pt x="327" y="200"/>
                  </a:lnTo>
                  <a:lnTo>
                    <a:pt x="327" y="184"/>
                  </a:lnTo>
                  <a:lnTo>
                    <a:pt x="298" y="184"/>
                  </a:lnTo>
                  <a:lnTo>
                    <a:pt x="298" y="154"/>
                  </a:lnTo>
                  <a:lnTo>
                    <a:pt x="283" y="123"/>
                  </a:lnTo>
                  <a:lnTo>
                    <a:pt x="268" y="92"/>
                  </a:lnTo>
                  <a:lnTo>
                    <a:pt x="238" y="92"/>
                  </a:lnTo>
                  <a:lnTo>
                    <a:pt x="223" y="108"/>
                  </a:lnTo>
                  <a:lnTo>
                    <a:pt x="193" y="31"/>
                  </a:lnTo>
                  <a:lnTo>
                    <a:pt x="164" y="31"/>
                  </a:lnTo>
                  <a:lnTo>
                    <a:pt x="164" y="46"/>
                  </a:lnTo>
                  <a:lnTo>
                    <a:pt x="119" y="31"/>
                  </a:lnTo>
                  <a:lnTo>
                    <a:pt x="45" y="15"/>
                  </a:lnTo>
                  <a:lnTo>
                    <a:pt x="0" y="0"/>
                  </a:lnTo>
                  <a:lnTo>
                    <a:pt x="15" y="77"/>
                  </a:lnTo>
                  <a:lnTo>
                    <a:pt x="30" y="92"/>
                  </a:lnTo>
                  <a:lnTo>
                    <a:pt x="45" y="123"/>
                  </a:lnTo>
                  <a:lnTo>
                    <a:pt x="30" y="123"/>
                  </a:lnTo>
                  <a:lnTo>
                    <a:pt x="45" y="154"/>
                  </a:lnTo>
                  <a:lnTo>
                    <a:pt x="60" y="169"/>
                  </a:lnTo>
                  <a:lnTo>
                    <a:pt x="60" y="200"/>
                  </a:lnTo>
                  <a:lnTo>
                    <a:pt x="89" y="246"/>
                  </a:lnTo>
                  <a:lnTo>
                    <a:pt x="104" y="246"/>
                  </a:lnTo>
                  <a:lnTo>
                    <a:pt x="89" y="215"/>
                  </a:lnTo>
                  <a:lnTo>
                    <a:pt x="74" y="108"/>
                  </a:lnTo>
                  <a:lnTo>
                    <a:pt x="45" y="77"/>
                  </a:lnTo>
                  <a:lnTo>
                    <a:pt x="45" y="31"/>
                  </a:lnTo>
                  <a:lnTo>
                    <a:pt x="74" y="61"/>
                  </a:lnTo>
                  <a:lnTo>
                    <a:pt x="89" y="123"/>
                  </a:lnTo>
                  <a:lnTo>
                    <a:pt x="89" y="154"/>
                  </a:lnTo>
                  <a:lnTo>
                    <a:pt x="104" y="169"/>
                  </a:lnTo>
                  <a:lnTo>
                    <a:pt x="134" y="215"/>
                  </a:lnTo>
                  <a:lnTo>
                    <a:pt x="149" y="215"/>
                  </a:lnTo>
                  <a:lnTo>
                    <a:pt x="164" y="292"/>
                  </a:lnTo>
                  <a:lnTo>
                    <a:pt x="164" y="323"/>
                  </a:lnTo>
                  <a:lnTo>
                    <a:pt x="193" y="353"/>
                  </a:lnTo>
                  <a:lnTo>
                    <a:pt x="238" y="400"/>
                  </a:lnTo>
                  <a:lnTo>
                    <a:pt x="312" y="430"/>
                  </a:lnTo>
                  <a:lnTo>
                    <a:pt x="342" y="430"/>
                  </a:lnTo>
                  <a:lnTo>
                    <a:pt x="357" y="430"/>
                  </a:lnTo>
                  <a:lnTo>
                    <a:pt x="387" y="46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781" name="Freeform 397"/>
            <p:cNvSpPr>
              <a:spLocks/>
            </p:cNvSpPr>
            <p:nvPr/>
          </p:nvSpPr>
          <p:spPr bwMode="auto">
            <a:xfrm>
              <a:off x="4456478" y="4854081"/>
              <a:ext cx="174498" cy="63979"/>
            </a:xfrm>
            <a:custGeom>
              <a:avLst/>
              <a:gdLst>
                <a:gd name="T0" fmla="*/ 0 w 180"/>
                <a:gd name="T1" fmla="*/ 0 h 78"/>
                <a:gd name="T2" fmla="*/ 0 w 180"/>
                <a:gd name="T3" fmla="*/ 0 h 78"/>
                <a:gd name="T4" fmla="*/ 0 w 180"/>
                <a:gd name="T5" fmla="*/ 0 h 78"/>
                <a:gd name="T6" fmla="*/ 0 w 180"/>
                <a:gd name="T7" fmla="*/ 0 h 78"/>
                <a:gd name="T8" fmla="*/ 0 w 180"/>
                <a:gd name="T9" fmla="*/ 0 h 78"/>
                <a:gd name="T10" fmla="*/ 0 w 180"/>
                <a:gd name="T11" fmla="*/ 0 h 78"/>
                <a:gd name="T12" fmla="*/ 0 w 180"/>
                <a:gd name="T13" fmla="*/ 0 h 78"/>
                <a:gd name="T14" fmla="*/ 0 w 180"/>
                <a:gd name="T15" fmla="*/ 0 h 78"/>
                <a:gd name="T16" fmla="*/ 0 w 180"/>
                <a:gd name="T17" fmla="*/ 0 h 78"/>
                <a:gd name="T18" fmla="*/ 0 w 180"/>
                <a:gd name="T19" fmla="*/ 0 h 78"/>
                <a:gd name="T20" fmla="*/ 0 w 180"/>
                <a:gd name="T21" fmla="*/ 0 h 78"/>
                <a:gd name="T22" fmla="*/ 0 w 180"/>
                <a:gd name="T23" fmla="*/ 0 h 78"/>
                <a:gd name="T24" fmla="*/ 0 w 180"/>
                <a:gd name="T25" fmla="*/ 0 h 78"/>
                <a:gd name="T26" fmla="*/ 0 w 180"/>
                <a:gd name="T27" fmla="*/ 0 h 78"/>
                <a:gd name="T28" fmla="*/ 0 w 180"/>
                <a:gd name="T29" fmla="*/ 0 h 78"/>
                <a:gd name="T30" fmla="*/ 0 w 180"/>
                <a:gd name="T31" fmla="*/ 0 h 78"/>
                <a:gd name="T32" fmla="*/ 0 w 180"/>
                <a:gd name="T33" fmla="*/ 0 h 78"/>
                <a:gd name="T34" fmla="*/ 0 w 180"/>
                <a:gd name="T35" fmla="*/ 0 h 78"/>
                <a:gd name="T36" fmla="*/ 0 w 180"/>
                <a:gd name="T37" fmla="*/ 0 h 78"/>
                <a:gd name="T38" fmla="*/ 0 w 180"/>
                <a:gd name="T39" fmla="*/ 0 h 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0" h="78">
                  <a:moveTo>
                    <a:pt x="0" y="31"/>
                  </a:moveTo>
                  <a:lnTo>
                    <a:pt x="15" y="31"/>
                  </a:lnTo>
                  <a:lnTo>
                    <a:pt x="15" y="15"/>
                  </a:lnTo>
                  <a:lnTo>
                    <a:pt x="45" y="15"/>
                  </a:lnTo>
                  <a:lnTo>
                    <a:pt x="75" y="31"/>
                  </a:lnTo>
                  <a:lnTo>
                    <a:pt x="90" y="31"/>
                  </a:lnTo>
                  <a:lnTo>
                    <a:pt x="104" y="46"/>
                  </a:lnTo>
                  <a:lnTo>
                    <a:pt x="119" y="62"/>
                  </a:lnTo>
                  <a:lnTo>
                    <a:pt x="119" y="77"/>
                  </a:lnTo>
                  <a:lnTo>
                    <a:pt x="179" y="77"/>
                  </a:lnTo>
                  <a:lnTo>
                    <a:pt x="179" y="62"/>
                  </a:lnTo>
                  <a:lnTo>
                    <a:pt x="164" y="62"/>
                  </a:lnTo>
                  <a:lnTo>
                    <a:pt x="149" y="62"/>
                  </a:lnTo>
                  <a:lnTo>
                    <a:pt x="149" y="46"/>
                  </a:lnTo>
                  <a:lnTo>
                    <a:pt x="134" y="46"/>
                  </a:lnTo>
                  <a:lnTo>
                    <a:pt x="104" y="15"/>
                  </a:lnTo>
                  <a:lnTo>
                    <a:pt x="90" y="15"/>
                  </a:lnTo>
                  <a:lnTo>
                    <a:pt x="45" y="0"/>
                  </a:lnTo>
                  <a:lnTo>
                    <a:pt x="15" y="0"/>
                  </a:lnTo>
                  <a:lnTo>
                    <a:pt x="0"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782" name="Freeform 398"/>
            <p:cNvSpPr>
              <a:spLocks/>
            </p:cNvSpPr>
            <p:nvPr/>
          </p:nvSpPr>
          <p:spPr bwMode="auto">
            <a:xfrm>
              <a:off x="4474375" y="4880554"/>
              <a:ext cx="15660" cy="15443"/>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0" y="0"/>
                  </a:lnTo>
                  <a:lnTo>
                    <a:pt x="0" y="16"/>
                  </a:lnTo>
                  <a:lnTo>
                    <a:pt x="16" y="16"/>
                  </a:lnTo>
                  <a:lnTo>
                    <a:pt x="16"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783" name="Freeform 399"/>
            <p:cNvSpPr>
              <a:spLocks/>
            </p:cNvSpPr>
            <p:nvPr/>
          </p:nvSpPr>
          <p:spPr bwMode="auto">
            <a:xfrm>
              <a:off x="4559388" y="4944533"/>
              <a:ext cx="29083" cy="13237"/>
            </a:xfrm>
            <a:custGeom>
              <a:avLst/>
              <a:gdLst>
                <a:gd name="T0" fmla="*/ 0 w 30"/>
                <a:gd name="T1" fmla="*/ 0 h 17"/>
                <a:gd name="T2" fmla="*/ 0 w 30"/>
                <a:gd name="T3" fmla="*/ 0 h 17"/>
                <a:gd name="T4" fmla="*/ 0 w 30"/>
                <a:gd name="T5" fmla="*/ 0 h 17"/>
                <a:gd name="T6" fmla="*/ 0 w 30"/>
                <a:gd name="T7" fmla="*/ 0 h 17"/>
                <a:gd name="T8" fmla="*/ 0 w 30"/>
                <a:gd name="T9" fmla="*/ 0 h 17"/>
                <a:gd name="T10" fmla="*/ 0 w 30"/>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17">
                  <a:moveTo>
                    <a:pt x="0" y="16"/>
                  </a:moveTo>
                  <a:lnTo>
                    <a:pt x="15" y="16"/>
                  </a:lnTo>
                  <a:lnTo>
                    <a:pt x="29" y="16"/>
                  </a:lnTo>
                  <a:lnTo>
                    <a:pt x="29" y="0"/>
                  </a:lnTo>
                  <a:lnTo>
                    <a:pt x="0" y="0"/>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784" name="Freeform 400"/>
            <p:cNvSpPr>
              <a:spLocks/>
            </p:cNvSpPr>
            <p:nvPr/>
          </p:nvSpPr>
          <p:spPr bwMode="auto">
            <a:xfrm>
              <a:off x="4617554" y="4918060"/>
              <a:ext cx="58167" cy="52948"/>
            </a:xfrm>
            <a:custGeom>
              <a:avLst/>
              <a:gdLst>
                <a:gd name="T0" fmla="*/ 0 w 61"/>
                <a:gd name="T1" fmla="*/ 0 h 63"/>
                <a:gd name="T2" fmla="*/ 0 w 61"/>
                <a:gd name="T3" fmla="*/ 0 h 63"/>
                <a:gd name="T4" fmla="*/ 0 w 61"/>
                <a:gd name="T5" fmla="*/ 0 h 63"/>
                <a:gd name="T6" fmla="*/ 0 w 61"/>
                <a:gd name="T7" fmla="*/ 0 h 63"/>
                <a:gd name="T8" fmla="*/ 0 w 61"/>
                <a:gd name="T9" fmla="*/ 0 h 63"/>
                <a:gd name="T10" fmla="*/ 0 w 61"/>
                <a:gd name="T11" fmla="*/ 0 h 63"/>
                <a:gd name="T12" fmla="*/ 0 w 61"/>
                <a:gd name="T13" fmla="*/ 0 h 63"/>
                <a:gd name="T14" fmla="*/ 0 w 61"/>
                <a:gd name="T15" fmla="*/ 0 h 63"/>
                <a:gd name="T16" fmla="*/ 0 w 61"/>
                <a:gd name="T17" fmla="*/ 0 h 63"/>
                <a:gd name="T18" fmla="*/ 0 w 61"/>
                <a:gd name="T19" fmla="*/ 0 h 63"/>
                <a:gd name="T20" fmla="*/ 0 w 61"/>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63">
                  <a:moveTo>
                    <a:pt x="60" y="62"/>
                  </a:moveTo>
                  <a:lnTo>
                    <a:pt x="60" y="31"/>
                  </a:lnTo>
                  <a:lnTo>
                    <a:pt x="60" y="16"/>
                  </a:lnTo>
                  <a:lnTo>
                    <a:pt x="45" y="16"/>
                  </a:lnTo>
                  <a:lnTo>
                    <a:pt x="30" y="0"/>
                  </a:lnTo>
                  <a:lnTo>
                    <a:pt x="30" y="16"/>
                  </a:lnTo>
                  <a:lnTo>
                    <a:pt x="45" y="31"/>
                  </a:lnTo>
                  <a:lnTo>
                    <a:pt x="0" y="31"/>
                  </a:lnTo>
                  <a:lnTo>
                    <a:pt x="15" y="47"/>
                  </a:lnTo>
                  <a:lnTo>
                    <a:pt x="45" y="47"/>
                  </a:lnTo>
                  <a:lnTo>
                    <a:pt x="60" y="62"/>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785" name="Freeform 401"/>
            <p:cNvSpPr>
              <a:spLocks/>
            </p:cNvSpPr>
            <p:nvPr/>
          </p:nvSpPr>
          <p:spPr bwMode="auto">
            <a:xfrm>
              <a:off x="4559388" y="4827606"/>
              <a:ext cx="17897" cy="15443"/>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786" name="Line 402"/>
            <p:cNvSpPr>
              <a:spLocks noChangeShapeType="1"/>
            </p:cNvSpPr>
            <p:nvPr/>
          </p:nvSpPr>
          <p:spPr bwMode="auto">
            <a:xfrm>
              <a:off x="4646636" y="4893792"/>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787" name="Freeform 403"/>
            <p:cNvSpPr>
              <a:spLocks/>
            </p:cNvSpPr>
            <p:nvPr/>
          </p:nvSpPr>
          <p:spPr bwMode="auto">
            <a:xfrm>
              <a:off x="3886001" y="3662751"/>
              <a:ext cx="1147664" cy="820694"/>
            </a:xfrm>
            <a:custGeom>
              <a:avLst/>
              <a:gdLst>
                <a:gd name="T0" fmla="*/ 0 w 1193"/>
                <a:gd name="T1" fmla="*/ 0 h 985"/>
                <a:gd name="T2" fmla="*/ 0 w 1193"/>
                <a:gd name="T3" fmla="*/ 0 h 985"/>
                <a:gd name="T4" fmla="*/ 0 w 1193"/>
                <a:gd name="T5" fmla="*/ 0 h 985"/>
                <a:gd name="T6" fmla="*/ 0 w 1193"/>
                <a:gd name="T7" fmla="*/ 0 h 985"/>
                <a:gd name="T8" fmla="*/ 0 w 1193"/>
                <a:gd name="T9" fmla="*/ 0 h 985"/>
                <a:gd name="T10" fmla="*/ 0 w 1193"/>
                <a:gd name="T11" fmla="*/ 0 h 985"/>
                <a:gd name="T12" fmla="*/ 0 w 1193"/>
                <a:gd name="T13" fmla="*/ 0 h 985"/>
                <a:gd name="T14" fmla="*/ 0 w 1193"/>
                <a:gd name="T15" fmla="*/ 0 h 985"/>
                <a:gd name="T16" fmla="*/ 0 w 1193"/>
                <a:gd name="T17" fmla="*/ 0 h 985"/>
                <a:gd name="T18" fmla="*/ 0 w 1193"/>
                <a:gd name="T19" fmla="*/ 0 h 985"/>
                <a:gd name="T20" fmla="*/ 0 w 1193"/>
                <a:gd name="T21" fmla="*/ 0 h 985"/>
                <a:gd name="T22" fmla="*/ 0 w 1193"/>
                <a:gd name="T23" fmla="*/ 0 h 985"/>
                <a:gd name="T24" fmla="*/ 0 w 1193"/>
                <a:gd name="T25" fmla="*/ 0 h 985"/>
                <a:gd name="T26" fmla="*/ 0 w 1193"/>
                <a:gd name="T27" fmla="*/ 0 h 985"/>
                <a:gd name="T28" fmla="*/ 0 w 1193"/>
                <a:gd name="T29" fmla="*/ 0 h 985"/>
                <a:gd name="T30" fmla="*/ 0 w 1193"/>
                <a:gd name="T31" fmla="*/ 0 h 985"/>
                <a:gd name="T32" fmla="*/ 0 w 1193"/>
                <a:gd name="T33" fmla="*/ 0 h 985"/>
                <a:gd name="T34" fmla="*/ 0 w 1193"/>
                <a:gd name="T35" fmla="*/ 0 h 985"/>
                <a:gd name="T36" fmla="*/ 0 w 1193"/>
                <a:gd name="T37" fmla="*/ 0 h 985"/>
                <a:gd name="T38" fmla="*/ 0 w 1193"/>
                <a:gd name="T39" fmla="*/ 0 h 985"/>
                <a:gd name="T40" fmla="*/ 0 w 1193"/>
                <a:gd name="T41" fmla="*/ 0 h 985"/>
                <a:gd name="T42" fmla="*/ 0 w 1193"/>
                <a:gd name="T43" fmla="*/ 0 h 985"/>
                <a:gd name="T44" fmla="*/ 0 w 1193"/>
                <a:gd name="T45" fmla="*/ 0 h 985"/>
                <a:gd name="T46" fmla="*/ 0 w 1193"/>
                <a:gd name="T47" fmla="*/ 0 h 985"/>
                <a:gd name="T48" fmla="*/ 0 w 1193"/>
                <a:gd name="T49" fmla="*/ 0 h 985"/>
                <a:gd name="T50" fmla="*/ 0 w 1193"/>
                <a:gd name="T51" fmla="*/ 0 h 985"/>
                <a:gd name="T52" fmla="*/ 0 w 1193"/>
                <a:gd name="T53" fmla="*/ 0 h 985"/>
                <a:gd name="T54" fmla="*/ 0 w 1193"/>
                <a:gd name="T55" fmla="*/ 0 h 985"/>
                <a:gd name="T56" fmla="*/ 0 w 1193"/>
                <a:gd name="T57" fmla="*/ 0 h 985"/>
                <a:gd name="T58" fmla="*/ 0 w 1193"/>
                <a:gd name="T59" fmla="*/ 0 h 985"/>
                <a:gd name="T60" fmla="*/ 0 w 1193"/>
                <a:gd name="T61" fmla="*/ 0 h 985"/>
                <a:gd name="T62" fmla="*/ 0 w 1193"/>
                <a:gd name="T63" fmla="*/ 0 h 985"/>
                <a:gd name="T64" fmla="*/ 0 w 1193"/>
                <a:gd name="T65" fmla="*/ 0 h 985"/>
                <a:gd name="T66" fmla="*/ 0 w 1193"/>
                <a:gd name="T67" fmla="*/ 0 h 985"/>
                <a:gd name="T68" fmla="*/ 0 w 1193"/>
                <a:gd name="T69" fmla="*/ 0 h 985"/>
                <a:gd name="T70" fmla="*/ 0 w 1193"/>
                <a:gd name="T71" fmla="*/ 0 h 985"/>
                <a:gd name="T72" fmla="*/ 0 w 1193"/>
                <a:gd name="T73" fmla="*/ 0 h 985"/>
                <a:gd name="T74" fmla="*/ 0 w 1193"/>
                <a:gd name="T75" fmla="*/ 0 h 985"/>
                <a:gd name="T76" fmla="*/ 0 w 1193"/>
                <a:gd name="T77" fmla="*/ 0 h 985"/>
                <a:gd name="T78" fmla="*/ 0 w 1193"/>
                <a:gd name="T79" fmla="*/ 0 h 985"/>
                <a:gd name="T80" fmla="*/ 0 w 1193"/>
                <a:gd name="T81" fmla="*/ 0 h 985"/>
                <a:gd name="T82" fmla="*/ 0 w 1193"/>
                <a:gd name="T83" fmla="*/ 0 h 985"/>
                <a:gd name="T84" fmla="*/ 0 w 1193"/>
                <a:gd name="T85" fmla="*/ 0 h 985"/>
                <a:gd name="T86" fmla="*/ 0 w 1193"/>
                <a:gd name="T87" fmla="*/ 0 h 985"/>
                <a:gd name="T88" fmla="*/ 0 w 1193"/>
                <a:gd name="T89" fmla="*/ 0 h 985"/>
                <a:gd name="T90" fmla="*/ 0 w 1193"/>
                <a:gd name="T91" fmla="*/ 0 h 985"/>
                <a:gd name="T92" fmla="*/ 0 w 1193"/>
                <a:gd name="T93" fmla="*/ 0 h 985"/>
                <a:gd name="T94" fmla="*/ 0 w 1193"/>
                <a:gd name="T95" fmla="*/ 0 h 985"/>
                <a:gd name="T96" fmla="*/ 0 w 1193"/>
                <a:gd name="T97" fmla="*/ 0 h 985"/>
                <a:gd name="T98" fmla="*/ 0 w 1193"/>
                <a:gd name="T99" fmla="*/ 0 h 985"/>
                <a:gd name="T100" fmla="*/ 0 w 1193"/>
                <a:gd name="T101" fmla="*/ 0 h 985"/>
                <a:gd name="T102" fmla="*/ 0 w 1193"/>
                <a:gd name="T103" fmla="*/ 0 h 985"/>
                <a:gd name="T104" fmla="*/ 0 w 1193"/>
                <a:gd name="T105" fmla="*/ 0 h 985"/>
                <a:gd name="T106" fmla="*/ 0 w 1193"/>
                <a:gd name="T107" fmla="*/ 0 h 985"/>
                <a:gd name="T108" fmla="*/ 0 w 1193"/>
                <a:gd name="T109" fmla="*/ 0 h 985"/>
                <a:gd name="T110" fmla="*/ 0 w 1193"/>
                <a:gd name="T111" fmla="*/ 0 h 985"/>
                <a:gd name="T112" fmla="*/ 0 w 1193"/>
                <a:gd name="T113" fmla="*/ 0 h 9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93" h="985">
                  <a:moveTo>
                    <a:pt x="765" y="939"/>
                  </a:moveTo>
                  <a:lnTo>
                    <a:pt x="765" y="954"/>
                  </a:lnTo>
                  <a:lnTo>
                    <a:pt x="765" y="969"/>
                  </a:lnTo>
                  <a:lnTo>
                    <a:pt x="751" y="969"/>
                  </a:lnTo>
                  <a:lnTo>
                    <a:pt x="736" y="969"/>
                  </a:lnTo>
                  <a:lnTo>
                    <a:pt x="692" y="984"/>
                  </a:lnTo>
                  <a:lnTo>
                    <a:pt x="706" y="954"/>
                  </a:lnTo>
                  <a:lnTo>
                    <a:pt x="721" y="954"/>
                  </a:lnTo>
                  <a:lnTo>
                    <a:pt x="736" y="939"/>
                  </a:lnTo>
                  <a:lnTo>
                    <a:pt x="736" y="908"/>
                  </a:lnTo>
                  <a:lnTo>
                    <a:pt x="736" y="923"/>
                  </a:lnTo>
                  <a:lnTo>
                    <a:pt x="765" y="923"/>
                  </a:lnTo>
                  <a:lnTo>
                    <a:pt x="751" y="893"/>
                  </a:lnTo>
                  <a:lnTo>
                    <a:pt x="736" y="878"/>
                  </a:lnTo>
                  <a:lnTo>
                    <a:pt x="706" y="878"/>
                  </a:lnTo>
                  <a:lnTo>
                    <a:pt x="706" y="833"/>
                  </a:lnTo>
                  <a:lnTo>
                    <a:pt x="692" y="833"/>
                  </a:lnTo>
                  <a:lnTo>
                    <a:pt x="692" y="802"/>
                  </a:lnTo>
                  <a:lnTo>
                    <a:pt x="648" y="802"/>
                  </a:lnTo>
                  <a:lnTo>
                    <a:pt x="633" y="802"/>
                  </a:lnTo>
                  <a:lnTo>
                    <a:pt x="618" y="817"/>
                  </a:lnTo>
                  <a:lnTo>
                    <a:pt x="530" y="787"/>
                  </a:lnTo>
                  <a:lnTo>
                    <a:pt x="500" y="787"/>
                  </a:lnTo>
                  <a:lnTo>
                    <a:pt x="368" y="757"/>
                  </a:lnTo>
                  <a:lnTo>
                    <a:pt x="221" y="742"/>
                  </a:lnTo>
                  <a:lnTo>
                    <a:pt x="118" y="712"/>
                  </a:lnTo>
                  <a:lnTo>
                    <a:pt x="103" y="696"/>
                  </a:lnTo>
                  <a:lnTo>
                    <a:pt x="59" y="651"/>
                  </a:lnTo>
                  <a:lnTo>
                    <a:pt x="74" y="606"/>
                  </a:lnTo>
                  <a:lnTo>
                    <a:pt x="59" y="545"/>
                  </a:lnTo>
                  <a:lnTo>
                    <a:pt x="88" y="500"/>
                  </a:lnTo>
                  <a:lnTo>
                    <a:pt x="88" y="484"/>
                  </a:lnTo>
                  <a:lnTo>
                    <a:pt x="74" y="454"/>
                  </a:lnTo>
                  <a:lnTo>
                    <a:pt x="74" y="394"/>
                  </a:lnTo>
                  <a:lnTo>
                    <a:pt x="59" y="363"/>
                  </a:lnTo>
                  <a:lnTo>
                    <a:pt x="29" y="363"/>
                  </a:lnTo>
                  <a:lnTo>
                    <a:pt x="15" y="318"/>
                  </a:lnTo>
                  <a:lnTo>
                    <a:pt x="0" y="318"/>
                  </a:lnTo>
                  <a:lnTo>
                    <a:pt x="0" y="303"/>
                  </a:lnTo>
                  <a:lnTo>
                    <a:pt x="206" y="0"/>
                  </a:lnTo>
                  <a:lnTo>
                    <a:pt x="280" y="45"/>
                  </a:lnTo>
                  <a:lnTo>
                    <a:pt x="338" y="45"/>
                  </a:lnTo>
                  <a:lnTo>
                    <a:pt x="353" y="45"/>
                  </a:lnTo>
                  <a:lnTo>
                    <a:pt x="368" y="61"/>
                  </a:lnTo>
                  <a:lnTo>
                    <a:pt x="397" y="45"/>
                  </a:lnTo>
                  <a:lnTo>
                    <a:pt x="412" y="76"/>
                  </a:lnTo>
                  <a:lnTo>
                    <a:pt x="427" y="91"/>
                  </a:lnTo>
                  <a:lnTo>
                    <a:pt x="456" y="91"/>
                  </a:lnTo>
                  <a:lnTo>
                    <a:pt x="530" y="167"/>
                  </a:lnTo>
                  <a:lnTo>
                    <a:pt x="515" y="167"/>
                  </a:lnTo>
                  <a:lnTo>
                    <a:pt x="559" y="197"/>
                  </a:lnTo>
                  <a:lnTo>
                    <a:pt x="574" y="242"/>
                  </a:lnTo>
                  <a:lnTo>
                    <a:pt x="589" y="212"/>
                  </a:lnTo>
                  <a:lnTo>
                    <a:pt x="633" y="197"/>
                  </a:lnTo>
                  <a:lnTo>
                    <a:pt x="603" y="182"/>
                  </a:lnTo>
                  <a:lnTo>
                    <a:pt x="648" y="182"/>
                  </a:lnTo>
                  <a:lnTo>
                    <a:pt x="648" y="197"/>
                  </a:lnTo>
                  <a:lnTo>
                    <a:pt x="692" y="242"/>
                  </a:lnTo>
                  <a:lnTo>
                    <a:pt x="692" y="227"/>
                  </a:lnTo>
                  <a:lnTo>
                    <a:pt x="706" y="242"/>
                  </a:lnTo>
                  <a:lnTo>
                    <a:pt x="736" y="227"/>
                  </a:lnTo>
                  <a:lnTo>
                    <a:pt x="736" y="288"/>
                  </a:lnTo>
                  <a:lnTo>
                    <a:pt x="751" y="288"/>
                  </a:lnTo>
                  <a:lnTo>
                    <a:pt x="751" y="257"/>
                  </a:lnTo>
                  <a:lnTo>
                    <a:pt x="795" y="242"/>
                  </a:lnTo>
                  <a:lnTo>
                    <a:pt x="795" y="167"/>
                  </a:lnTo>
                  <a:lnTo>
                    <a:pt x="839" y="121"/>
                  </a:lnTo>
                  <a:lnTo>
                    <a:pt x="854" y="151"/>
                  </a:lnTo>
                  <a:lnTo>
                    <a:pt x="854" y="167"/>
                  </a:lnTo>
                  <a:lnTo>
                    <a:pt x="854" y="197"/>
                  </a:lnTo>
                  <a:lnTo>
                    <a:pt x="839" y="197"/>
                  </a:lnTo>
                  <a:lnTo>
                    <a:pt x="854" y="227"/>
                  </a:lnTo>
                  <a:lnTo>
                    <a:pt x="868" y="227"/>
                  </a:lnTo>
                  <a:lnTo>
                    <a:pt x="868" y="242"/>
                  </a:lnTo>
                  <a:lnTo>
                    <a:pt x="854" y="272"/>
                  </a:lnTo>
                  <a:lnTo>
                    <a:pt x="868" y="288"/>
                  </a:lnTo>
                  <a:lnTo>
                    <a:pt x="912" y="257"/>
                  </a:lnTo>
                  <a:lnTo>
                    <a:pt x="927" y="227"/>
                  </a:lnTo>
                  <a:lnTo>
                    <a:pt x="957" y="257"/>
                  </a:lnTo>
                  <a:lnTo>
                    <a:pt x="927" y="318"/>
                  </a:lnTo>
                  <a:lnTo>
                    <a:pt x="898" y="318"/>
                  </a:lnTo>
                  <a:lnTo>
                    <a:pt x="854" y="318"/>
                  </a:lnTo>
                  <a:lnTo>
                    <a:pt x="868" y="333"/>
                  </a:lnTo>
                  <a:lnTo>
                    <a:pt x="824" y="348"/>
                  </a:lnTo>
                  <a:lnTo>
                    <a:pt x="809" y="378"/>
                  </a:lnTo>
                  <a:lnTo>
                    <a:pt x="765" y="378"/>
                  </a:lnTo>
                  <a:lnTo>
                    <a:pt x="751" y="409"/>
                  </a:lnTo>
                  <a:lnTo>
                    <a:pt x="736" y="409"/>
                  </a:lnTo>
                  <a:lnTo>
                    <a:pt x="706" y="424"/>
                  </a:lnTo>
                  <a:lnTo>
                    <a:pt x="662" y="469"/>
                  </a:lnTo>
                  <a:lnTo>
                    <a:pt x="648" y="515"/>
                  </a:lnTo>
                  <a:lnTo>
                    <a:pt x="662" y="530"/>
                  </a:lnTo>
                  <a:lnTo>
                    <a:pt x="662" y="575"/>
                  </a:lnTo>
                  <a:lnTo>
                    <a:pt x="692" y="575"/>
                  </a:lnTo>
                  <a:lnTo>
                    <a:pt x="751" y="636"/>
                  </a:lnTo>
                  <a:lnTo>
                    <a:pt x="765" y="636"/>
                  </a:lnTo>
                  <a:lnTo>
                    <a:pt x="795" y="666"/>
                  </a:lnTo>
                  <a:lnTo>
                    <a:pt x="780" y="681"/>
                  </a:lnTo>
                  <a:lnTo>
                    <a:pt x="795" y="696"/>
                  </a:lnTo>
                  <a:lnTo>
                    <a:pt x="765" y="712"/>
                  </a:lnTo>
                  <a:lnTo>
                    <a:pt x="795" y="757"/>
                  </a:lnTo>
                  <a:lnTo>
                    <a:pt x="809" y="757"/>
                  </a:lnTo>
                  <a:lnTo>
                    <a:pt x="824" y="757"/>
                  </a:lnTo>
                  <a:lnTo>
                    <a:pt x="839" y="727"/>
                  </a:lnTo>
                  <a:lnTo>
                    <a:pt x="854" y="696"/>
                  </a:lnTo>
                  <a:lnTo>
                    <a:pt x="839" y="681"/>
                  </a:lnTo>
                  <a:lnTo>
                    <a:pt x="883" y="651"/>
                  </a:lnTo>
                  <a:lnTo>
                    <a:pt x="898" y="590"/>
                  </a:lnTo>
                  <a:lnTo>
                    <a:pt x="868" y="575"/>
                  </a:lnTo>
                  <a:lnTo>
                    <a:pt x="883" y="560"/>
                  </a:lnTo>
                  <a:lnTo>
                    <a:pt x="898" y="560"/>
                  </a:lnTo>
                  <a:lnTo>
                    <a:pt x="927" y="454"/>
                  </a:lnTo>
                  <a:lnTo>
                    <a:pt x="957" y="454"/>
                  </a:lnTo>
                  <a:lnTo>
                    <a:pt x="1001" y="484"/>
                  </a:lnTo>
                  <a:lnTo>
                    <a:pt x="1015" y="530"/>
                  </a:lnTo>
                  <a:lnTo>
                    <a:pt x="1030" y="530"/>
                  </a:lnTo>
                  <a:lnTo>
                    <a:pt x="1015" y="590"/>
                  </a:lnTo>
                  <a:lnTo>
                    <a:pt x="1060" y="606"/>
                  </a:lnTo>
                  <a:lnTo>
                    <a:pt x="1104" y="575"/>
                  </a:lnTo>
                  <a:lnTo>
                    <a:pt x="1118" y="651"/>
                  </a:lnTo>
                  <a:lnTo>
                    <a:pt x="1118" y="666"/>
                  </a:lnTo>
                  <a:lnTo>
                    <a:pt x="1118" y="681"/>
                  </a:lnTo>
                  <a:lnTo>
                    <a:pt x="1163" y="712"/>
                  </a:lnTo>
                  <a:lnTo>
                    <a:pt x="1163" y="727"/>
                  </a:lnTo>
                  <a:lnTo>
                    <a:pt x="1192" y="742"/>
                  </a:lnTo>
                  <a:lnTo>
                    <a:pt x="1177" y="787"/>
                  </a:lnTo>
                  <a:lnTo>
                    <a:pt x="1163" y="802"/>
                  </a:lnTo>
                  <a:lnTo>
                    <a:pt x="1133" y="802"/>
                  </a:lnTo>
                  <a:lnTo>
                    <a:pt x="1118" y="833"/>
                  </a:lnTo>
                  <a:lnTo>
                    <a:pt x="1089" y="833"/>
                  </a:lnTo>
                  <a:lnTo>
                    <a:pt x="1074" y="833"/>
                  </a:lnTo>
                  <a:lnTo>
                    <a:pt x="1089" y="833"/>
                  </a:lnTo>
                  <a:lnTo>
                    <a:pt x="1074" y="833"/>
                  </a:lnTo>
                  <a:lnTo>
                    <a:pt x="1030" y="817"/>
                  </a:lnTo>
                  <a:lnTo>
                    <a:pt x="986" y="833"/>
                  </a:lnTo>
                  <a:lnTo>
                    <a:pt x="971" y="833"/>
                  </a:lnTo>
                  <a:lnTo>
                    <a:pt x="927" y="878"/>
                  </a:lnTo>
                  <a:lnTo>
                    <a:pt x="898" y="893"/>
                  </a:lnTo>
                  <a:lnTo>
                    <a:pt x="927" y="878"/>
                  </a:lnTo>
                  <a:lnTo>
                    <a:pt x="971" y="848"/>
                  </a:lnTo>
                  <a:lnTo>
                    <a:pt x="986" y="848"/>
                  </a:lnTo>
                  <a:lnTo>
                    <a:pt x="1015" y="833"/>
                  </a:lnTo>
                  <a:lnTo>
                    <a:pt x="1030" y="848"/>
                  </a:lnTo>
                  <a:lnTo>
                    <a:pt x="1015" y="863"/>
                  </a:lnTo>
                  <a:lnTo>
                    <a:pt x="1001" y="863"/>
                  </a:lnTo>
                  <a:lnTo>
                    <a:pt x="1001" y="878"/>
                  </a:lnTo>
                  <a:lnTo>
                    <a:pt x="1015" y="878"/>
                  </a:lnTo>
                  <a:lnTo>
                    <a:pt x="1001" y="893"/>
                  </a:lnTo>
                  <a:lnTo>
                    <a:pt x="1015" y="908"/>
                  </a:lnTo>
                  <a:lnTo>
                    <a:pt x="1015" y="923"/>
                  </a:lnTo>
                  <a:lnTo>
                    <a:pt x="1060" y="923"/>
                  </a:lnTo>
                  <a:lnTo>
                    <a:pt x="1060" y="939"/>
                  </a:lnTo>
                  <a:lnTo>
                    <a:pt x="1015" y="954"/>
                  </a:lnTo>
                  <a:lnTo>
                    <a:pt x="986" y="984"/>
                  </a:lnTo>
                  <a:lnTo>
                    <a:pt x="986" y="969"/>
                  </a:lnTo>
                  <a:lnTo>
                    <a:pt x="1015" y="939"/>
                  </a:lnTo>
                  <a:lnTo>
                    <a:pt x="1001" y="923"/>
                  </a:lnTo>
                  <a:lnTo>
                    <a:pt x="971" y="939"/>
                  </a:lnTo>
                  <a:lnTo>
                    <a:pt x="957" y="908"/>
                  </a:lnTo>
                  <a:lnTo>
                    <a:pt x="957" y="893"/>
                  </a:lnTo>
                  <a:lnTo>
                    <a:pt x="942" y="878"/>
                  </a:lnTo>
                  <a:lnTo>
                    <a:pt x="942" y="893"/>
                  </a:lnTo>
                  <a:lnTo>
                    <a:pt x="927" y="908"/>
                  </a:lnTo>
                  <a:lnTo>
                    <a:pt x="898" y="939"/>
                  </a:lnTo>
                  <a:lnTo>
                    <a:pt x="883" y="923"/>
                  </a:lnTo>
                  <a:lnTo>
                    <a:pt x="868" y="939"/>
                  </a:lnTo>
                  <a:lnTo>
                    <a:pt x="854" y="923"/>
                  </a:lnTo>
                  <a:lnTo>
                    <a:pt x="824" y="939"/>
                  </a:lnTo>
                  <a:lnTo>
                    <a:pt x="809" y="939"/>
                  </a:lnTo>
                  <a:lnTo>
                    <a:pt x="780" y="939"/>
                  </a:lnTo>
                  <a:lnTo>
                    <a:pt x="765" y="939"/>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788" name="Freeform 404"/>
            <p:cNvSpPr>
              <a:spLocks/>
            </p:cNvSpPr>
            <p:nvPr/>
          </p:nvSpPr>
          <p:spPr bwMode="auto">
            <a:xfrm>
              <a:off x="3886001" y="3662751"/>
              <a:ext cx="1161087" cy="833931"/>
            </a:xfrm>
            <a:custGeom>
              <a:avLst/>
              <a:gdLst>
                <a:gd name="T0" fmla="*/ 0 w 1208"/>
                <a:gd name="T1" fmla="*/ 0 h 1000"/>
                <a:gd name="T2" fmla="*/ 0 w 1208"/>
                <a:gd name="T3" fmla="*/ 0 h 1000"/>
                <a:gd name="T4" fmla="*/ 0 w 1208"/>
                <a:gd name="T5" fmla="*/ 0 h 1000"/>
                <a:gd name="T6" fmla="*/ 0 w 1208"/>
                <a:gd name="T7" fmla="*/ 0 h 1000"/>
                <a:gd name="T8" fmla="*/ 0 w 1208"/>
                <a:gd name="T9" fmla="*/ 0 h 1000"/>
                <a:gd name="T10" fmla="*/ 0 w 1208"/>
                <a:gd name="T11" fmla="*/ 0 h 1000"/>
                <a:gd name="T12" fmla="*/ 0 w 1208"/>
                <a:gd name="T13" fmla="*/ 0 h 1000"/>
                <a:gd name="T14" fmla="*/ 0 w 1208"/>
                <a:gd name="T15" fmla="*/ 0 h 1000"/>
                <a:gd name="T16" fmla="*/ 0 w 1208"/>
                <a:gd name="T17" fmla="*/ 0 h 1000"/>
                <a:gd name="T18" fmla="*/ 0 w 1208"/>
                <a:gd name="T19" fmla="*/ 0 h 1000"/>
                <a:gd name="T20" fmla="*/ 0 w 1208"/>
                <a:gd name="T21" fmla="*/ 0 h 1000"/>
                <a:gd name="T22" fmla="*/ 0 w 1208"/>
                <a:gd name="T23" fmla="*/ 0 h 1000"/>
                <a:gd name="T24" fmla="*/ 0 w 1208"/>
                <a:gd name="T25" fmla="*/ 0 h 1000"/>
                <a:gd name="T26" fmla="*/ 0 w 1208"/>
                <a:gd name="T27" fmla="*/ 0 h 1000"/>
                <a:gd name="T28" fmla="*/ 0 w 1208"/>
                <a:gd name="T29" fmla="*/ 0 h 1000"/>
                <a:gd name="T30" fmla="*/ 0 w 1208"/>
                <a:gd name="T31" fmla="*/ 0 h 1000"/>
                <a:gd name="T32" fmla="*/ 0 w 1208"/>
                <a:gd name="T33" fmla="*/ 0 h 1000"/>
                <a:gd name="T34" fmla="*/ 0 w 1208"/>
                <a:gd name="T35" fmla="*/ 0 h 1000"/>
                <a:gd name="T36" fmla="*/ 0 w 1208"/>
                <a:gd name="T37" fmla="*/ 0 h 1000"/>
                <a:gd name="T38" fmla="*/ 0 w 1208"/>
                <a:gd name="T39" fmla="*/ 0 h 1000"/>
                <a:gd name="T40" fmla="*/ 0 w 1208"/>
                <a:gd name="T41" fmla="*/ 0 h 1000"/>
                <a:gd name="T42" fmla="*/ 0 w 1208"/>
                <a:gd name="T43" fmla="*/ 0 h 1000"/>
                <a:gd name="T44" fmla="*/ 0 w 1208"/>
                <a:gd name="T45" fmla="*/ 0 h 1000"/>
                <a:gd name="T46" fmla="*/ 0 w 1208"/>
                <a:gd name="T47" fmla="*/ 0 h 1000"/>
                <a:gd name="T48" fmla="*/ 0 w 1208"/>
                <a:gd name="T49" fmla="*/ 0 h 1000"/>
                <a:gd name="T50" fmla="*/ 0 w 1208"/>
                <a:gd name="T51" fmla="*/ 0 h 1000"/>
                <a:gd name="T52" fmla="*/ 0 w 1208"/>
                <a:gd name="T53" fmla="*/ 0 h 1000"/>
                <a:gd name="T54" fmla="*/ 0 w 1208"/>
                <a:gd name="T55" fmla="*/ 0 h 1000"/>
                <a:gd name="T56" fmla="*/ 0 w 1208"/>
                <a:gd name="T57" fmla="*/ 0 h 1000"/>
                <a:gd name="T58" fmla="*/ 0 w 1208"/>
                <a:gd name="T59" fmla="*/ 0 h 1000"/>
                <a:gd name="T60" fmla="*/ 0 w 1208"/>
                <a:gd name="T61" fmla="*/ 0 h 1000"/>
                <a:gd name="T62" fmla="*/ 0 w 1208"/>
                <a:gd name="T63" fmla="*/ 0 h 1000"/>
                <a:gd name="T64" fmla="*/ 0 w 1208"/>
                <a:gd name="T65" fmla="*/ 0 h 1000"/>
                <a:gd name="T66" fmla="*/ 0 w 1208"/>
                <a:gd name="T67" fmla="*/ 0 h 1000"/>
                <a:gd name="T68" fmla="*/ 0 w 1208"/>
                <a:gd name="T69" fmla="*/ 0 h 1000"/>
                <a:gd name="T70" fmla="*/ 0 w 1208"/>
                <a:gd name="T71" fmla="*/ 0 h 1000"/>
                <a:gd name="T72" fmla="*/ 0 w 1208"/>
                <a:gd name="T73" fmla="*/ 0 h 1000"/>
                <a:gd name="T74" fmla="*/ 0 w 1208"/>
                <a:gd name="T75" fmla="*/ 0 h 1000"/>
                <a:gd name="T76" fmla="*/ 0 w 1208"/>
                <a:gd name="T77" fmla="*/ 0 h 1000"/>
                <a:gd name="T78" fmla="*/ 0 w 1208"/>
                <a:gd name="T79" fmla="*/ 0 h 1000"/>
                <a:gd name="T80" fmla="*/ 0 w 1208"/>
                <a:gd name="T81" fmla="*/ 0 h 1000"/>
                <a:gd name="T82" fmla="*/ 0 w 1208"/>
                <a:gd name="T83" fmla="*/ 0 h 1000"/>
                <a:gd name="T84" fmla="*/ 0 w 1208"/>
                <a:gd name="T85" fmla="*/ 0 h 1000"/>
                <a:gd name="T86" fmla="*/ 0 w 1208"/>
                <a:gd name="T87" fmla="*/ 0 h 1000"/>
                <a:gd name="T88" fmla="*/ 0 w 1208"/>
                <a:gd name="T89" fmla="*/ 0 h 1000"/>
                <a:gd name="T90" fmla="*/ 0 w 1208"/>
                <a:gd name="T91" fmla="*/ 0 h 1000"/>
                <a:gd name="T92" fmla="*/ 0 w 1208"/>
                <a:gd name="T93" fmla="*/ 0 h 1000"/>
                <a:gd name="T94" fmla="*/ 0 w 1208"/>
                <a:gd name="T95" fmla="*/ 0 h 1000"/>
                <a:gd name="T96" fmla="*/ 0 w 1208"/>
                <a:gd name="T97" fmla="*/ 0 h 1000"/>
                <a:gd name="T98" fmla="*/ 0 w 1208"/>
                <a:gd name="T99" fmla="*/ 0 h 1000"/>
                <a:gd name="T100" fmla="*/ 0 w 1208"/>
                <a:gd name="T101" fmla="*/ 0 h 1000"/>
                <a:gd name="T102" fmla="*/ 0 w 1208"/>
                <a:gd name="T103" fmla="*/ 0 h 1000"/>
                <a:gd name="T104" fmla="*/ 0 w 1208"/>
                <a:gd name="T105" fmla="*/ 0 h 1000"/>
                <a:gd name="T106" fmla="*/ 0 w 1208"/>
                <a:gd name="T107" fmla="*/ 0 h 1000"/>
                <a:gd name="T108" fmla="*/ 0 w 1208"/>
                <a:gd name="T109" fmla="*/ 0 h 1000"/>
                <a:gd name="T110" fmla="*/ 0 w 1208"/>
                <a:gd name="T111" fmla="*/ 0 h 1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08" h="1000">
                  <a:moveTo>
                    <a:pt x="775" y="953"/>
                  </a:moveTo>
                  <a:lnTo>
                    <a:pt x="775" y="968"/>
                  </a:lnTo>
                  <a:lnTo>
                    <a:pt x="775" y="984"/>
                  </a:lnTo>
                  <a:lnTo>
                    <a:pt x="760" y="984"/>
                  </a:lnTo>
                  <a:lnTo>
                    <a:pt x="745" y="984"/>
                  </a:lnTo>
                  <a:lnTo>
                    <a:pt x="700" y="999"/>
                  </a:lnTo>
                  <a:lnTo>
                    <a:pt x="715" y="968"/>
                  </a:lnTo>
                  <a:lnTo>
                    <a:pt x="730" y="968"/>
                  </a:lnTo>
                  <a:lnTo>
                    <a:pt x="745" y="953"/>
                  </a:lnTo>
                  <a:lnTo>
                    <a:pt x="745" y="922"/>
                  </a:lnTo>
                  <a:lnTo>
                    <a:pt x="745" y="938"/>
                  </a:lnTo>
                  <a:lnTo>
                    <a:pt x="775" y="938"/>
                  </a:lnTo>
                  <a:lnTo>
                    <a:pt x="760" y="907"/>
                  </a:lnTo>
                  <a:lnTo>
                    <a:pt x="745" y="891"/>
                  </a:lnTo>
                  <a:lnTo>
                    <a:pt x="715" y="891"/>
                  </a:lnTo>
                  <a:lnTo>
                    <a:pt x="715" y="845"/>
                  </a:lnTo>
                  <a:lnTo>
                    <a:pt x="700" y="845"/>
                  </a:lnTo>
                  <a:lnTo>
                    <a:pt x="700" y="815"/>
                  </a:lnTo>
                  <a:lnTo>
                    <a:pt x="656" y="815"/>
                  </a:lnTo>
                  <a:lnTo>
                    <a:pt x="641" y="815"/>
                  </a:lnTo>
                  <a:lnTo>
                    <a:pt x="626" y="830"/>
                  </a:lnTo>
                  <a:lnTo>
                    <a:pt x="536" y="799"/>
                  </a:lnTo>
                  <a:lnTo>
                    <a:pt x="507" y="799"/>
                  </a:lnTo>
                  <a:lnTo>
                    <a:pt x="373" y="768"/>
                  </a:lnTo>
                  <a:lnTo>
                    <a:pt x="224" y="753"/>
                  </a:lnTo>
                  <a:lnTo>
                    <a:pt x="119" y="722"/>
                  </a:lnTo>
                  <a:lnTo>
                    <a:pt x="104" y="707"/>
                  </a:lnTo>
                  <a:lnTo>
                    <a:pt x="60" y="661"/>
                  </a:lnTo>
                  <a:lnTo>
                    <a:pt x="75" y="615"/>
                  </a:lnTo>
                  <a:lnTo>
                    <a:pt x="60" y="553"/>
                  </a:lnTo>
                  <a:lnTo>
                    <a:pt x="89" y="507"/>
                  </a:lnTo>
                  <a:lnTo>
                    <a:pt x="89" y="492"/>
                  </a:lnTo>
                  <a:lnTo>
                    <a:pt x="75" y="461"/>
                  </a:lnTo>
                  <a:lnTo>
                    <a:pt x="75" y="400"/>
                  </a:lnTo>
                  <a:lnTo>
                    <a:pt x="60" y="369"/>
                  </a:lnTo>
                  <a:lnTo>
                    <a:pt x="30" y="369"/>
                  </a:lnTo>
                  <a:lnTo>
                    <a:pt x="15" y="323"/>
                  </a:lnTo>
                  <a:lnTo>
                    <a:pt x="0" y="323"/>
                  </a:lnTo>
                  <a:lnTo>
                    <a:pt x="0" y="307"/>
                  </a:lnTo>
                  <a:lnTo>
                    <a:pt x="209" y="0"/>
                  </a:lnTo>
                  <a:lnTo>
                    <a:pt x="283" y="46"/>
                  </a:lnTo>
                  <a:lnTo>
                    <a:pt x="343" y="46"/>
                  </a:lnTo>
                  <a:lnTo>
                    <a:pt x="358" y="46"/>
                  </a:lnTo>
                  <a:lnTo>
                    <a:pt x="373" y="61"/>
                  </a:lnTo>
                  <a:lnTo>
                    <a:pt x="402" y="46"/>
                  </a:lnTo>
                  <a:lnTo>
                    <a:pt x="417" y="77"/>
                  </a:lnTo>
                  <a:lnTo>
                    <a:pt x="432" y="92"/>
                  </a:lnTo>
                  <a:lnTo>
                    <a:pt x="462" y="92"/>
                  </a:lnTo>
                  <a:lnTo>
                    <a:pt x="536" y="169"/>
                  </a:lnTo>
                  <a:lnTo>
                    <a:pt x="522" y="169"/>
                  </a:lnTo>
                  <a:lnTo>
                    <a:pt x="566" y="200"/>
                  </a:lnTo>
                  <a:lnTo>
                    <a:pt x="581" y="246"/>
                  </a:lnTo>
                  <a:lnTo>
                    <a:pt x="596" y="215"/>
                  </a:lnTo>
                  <a:lnTo>
                    <a:pt x="641" y="200"/>
                  </a:lnTo>
                  <a:lnTo>
                    <a:pt x="611" y="184"/>
                  </a:lnTo>
                  <a:lnTo>
                    <a:pt x="656" y="184"/>
                  </a:lnTo>
                  <a:lnTo>
                    <a:pt x="656" y="200"/>
                  </a:lnTo>
                  <a:lnTo>
                    <a:pt x="700" y="246"/>
                  </a:lnTo>
                  <a:lnTo>
                    <a:pt x="700" y="231"/>
                  </a:lnTo>
                  <a:lnTo>
                    <a:pt x="715" y="246"/>
                  </a:lnTo>
                  <a:lnTo>
                    <a:pt x="745" y="231"/>
                  </a:lnTo>
                  <a:lnTo>
                    <a:pt x="745" y="292"/>
                  </a:lnTo>
                  <a:lnTo>
                    <a:pt x="760" y="292"/>
                  </a:lnTo>
                  <a:lnTo>
                    <a:pt x="760" y="261"/>
                  </a:lnTo>
                  <a:lnTo>
                    <a:pt x="805" y="246"/>
                  </a:lnTo>
                  <a:lnTo>
                    <a:pt x="805" y="169"/>
                  </a:lnTo>
                  <a:lnTo>
                    <a:pt x="849" y="123"/>
                  </a:lnTo>
                  <a:lnTo>
                    <a:pt x="864" y="154"/>
                  </a:lnTo>
                  <a:lnTo>
                    <a:pt x="864" y="169"/>
                  </a:lnTo>
                  <a:lnTo>
                    <a:pt x="864" y="200"/>
                  </a:lnTo>
                  <a:lnTo>
                    <a:pt x="849" y="200"/>
                  </a:lnTo>
                  <a:lnTo>
                    <a:pt x="864" y="231"/>
                  </a:lnTo>
                  <a:lnTo>
                    <a:pt x="879" y="231"/>
                  </a:lnTo>
                  <a:lnTo>
                    <a:pt x="879" y="246"/>
                  </a:lnTo>
                  <a:lnTo>
                    <a:pt x="864" y="277"/>
                  </a:lnTo>
                  <a:lnTo>
                    <a:pt x="879" y="292"/>
                  </a:lnTo>
                  <a:lnTo>
                    <a:pt x="924" y="261"/>
                  </a:lnTo>
                  <a:lnTo>
                    <a:pt x="939" y="231"/>
                  </a:lnTo>
                  <a:lnTo>
                    <a:pt x="969" y="261"/>
                  </a:lnTo>
                  <a:lnTo>
                    <a:pt x="939" y="323"/>
                  </a:lnTo>
                  <a:lnTo>
                    <a:pt x="909" y="323"/>
                  </a:lnTo>
                  <a:lnTo>
                    <a:pt x="864" y="323"/>
                  </a:lnTo>
                  <a:lnTo>
                    <a:pt x="879" y="338"/>
                  </a:lnTo>
                  <a:lnTo>
                    <a:pt x="834" y="353"/>
                  </a:lnTo>
                  <a:lnTo>
                    <a:pt x="820" y="384"/>
                  </a:lnTo>
                  <a:lnTo>
                    <a:pt x="775" y="384"/>
                  </a:lnTo>
                  <a:lnTo>
                    <a:pt x="760" y="415"/>
                  </a:lnTo>
                  <a:lnTo>
                    <a:pt x="745" y="415"/>
                  </a:lnTo>
                  <a:lnTo>
                    <a:pt x="715" y="430"/>
                  </a:lnTo>
                  <a:lnTo>
                    <a:pt x="671" y="476"/>
                  </a:lnTo>
                  <a:lnTo>
                    <a:pt x="656" y="523"/>
                  </a:lnTo>
                  <a:lnTo>
                    <a:pt x="671" y="538"/>
                  </a:lnTo>
                  <a:lnTo>
                    <a:pt x="671" y="584"/>
                  </a:lnTo>
                  <a:lnTo>
                    <a:pt x="700" y="584"/>
                  </a:lnTo>
                  <a:lnTo>
                    <a:pt x="760" y="646"/>
                  </a:lnTo>
                  <a:lnTo>
                    <a:pt x="775" y="646"/>
                  </a:lnTo>
                  <a:lnTo>
                    <a:pt x="805" y="676"/>
                  </a:lnTo>
                  <a:lnTo>
                    <a:pt x="790" y="692"/>
                  </a:lnTo>
                  <a:lnTo>
                    <a:pt x="805" y="707"/>
                  </a:lnTo>
                  <a:lnTo>
                    <a:pt x="775" y="722"/>
                  </a:lnTo>
                  <a:lnTo>
                    <a:pt x="805" y="768"/>
                  </a:lnTo>
                  <a:lnTo>
                    <a:pt x="820" y="768"/>
                  </a:lnTo>
                  <a:lnTo>
                    <a:pt x="834" y="768"/>
                  </a:lnTo>
                  <a:lnTo>
                    <a:pt x="849" y="738"/>
                  </a:lnTo>
                  <a:lnTo>
                    <a:pt x="864" y="707"/>
                  </a:lnTo>
                  <a:lnTo>
                    <a:pt x="849" y="692"/>
                  </a:lnTo>
                  <a:lnTo>
                    <a:pt x="894" y="661"/>
                  </a:lnTo>
                  <a:lnTo>
                    <a:pt x="909" y="599"/>
                  </a:lnTo>
                  <a:lnTo>
                    <a:pt x="879" y="584"/>
                  </a:lnTo>
                  <a:lnTo>
                    <a:pt x="894" y="569"/>
                  </a:lnTo>
                  <a:lnTo>
                    <a:pt x="909" y="569"/>
                  </a:lnTo>
                  <a:lnTo>
                    <a:pt x="939" y="461"/>
                  </a:lnTo>
                  <a:lnTo>
                    <a:pt x="969" y="461"/>
                  </a:lnTo>
                  <a:lnTo>
                    <a:pt x="1013" y="492"/>
                  </a:lnTo>
                  <a:lnTo>
                    <a:pt x="1028" y="538"/>
                  </a:lnTo>
                  <a:lnTo>
                    <a:pt x="1043" y="538"/>
                  </a:lnTo>
                  <a:lnTo>
                    <a:pt x="1028" y="599"/>
                  </a:lnTo>
                  <a:lnTo>
                    <a:pt x="1073" y="615"/>
                  </a:lnTo>
                  <a:lnTo>
                    <a:pt x="1118" y="584"/>
                  </a:lnTo>
                  <a:lnTo>
                    <a:pt x="1132" y="661"/>
                  </a:lnTo>
                  <a:lnTo>
                    <a:pt x="1132" y="676"/>
                  </a:lnTo>
                  <a:lnTo>
                    <a:pt x="1132" y="692"/>
                  </a:lnTo>
                  <a:lnTo>
                    <a:pt x="1177" y="722"/>
                  </a:lnTo>
                  <a:lnTo>
                    <a:pt x="1177" y="738"/>
                  </a:lnTo>
                  <a:lnTo>
                    <a:pt x="1207" y="753"/>
                  </a:lnTo>
                  <a:lnTo>
                    <a:pt x="1192" y="799"/>
                  </a:lnTo>
                  <a:lnTo>
                    <a:pt x="1177" y="815"/>
                  </a:lnTo>
                  <a:lnTo>
                    <a:pt x="1147" y="815"/>
                  </a:lnTo>
                  <a:lnTo>
                    <a:pt x="1132" y="845"/>
                  </a:lnTo>
                  <a:lnTo>
                    <a:pt x="1088" y="845"/>
                  </a:lnTo>
                  <a:lnTo>
                    <a:pt x="1043" y="830"/>
                  </a:lnTo>
                  <a:lnTo>
                    <a:pt x="998" y="845"/>
                  </a:lnTo>
                  <a:lnTo>
                    <a:pt x="983" y="845"/>
                  </a:lnTo>
                  <a:lnTo>
                    <a:pt x="939" y="891"/>
                  </a:lnTo>
                  <a:lnTo>
                    <a:pt x="909" y="907"/>
                  </a:lnTo>
                  <a:lnTo>
                    <a:pt x="939" y="891"/>
                  </a:lnTo>
                  <a:lnTo>
                    <a:pt x="983" y="861"/>
                  </a:lnTo>
                  <a:lnTo>
                    <a:pt x="998" y="861"/>
                  </a:lnTo>
                  <a:lnTo>
                    <a:pt x="1028" y="845"/>
                  </a:lnTo>
                  <a:lnTo>
                    <a:pt x="1043" y="861"/>
                  </a:lnTo>
                  <a:lnTo>
                    <a:pt x="1028" y="876"/>
                  </a:lnTo>
                  <a:lnTo>
                    <a:pt x="1013" y="876"/>
                  </a:lnTo>
                  <a:lnTo>
                    <a:pt x="1013" y="891"/>
                  </a:lnTo>
                  <a:lnTo>
                    <a:pt x="1028" y="891"/>
                  </a:lnTo>
                  <a:lnTo>
                    <a:pt x="1013" y="907"/>
                  </a:lnTo>
                  <a:lnTo>
                    <a:pt x="1028" y="922"/>
                  </a:lnTo>
                  <a:lnTo>
                    <a:pt x="1028" y="938"/>
                  </a:lnTo>
                  <a:lnTo>
                    <a:pt x="1073" y="938"/>
                  </a:lnTo>
                  <a:lnTo>
                    <a:pt x="1073" y="953"/>
                  </a:lnTo>
                  <a:lnTo>
                    <a:pt x="1028" y="968"/>
                  </a:lnTo>
                  <a:lnTo>
                    <a:pt x="998" y="999"/>
                  </a:lnTo>
                  <a:lnTo>
                    <a:pt x="998" y="984"/>
                  </a:lnTo>
                  <a:lnTo>
                    <a:pt x="1028" y="953"/>
                  </a:lnTo>
                  <a:lnTo>
                    <a:pt x="1013" y="938"/>
                  </a:lnTo>
                  <a:lnTo>
                    <a:pt x="983" y="953"/>
                  </a:lnTo>
                  <a:lnTo>
                    <a:pt x="969" y="922"/>
                  </a:lnTo>
                  <a:lnTo>
                    <a:pt x="969" y="907"/>
                  </a:lnTo>
                  <a:lnTo>
                    <a:pt x="954" y="891"/>
                  </a:lnTo>
                  <a:lnTo>
                    <a:pt x="954" y="907"/>
                  </a:lnTo>
                  <a:lnTo>
                    <a:pt x="939" y="922"/>
                  </a:lnTo>
                  <a:lnTo>
                    <a:pt x="909" y="953"/>
                  </a:lnTo>
                  <a:lnTo>
                    <a:pt x="894" y="938"/>
                  </a:lnTo>
                  <a:lnTo>
                    <a:pt x="879" y="953"/>
                  </a:lnTo>
                  <a:lnTo>
                    <a:pt x="864" y="938"/>
                  </a:lnTo>
                  <a:lnTo>
                    <a:pt x="834" y="953"/>
                  </a:lnTo>
                  <a:lnTo>
                    <a:pt x="820" y="953"/>
                  </a:lnTo>
                  <a:lnTo>
                    <a:pt x="790" y="953"/>
                  </a:lnTo>
                  <a:lnTo>
                    <a:pt x="775" y="953"/>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789" name="Line 405"/>
            <p:cNvSpPr>
              <a:spLocks noChangeShapeType="1"/>
            </p:cNvSpPr>
            <p:nvPr/>
          </p:nvSpPr>
          <p:spPr bwMode="auto">
            <a:xfrm flipH="1">
              <a:off x="4930757" y="4368724"/>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790" name="Freeform 406"/>
            <p:cNvSpPr>
              <a:spLocks/>
            </p:cNvSpPr>
            <p:nvPr/>
          </p:nvSpPr>
          <p:spPr bwMode="auto">
            <a:xfrm>
              <a:off x="4762969" y="3764234"/>
              <a:ext cx="313203" cy="335337"/>
            </a:xfrm>
            <a:custGeom>
              <a:avLst/>
              <a:gdLst>
                <a:gd name="T0" fmla="*/ 0 w 328"/>
                <a:gd name="T1" fmla="*/ 0 h 401"/>
                <a:gd name="T2" fmla="*/ 0 w 328"/>
                <a:gd name="T3" fmla="*/ 0 h 401"/>
                <a:gd name="T4" fmla="*/ 0 w 328"/>
                <a:gd name="T5" fmla="*/ 0 h 401"/>
                <a:gd name="T6" fmla="*/ 0 w 328"/>
                <a:gd name="T7" fmla="*/ 0 h 401"/>
                <a:gd name="T8" fmla="*/ 0 w 328"/>
                <a:gd name="T9" fmla="*/ 0 h 401"/>
                <a:gd name="T10" fmla="*/ 0 w 328"/>
                <a:gd name="T11" fmla="*/ 0 h 401"/>
                <a:gd name="T12" fmla="*/ 0 w 328"/>
                <a:gd name="T13" fmla="*/ 0 h 401"/>
                <a:gd name="T14" fmla="*/ 0 w 328"/>
                <a:gd name="T15" fmla="*/ 0 h 401"/>
                <a:gd name="T16" fmla="*/ 0 w 328"/>
                <a:gd name="T17" fmla="*/ 0 h 401"/>
                <a:gd name="T18" fmla="*/ 0 w 328"/>
                <a:gd name="T19" fmla="*/ 0 h 401"/>
                <a:gd name="T20" fmla="*/ 0 w 328"/>
                <a:gd name="T21" fmla="*/ 0 h 401"/>
                <a:gd name="T22" fmla="*/ 0 w 328"/>
                <a:gd name="T23" fmla="*/ 0 h 401"/>
                <a:gd name="T24" fmla="*/ 0 w 328"/>
                <a:gd name="T25" fmla="*/ 0 h 401"/>
                <a:gd name="T26" fmla="*/ 0 w 328"/>
                <a:gd name="T27" fmla="*/ 0 h 401"/>
                <a:gd name="T28" fmla="*/ 0 w 328"/>
                <a:gd name="T29" fmla="*/ 0 h 401"/>
                <a:gd name="T30" fmla="*/ 0 w 328"/>
                <a:gd name="T31" fmla="*/ 0 h 401"/>
                <a:gd name="T32" fmla="*/ 0 w 328"/>
                <a:gd name="T33" fmla="*/ 0 h 401"/>
                <a:gd name="T34" fmla="*/ 0 w 328"/>
                <a:gd name="T35" fmla="*/ 0 h 401"/>
                <a:gd name="T36" fmla="*/ 0 w 328"/>
                <a:gd name="T37" fmla="*/ 0 h 401"/>
                <a:gd name="T38" fmla="*/ 0 w 328"/>
                <a:gd name="T39" fmla="*/ 0 h 401"/>
                <a:gd name="T40" fmla="*/ 0 w 328"/>
                <a:gd name="T41" fmla="*/ 0 h 401"/>
                <a:gd name="T42" fmla="*/ 0 w 328"/>
                <a:gd name="T43" fmla="*/ 0 h 401"/>
                <a:gd name="T44" fmla="*/ 0 w 328"/>
                <a:gd name="T45" fmla="*/ 0 h 401"/>
                <a:gd name="T46" fmla="*/ 0 w 328"/>
                <a:gd name="T47" fmla="*/ 0 h 401"/>
                <a:gd name="T48" fmla="*/ 0 w 328"/>
                <a:gd name="T49" fmla="*/ 0 h 401"/>
                <a:gd name="T50" fmla="*/ 0 w 328"/>
                <a:gd name="T51" fmla="*/ 0 h 401"/>
                <a:gd name="T52" fmla="*/ 0 w 328"/>
                <a:gd name="T53" fmla="*/ 0 h 401"/>
                <a:gd name="T54" fmla="*/ 0 w 328"/>
                <a:gd name="T55" fmla="*/ 0 h 401"/>
                <a:gd name="T56" fmla="*/ 0 w 328"/>
                <a:gd name="T57" fmla="*/ 0 h 401"/>
                <a:gd name="T58" fmla="*/ 0 w 328"/>
                <a:gd name="T59" fmla="*/ 0 h 401"/>
                <a:gd name="T60" fmla="*/ 0 w 328"/>
                <a:gd name="T61" fmla="*/ 0 h 401"/>
                <a:gd name="T62" fmla="*/ 0 w 328"/>
                <a:gd name="T63" fmla="*/ 0 h 401"/>
                <a:gd name="T64" fmla="*/ 0 w 328"/>
                <a:gd name="T65" fmla="*/ 0 h 401"/>
                <a:gd name="T66" fmla="*/ 0 w 328"/>
                <a:gd name="T67" fmla="*/ 0 h 401"/>
                <a:gd name="T68" fmla="*/ 0 w 328"/>
                <a:gd name="T69" fmla="*/ 0 h 401"/>
                <a:gd name="T70" fmla="*/ 0 w 328"/>
                <a:gd name="T71" fmla="*/ 0 h 401"/>
                <a:gd name="T72" fmla="*/ 0 w 328"/>
                <a:gd name="T73" fmla="*/ 0 h 401"/>
                <a:gd name="T74" fmla="*/ 0 w 328"/>
                <a:gd name="T75" fmla="*/ 0 h 4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401">
                  <a:moveTo>
                    <a:pt x="208" y="46"/>
                  </a:moveTo>
                  <a:lnTo>
                    <a:pt x="208" y="77"/>
                  </a:lnTo>
                  <a:lnTo>
                    <a:pt x="282" y="138"/>
                  </a:lnTo>
                  <a:lnTo>
                    <a:pt x="253" y="154"/>
                  </a:lnTo>
                  <a:lnTo>
                    <a:pt x="253" y="200"/>
                  </a:lnTo>
                  <a:lnTo>
                    <a:pt x="297" y="231"/>
                  </a:lnTo>
                  <a:lnTo>
                    <a:pt x="327" y="277"/>
                  </a:lnTo>
                  <a:lnTo>
                    <a:pt x="268" y="308"/>
                  </a:lnTo>
                  <a:lnTo>
                    <a:pt x="253" y="277"/>
                  </a:lnTo>
                  <a:lnTo>
                    <a:pt x="223" y="246"/>
                  </a:lnTo>
                  <a:lnTo>
                    <a:pt x="223" y="292"/>
                  </a:lnTo>
                  <a:lnTo>
                    <a:pt x="238" y="338"/>
                  </a:lnTo>
                  <a:lnTo>
                    <a:pt x="223" y="369"/>
                  </a:lnTo>
                  <a:lnTo>
                    <a:pt x="178" y="338"/>
                  </a:lnTo>
                  <a:lnTo>
                    <a:pt x="208" y="400"/>
                  </a:lnTo>
                  <a:lnTo>
                    <a:pt x="164" y="369"/>
                  </a:lnTo>
                  <a:lnTo>
                    <a:pt x="134" y="338"/>
                  </a:lnTo>
                  <a:lnTo>
                    <a:pt x="134" y="308"/>
                  </a:lnTo>
                  <a:lnTo>
                    <a:pt x="104" y="292"/>
                  </a:lnTo>
                  <a:lnTo>
                    <a:pt x="89" y="308"/>
                  </a:lnTo>
                  <a:lnTo>
                    <a:pt x="59" y="292"/>
                  </a:lnTo>
                  <a:lnTo>
                    <a:pt x="59" y="277"/>
                  </a:lnTo>
                  <a:lnTo>
                    <a:pt x="74" y="246"/>
                  </a:lnTo>
                  <a:lnTo>
                    <a:pt x="104" y="262"/>
                  </a:lnTo>
                  <a:lnTo>
                    <a:pt x="119" y="262"/>
                  </a:lnTo>
                  <a:lnTo>
                    <a:pt x="164" y="200"/>
                  </a:lnTo>
                  <a:lnTo>
                    <a:pt x="164" y="185"/>
                  </a:lnTo>
                  <a:lnTo>
                    <a:pt x="104" y="108"/>
                  </a:lnTo>
                  <a:lnTo>
                    <a:pt x="104" y="123"/>
                  </a:lnTo>
                  <a:lnTo>
                    <a:pt x="89" y="108"/>
                  </a:lnTo>
                  <a:lnTo>
                    <a:pt x="30" y="92"/>
                  </a:lnTo>
                  <a:lnTo>
                    <a:pt x="15" y="77"/>
                  </a:lnTo>
                  <a:lnTo>
                    <a:pt x="0" y="15"/>
                  </a:lnTo>
                  <a:lnTo>
                    <a:pt x="59" y="0"/>
                  </a:lnTo>
                  <a:lnTo>
                    <a:pt x="74" y="31"/>
                  </a:lnTo>
                  <a:lnTo>
                    <a:pt x="104" y="15"/>
                  </a:lnTo>
                  <a:lnTo>
                    <a:pt x="149" y="0"/>
                  </a:lnTo>
                  <a:lnTo>
                    <a:pt x="208" y="4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791" name="Freeform 407"/>
            <p:cNvSpPr>
              <a:spLocks/>
            </p:cNvSpPr>
            <p:nvPr/>
          </p:nvSpPr>
          <p:spPr bwMode="auto">
            <a:xfrm>
              <a:off x="4959840" y="3548030"/>
              <a:ext cx="304254" cy="167668"/>
            </a:xfrm>
            <a:custGeom>
              <a:avLst/>
              <a:gdLst>
                <a:gd name="T0" fmla="*/ 0 w 315"/>
                <a:gd name="T1" fmla="*/ 0 h 200"/>
                <a:gd name="T2" fmla="*/ 0 w 315"/>
                <a:gd name="T3" fmla="*/ 0 h 200"/>
                <a:gd name="T4" fmla="*/ 0 w 315"/>
                <a:gd name="T5" fmla="*/ 0 h 200"/>
                <a:gd name="T6" fmla="*/ 0 w 315"/>
                <a:gd name="T7" fmla="*/ 0 h 200"/>
                <a:gd name="T8" fmla="*/ 0 w 315"/>
                <a:gd name="T9" fmla="*/ 0 h 200"/>
                <a:gd name="T10" fmla="*/ 0 w 315"/>
                <a:gd name="T11" fmla="*/ 0 h 200"/>
                <a:gd name="T12" fmla="*/ 0 w 315"/>
                <a:gd name="T13" fmla="*/ 0 h 200"/>
                <a:gd name="T14" fmla="*/ 0 w 315"/>
                <a:gd name="T15" fmla="*/ 0 h 200"/>
                <a:gd name="T16" fmla="*/ 0 w 315"/>
                <a:gd name="T17" fmla="*/ 0 h 200"/>
                <a:gd name="T18" fmla="*/ 0 w 315"/>
                <a:gd name="T19" fmla="*/ 0 h 200"/>
                <a:gd name="T20" fmla="*/ 0 w 315"/>
                <a:gd name="T21" fmla="*/ 0 h 200"/>
                <a:gd name="T22" fmla="*/ 0 w 315"/>
                <a:gd name="T23" fmla="*/ 0 h 200"/>
                <a:gd name="T24" fmla="*/ 0 w 315"/>
                <a:gd name="T25" fmla="*/ 0 h 200"/>
                <a:gd name="T26" fmla="*/ 0 w 315"/>
                <a:gd name="T27" fmla="*/ 0 h 200"/>
                <a:gd name="T28" fmla="*/ 0 w 315"/>
                <a:gd name="T29" fmla="*/ 0 h 200"/>
                <a:gd name="T30" fmla="*/ 0 w 315"/>
                <a:gd name="T31" fmla="*/ 0 h 200"/>
                <a:gd name="T32" fmla="*/ 0 w 315"/>
                <a:gd name="T33" fmla="*/ 0 h 200"/>
                <a:gd name="T34" fmla="*/ 0 w 315"/>
                <a:gd name="T35" fmla="*/ 0 h 200"/>
                <a:gd name="T36" fmla="*/ 0 w 315"/>
                <a:gd name="T37" fmla="*/ 0 h 200"/>
                <a:gd name="T38" fmla="*/ 0 w 315"/>
                <a:gd name="T39" fmla="*/ 0 h 200"/>
                <a:gd name="T40" fmla="*/ 0 w 315"/>
                <a:gd name="T41" fmla="*/ 0 h 200"/>
                <a:gd name="T42" fmla="*/ 0 w 315"/>
                <a:gd name="T43" fmla="*/ 0 h 200"/>
                <a:gd name="T44" fmla="*/ 0 w 315"/>
                <a:gd name="T45" fmla="*/ 0 h 200"/>
                <a:gd name="T46" fmla="*/ 0 w 315"/>
                <a:gd name="T47" fmla="*/ 0 h 2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15" h="200">
                  <a:moveTo>
                    <a:pt x="30" y="153"/>
                  </a:moveTo>
                  <a:lnTo>
                    <a:pt x="0" y="168"/>
                  </a:lnTo>
                  <a:lnTo>
                    <a:pt x="15" y="184"/>
                  </a:lnTo>
                  <a:lnTo>
                    <a:pt x="45" y="184"/>
                  </a:lnTo>
                  <a:lnTo>
                    <a:pt x="60" y="199"/>
                  </a:lnTo>
                  <a:lnTo>
                    <a:pt x="105" y="153"/>
                  </a:lnTo>
                  <a:lnTo>
                    <a:pt x="135" y="153"/>
                  </a:lnTo>
                  <a:lnTo>
                    <a:pt x="135" y="138"/>
                  </a:lnTo>
                  <a:lnTo>
                    <a:pt x="164" y="122"/>
                  </a:lnTo>
                  <a:lnTo>
                    <a:pt x="179" y="138"/>
                  </a:lnTo>
                  <a:lnTo>
                    <a:pt x="284" y="77"/>
                  </a:lnTo>
                  <a:lnTo>
                    <a:pt x="314" y="15"/>
                  </a:lnTo>
                  <a:lnTo>
                    <a:pt x="75" y="0"/>
                  </a:lnTo>
                  <a:lnTo>
                    <a:pt x="75" y="31"/>
                  </a:lnTo>
                  <a:lnTo>
                    <a:pt x="105" y="46"/>
                  </a:lnTo>
                  <a:lnTo>
                    <a:pt x="150" y="46"/>
                  </a:lnTo>
                  <a:lnTo>
                    <a:pt x="135" y="77"/>
                  </a:lnTo>
                  <a:lnTo>
                    <a:pt x="90" y="77"/>
                  </a:lnTo>
                  <a:lnTo>
                    <a:pt x="60" y="61"/>
                  </a:lnTo>
                  <a:lnTo>
                    <a:pt x="30" y="122"/>
                  </a:lnTo>
                  <a:lnTo>
                    <a:pt x="60" y="138"/>
                  </a:lnTo>
                  <a:lnTo>
                    <a:pt x="45" y="138"/>
                  </a:lnTo>
                  <a:lnTo>
                    <a:pt x="45" y="153"/>
                  </a:lnTo>
                  <a:lnTo>
                    <a:pt x="30" y="153"/>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792" name="Freeform 408"/>
            <p:cNvSpPr>
              <a:spLocks/>
            </p:cNvSpPr>
            <p:nvPr/>
          </p:nvSpPr>
          <p:spPr bwMode="auto">
            <a:xfrm>
              <a:off x="4413972" y="3675987"/>
              <a:ext cx="158839" cy="143401"/>
            </a:xfrm>
            <a:custGeom>
              <a:avLst/>
              <a:gdLst>
                <a:gd name="T0" fmla="*/ 0 w 165"/>
                <a:gd name="T1" fmla="*/ 0 h 171"/>
                <a:gd name="T2" fmla="*/ 0 w 165"/>
                <a:gd name="T3" fmla="*/ 0 h 171"/>
                <a:gd name="T4" fmla="*/ 0 w 165"/>
                <a:gd name="T5" fmla="*/ 0 h 171"/>
                <a:gd name="T6" fmla="*/ 0 w 165"/>
                <a:gd name="T7" fmla="*/ 0 h 171"/>
                <a:gd name="T8" fmla="*/ 0 w 165"/>
                <a:gd name="T9" fmla="*/ 0 h 171"/>
                <a:gd name="T10" fmla="*/ 0 w 165"/>
                <a:gd name="T11" fmla="*/ 0 h 171"/>
                <a:gd name="T12" fmla="*/ 0 w 165"/>
                <a:gd name="T13" fmla="*/ 0 h 171"/>
                <a:gd name="T14" fmla="*/ 0 w 165"/>
                <a:gd name="T15" fmla="*/ 0 h 171"/>
                <a:gd name="T16" fmla="*/ 0 w 165"/>
                <a:gd name="T17" fmla="*/ 0 h 171"/>
                <a:gd name="T18" fmla="*/ 0 w 165"/>
                <a:gd name="T19" fmla="*/ 0 h 171"/>
                <a:gd name="T20" fmla="*/ 0 w 165"/>
                <a:gd name="T21" fmla="*/ 0 h 171"/>
                <a:gd name="T22" fmla="*/ 0 w 165"/>
                <a:gd name="T23" fmla="*/ 0 h 171"/>
                <a:gd name="T24" fmla="*/ 0 w 165"/>
                <a:gd name="T25" fmla="*/ 0 h 171"/>
                <a:gd name="T26" fmla="*/ 0 w 165"/>
                <a:gd name="T27" fmla="*/ 0 h 171"/>
                <a:gd name="T28" fmla="*/ 0 w 165"/>
                <a:gd name="T29" fmla="*/ 0 h 171"/>
                <a:gd name="T30" fmla="*/ 0 w 165"/>
                <a:gd name="T31" fmla="*/ 0 h 171"/>
                <a:gd name="T32" fmla="*/ 0 w 165"/>
                <a:gd name="T33" fmla="*/ 0 h 171"/>
                <a:gd name="T34" fmla="*/ 0 w 165"/>
                <a:gd name="T35" fmla="*/ 0 h 1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5" h="171">
                  <a:moveTo>
                    <a:pt x="45" y="0"/>
                  </a:moveTo>
                  <a:lnTo>
                    <a:pt x="89" y="0"/>
                  </a:lnTo>
                  <a:lnTo>
                    <a:pt x="89" y="15"/>
                  </a:lnTo>
                  <a:lnTo>
                    <a:pt x="104" y="0"/>
                  </a:lnTo>
                  <a:lnTo>
                    <a:pt x="134" y="31"/>
                  </a:lnTo>
                  <a:lnTo>
                    <a:pt x="164" y="31"/>
                  </a:lnTo>
                  <a:lnTo>
                    <a:pt x="164" y="62"/>
                  </a:lnTo>
                  <a:lnTo>
                    <a:pt x="164" y="155"/>
                  </a:lnTo>
                  <a:lnTo>
                    <a:pt x="104" y="170"/>
                  </a:lnTo>
                  <a:lnTo>
                    <a:pt x="60" y="124"/>
                  </a:lnTo>
                  <a:lnTo>
                    <a:pt x="15" y="108"/>
                  </a:lnTo>
                  <a:lnTo>
                    <a:pt x="0" y="77"/>
                  </a:lnTo>
                  <a:lnTo>
                    <a:pt x="60" y="93"/>
                  </a:lnTo>
                  <a:lnTo>
                    <a:pt x="60" y="62"/>
                  </a:lnTo>
                  <a:lnTo>
                    <a:pt x="30" y="46"/>
                  </a:lnTo>
                  <a:lnTo>
                    <a:pt x="30" y="31"/>
                  </a:lnTo>
                  <a:lnTo>
                    <a:pt x="45" y="31"/>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793" name="Freeform 409"/>
            <p:cNvSpPr>
              <a:spLocks/>
            </p:cNvSpPr>
            <p:nvPr/>
          </p:nvSpPr>
          <p:spPr bwMode="auto">
            <a:xfrm>
              <a:off x="4832322" y="3662751"/>
              <a:ext cx="201345" cy="114720"/>
            </a:xfrm>
            <a:custGeom>
              <a:avLst/>
              <a:gdLst>
                <a:gd name="T0" fmla="*/ 0 w 209"/>
                <a:gd name="T1" fmla="*/ 0 h 139"/>
                <a:gd name="T2" fmla="*/ 0 w 209"/>
                <a:gd name="T3" fmla="*/ 0 h 139"/>
                <a:gd name="T4" fmla="*/ 0 w 209"/>
                <a:gd name="T5" fmla="*/ 0 h 139"/>
                <a:gd name="T6" fmla="*/ 0 w 209"/>
                <a:gd name="T7" fmla="*/ 0 h 139"/>
                <a:gd name="T8" fmla="*/ 0 w 209"/>
                <a:gd name="T9" fmla="*/ 0 h 139"/>
                <a:gd name="T10" fmla="*/ 0 w 209"/>
                <a:gd name="T11" fmla="*/ 0 h 139"/>
                <a:gd name="T12" fmla="*/ 0 w 209"/>
                <a:gd name="T13" fmla="*/ 0 h 139"/>
                <a:gd name="T14" fmla="*/ 0 w 209"/>
                <a:gd name="T15" fmla="*/ 0 h 139"/>
                <a:gd name="T16" fmla="*/ 0 w 209"/>
                <a:gd name="T17" fmla="*/ 0 h 139"/>
                <a:gd name="T18" fmla="*/ 0 w 209"/>
                <a:gd name="T19" fmla="*/ 0 h 139"/>
                <a:gd name="T20" fmla="*/ 0 w 209"/>
                <a:gd name="T21" fmla="*/ 0 h 139"/>
                <a:gd name="T22" fmla="*/ 0 w 209"/>
                <a:gd name="T23" fmla="*/ 0 h 139"/>
                <a:gd name="T24" fmla="*/ 0 w 209"/>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9" h="139">
                  <a:moveTo>
                    <a:pt x="0" y="0"/>
                  </a:moveTo>
                  <a:lnTo>
                    <a:pt x="0" y="31"/>
                  </a:lnTo>
                  <a:lnTo>
                    <a:pt x="45" y="46"/>
                  </a:lnTo>
                  <a:lnTo>
                    <a:pt x="45" y="77"/>
                  </a:lnTo>
                  <a:lnTo>
                    <a:pt x="119" y="107"/>
                  </a:lnTo>
                  <a:lnTo>
                    <a:pt x="134" y="92"/>
                  </a:lnTo>
                  <a:lnTo>
                    <a:pt x="193" y="138"/>
                  </a:lnTo>
                  <a:lnTo>
                    <a:pt x="208" y="92"/>
                  </a:lnTo>
                  <a:lnTo>
                    <a:pt x="149" y="61"/>
                  </a:lnTo>
                  <a:lnTo>
                    <a:pt x="134" y="77"/>
                  </a:lnTo>
                  <a:lnTo>
                    <a:pt x="45" y="31"/>
                  </a:lnTo>
                  <a:lnTo>
                    <a:pt x="45"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794" name="Freeform 410"/>
            <p:cNvSpPr>
              <a:spLocks/>
            </p:cNvSpPr>
            <p:nvPr/>
          </p:nvSpPr>
          <p:spPr bwMode="auto">
            <a:xfrm>
              <a:off x="4315536" y="3636277"/>
              <a:ext cx="116332" cy="79422"/>
            </a:xfrm>
            <a:custGeom>
              <a:avLst/>
              <a:gdLst>
                <a:gd name="T0" fmla="*/ 0 w 121"/>
                <a:gd name="T1" fmla="*/ 0 h 93"/>
                <a:gd name="T2" fmla="*/ 0 w 121"/>
                <a:gd name="T3" fmla="*/ 0 h 93"/>
                <a:gd name="T4" fmla="*/ 0 w 121"/>
                <a:gd name="T5" fmla="*/ 0 h 93"/>
                <a:gd name="T6" fmla="*/ 0 w 121"/>
                <a:gd name="T7" fmla="*/ 0 h 93"/>
                <a:gd name="T8" fmla="*/ 0 w 121"/>
                <a:gd name="T9" fmla="*/ 0 h 93"/>
                <a:gd name="T10" fmla="*/ 0 w 121"/>
                <a:gd name="T11" fmla="*/ 0 h 93"/>
                <a:gd name="T12" fmla="*/ 0 w 121"/>
                <a:gd name="T13" fmla="*/ 0 h 93"/>
                <a:gd name="T14" fmla="*/ 0 w 121"/>
                <a:gd name="T15" fmla="*/ 0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 h="93">
                  <a:moveTo>
                    <a:pt x="0" y="92"/>
                  </a:moveTo>
                  <a:lnTo>
                    <a:pt x="45" y="92"/>
                  </a:lnTo>
                  <a:lnTo>
                    <a:pt x="75" y="31"/>
                  </a:lnTo>
                  <a:lnTo>
                    <a:pt x="120" y="31"/>
                  </a:lnTo>
                  <a:lnTo>
                    <a:pt x="105" y="0"/>
                  </a:lnTo>
                  <a:lnTo>
                    <a:pt x="60" y="0"/>
                  </a:lnTo>
                  <a:lnTo>
                    <a:pt x="15" y="31"/>
                  </a:lnTo>
                  <a:lnTo>
                    <a:pt x="0" y="92"/>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795" name="Freeform 411"/>
            <p:cNvSpPr>
              <a:spLocks/>
            </p:cNvSpPr>
            <p:nvPr/>
          </p:nvSpPr>
          <p:spPr bwMode="auto">
            <a:xfrm>
              <a:off x="4516882" y="3598772"/>
              <a:ext cx="143179" cy="77216"/>
            </a:xfrm>
            <a:custGeom>
              <a:avLst/>
              <a:gdLst>
                <a:gd name="T0" fmla="*/ 0 w 150"/>
                <a:gd name="T1" fmla="*/ 0 h 93"/>
                <a:gd name="T2" fmla="*/ 0 w 150"/>
                <a:gd name="T3" fmla="*/ 0 h 93"/>
                <a:gd name="T4" fmla="*/ 0 w 150"/>
                <a:gd name="T5" fmla="*/ 0 h 93"/>
                <a:gd name="T6" fmla="*/ 0 w 150"/>
                <a:gd name="T7" fmla="*/ 0 h 93"/>
                <a:gd name="T8" fmla="*/ 0 w 150"/>
                <a:gd name="T9" fmla="*/ 0 h 93"/>
                <a:gd name="T10" fmla="*/ 0 w 150"/>
                <a:gd name="T11" fmla="*/ 0 h 93"/>
                <a:gd name="T12" fmla="*/ 0 w 150"/>
                <a:gd name="T13" fmla="*/ 0 h 93"/>
                <a:gd name="T14" fmla="*/ 0 w 150"/>
                <a:gd name="T15" fmla="*/ 0 h 93"/>
                <a:gd name="T16" fmla="*/ 0 w 150"/>
                <a:gd name="T17" fmla="*/ 0 h 93"/>
                <a:gd name="T18" fmla="*/ 0 w 150"/>
                <a:gd name="T19" fmla="*/ 0 h 93"/>
                <a:gd name="T20" fmla="*/ 0 w 150"/>
                <a:gd name="T21" fmla="*/ 0 h 93"/>
                <a:gd name="T22" fmla="*/ 0 w 150"/>
                <a:gd name="T23" fmla="*/ 0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0" h="93">
                  <a:moveTo>
                    <a:pt x="30" y="15"/>
                  </a:moveTo>
                  <a:lnTo>
                    <a:pt x="75" y="31"/>
                  </a:lnTo>
                  <a:lnTo>
                    <a:pt x="134" y="0"/>
                  </a:lnTo>
                  <a:lnTo>
                    <a:pt x="134" y="31"/>
                  </a:lnTo>
                  <a:lnTo>
                    <a:pt x="149" y="31"/>
                  </a:lnTo>
                  <a:lnTo>
                    <a:pt x="149" y="61"/>
                  </a:lnTo>
                  <a:lnTo>
                    <a:pt x="75" y="61"/>
                  </a:lnTo>
                  <a:lnTo>
                    <a:pt x="45" y="92"/>
                  </a:lnTo>
                  <a:lnTo>
                    <a:pt x="0" y="61"/>
                  </a:lnTo>
                  <a:lnTo>
                    <a:pt x="30" y="46"/>
                  </a:lnTo>
                  <a:lnTo>
                    <a:pt x="0" y="31"/>
                  </a:lnTo>
                  <a:lnTo>
                    <a:pt x="30"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796" name="Freeform 412"/>
            <p:cNvSpPr>
              <a:spLocks/>
            </p:cNvSpPr>
            <p:nvPr/>
          </p:nvSpPr>
          <p:spPr bwMode="auto">
            <a:xfrm>
              <a:off x="4959840" y="4340044"/>
              <a:ext cx="116332" cy="105896"/>
            </a:xfrm>
            <a:custGeom>
              <a:avLst/>
              <a:gdLst>
                <a:gd name="T0" fmla="*/ 0 w 120"/>
                <a:gd name="T1" fmla="*/ 0 h 125"/>
                <a:gd name="T2" fmla="*/ 0 w 120"/>
                <a:gd name="T3" fmla="*/ 0 h 125"/>
                <a:gd name="T4" fmla="*/ 0 w 120"/>
                <a:gd name="T5" fmla="*/ 0 h 125"/>
                <a:gd name="T6" fmla="*/ 0 w 120"/>
                <a:gd name="T7" fmla="*/ 0 h 125"/>
                <a:gd name="T8" fmla="*/ 0 w 120"/>
                <a:gd name="T9" fmla="*/ 0 h 125"/>
                <a:gd name="T10" fmla="*/ 0 w 120"/>
                <a:gd name="T11" fmla="*/ 0 h 125"/>
                <a:gd name="T12" fmla="*/ 0 w 120"/>
                <a:gd name="T13" fmla="*/ 0 h 125"/>
                <a:gd name="T14" fmla="*/ 0 w 120"/>
                <a:gd name="T15" fmla="*/ 0 h 125"/>
                <a:gd name="T16" fmla="*/ 0 w 120"/>
                <a:gd name="T17" fmla="*/ 0 h 125"/>
                <a:gd name="T18" fmla="*/ 0 w 120"/>
                <a:gd name="T19" fmla="*/ 0 h 125"/>
                <a:gd name="T20" fmla="*/ 0 w 120"/>
                <a:gd name="T21" fmla="*/ 0 h 125"/>
                <a:gd name="T22" fmla="*/ 0 w 120"/>
                <a:gd name="T23" fmla="*/ 0 h 125"/>
                <a:gd name="T24" fmla="*/ 0 w 120"/>
                <a:gd name="T25" fmla="*/ 0 h 125"/>
                <a:gd name="T26" fmla="*/ 0 w 120"/>
                <a:gd name="T27" fmla="*/ 0 h 125"/>
                <a:gd name="T28" fmla="*/ 0 w 120"/>
                <a:gd name="T29" fmla="*/ 0 h 125"/>
                <a:gd name="T30" fmla="*/ 0 w 120"/>
                <a:gd name="T31" fmla="*/ 0 h 125"/>
                <a:gd name="T32" fmla="*/ 0 w 120"/>
                <a:gd name="T33" fmla="*/ 0 h 125"/>
                <a:gd name="T34" fmla="*/ 0 w 120"/>
                <a:gd name="T35" fmla="*/ 0 h 125"/>
                <a:gd name="T36" fmla="*/ 0 w 120"/>
                <a:gd name="T37" fmla="*/ 0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0" h="125">
                  <a:moveTo>
                    <a:pt x="89" y="0"/>
                  </a:moveTo>
                  <a:lnTo>
                    <a:pt x="89" y="16"/>
                  </a:lnTo>
                  <a:lnTo>
                    <a:pt x="60" y="47"/>
                  </a:lnTo>
                  <a:lnTo>
                    <a:pt x="74" y="62"/>
                  </a:lnTo>
                  <a:lnTo>
                    <a:pt x="104" y="62"/>
                  </a:lnTo>
                  <a:lnTo>
                    <a:pt x="104" y="93"/>
                  </a:lnTo>
                  <a:lnTo>
                    <a:pt x="119" y="109"/>
                  </a:lnTo>
                  <a:lnTo>
                    <a:pt x="104" y="124"/>
                  </a:lnTo>
                  <a:lnTo>
                    <a:pt x="89" y="109"/>
                  </a:lnTo>
                  <a:lnTo>
                    <a:pt x="89" y="93"/>
                  </a:lnTo>
                  <a:lnTo>
                    <a:pt x="60" y="124"/>
                  </a:lnTo>
                  <a:lnTo>
                    <a:pt x="74" y="93"/>
                  </a:lnTo>
                  <a:lnTo>
                    <a:pt x="45" y="109"/>
                  </a:lnTo>
                  <a:lnTo>
                    <a:pt x="60" y="93"/>
                  </a:lnTo>
                  <a:lnTo>
                    <a:pt x="0" y="93"/>
                  </a:lnTo>
                  <a:lnTo>
                    <a:pt x="0" y="78"/>
                  </a:lnTo>
                  <a:lnTo>
                    <a:pt x="45" y="47"/>
                  </a:lnTo>
                  <a:lnTo>
                    <a:pt x="74" y="0"/>
                  </a:lnTo>
                  <a:lnTo>
                    <a:pt x="89"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797" name="Freeform 413"/>
            <p:cNvSpPr>
              <a:spLocks/>
            </p:cNvSpPr>
            <p:nvPr/>
          </p:nvSpPr>
          <p:spPr bwMode="auto">
            <a:xfrm>
              <a:off x="4903910" y="3572298"/>
              <a:ext cx="69352" cy="103690"/>
            </a:xfrm>
            <a:custGeom>
              <a:avLst/>
              <a:gdLst>
                <a:gd name="T0" fmla="*/ 0 w 75"/>
                <a:gd name="T1" fmla="*/ 0 h 123"/>
                <a:gd name="T2" fmla="*/ 0 w 75"/>
                <a:gd name="T3" fmla="*/ 0 h 123"/>
                <a:gd name="T4" fmla="*/ 0 w 75"/>
                <a:gd name="T5" fmla="*/ 0 h 123"/>
                <a:gd name="T6" fmla="*/ 0 w 75"/>
                <a:gd name="T7" fmla="*/ 0 h 123"/>
                <a:gd name="T8" fmla="*/ 0 w 75"/>
                <a:gd name="T9" fmla="*/ 0 h 123"/>
                <a:gd name="T10" fmla="*/ 0 w 75"/>
                <a:gd name="T11" fmla="*/ 0 h 1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 h="123">
                  <a:moveTo>
                    <a:pt x="30" y="0"/>
                  </a:moveTo>
                  <a:lnTo>
                    <a:pt x="74" y="76"/>
                  </a:lnTo>
                  <a:lnTo>
                    <a:pt x="59" y="122"/>
                  </a:lnTo>
                  <a:lnTo>
                    <a:pt x="0" y="107"/>
                  </a:lnTo>
                  <a:lnTo>
                    <a:pt x="15" y="46"/>
                  </a:lnTo>
                  <a:lnTo>
                    <a:pt x="3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798" name="Freeform 414"/>
            <p:cNvSpPr>
              <a:spLocks/>
            </p:cNvSpPr>
            <p:nvPr/>
          </p:nvSpPr>
          <p:spPr bwMode="auto">
            <a:xfrm>
              <a:off x="4715989" y="3711286"/>
              <a:ext cx="89487" cy="66185"/>
            </a:xfrm>
            <a:custGeom>
              <a:avLst/>
              <a:gdLst>
                <a:gd name="T0" fmla="*/ 0 w 90"/>
                <a:gd name="T1" fmla="*/ 0 h 78"/>
                <a:gd name="T2" fmla="*/ 0 w 90"/>
                <a:gd name="T3" fmla="*/ 0 h 78"/>
                <a:gd name="T4" fmla="*/ 0 w 90"/>
                <a:gd name="T5" fmla="*/ 0 h 78"/>
                <a:gd name="T6" fmla="*/ 0 w 90"/>
                <a:gd name="T7" fmla="*/ 0 h 78"/>
                <a:gd name="T8" fmla="*/ 0 w 90"/>
                <a:gd name="T9" fmla="*/ 0 h 78"/>
                <a:gd name="T10" fmla="*/ 0 w 90"/>
                <a:gd name="T11" fmla="*/ 0 h 78"/>
                <a:gd name="T12" fmla="*/ 0 w 90"/>
                <a:gd name="T13" fmla="*/ 0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78">
                  <a:moveTo>
                    <a:pt x="0" y="46"/>
                  </a:moveTo>
                  <a:lnTo>
                    <a:pt x="15" y="0"/>
                  </a:lnTo>
                  <a:lnTo>
                    <a:pt x="89" y="0"/>
                  </a:lnTo>
                  <a:lnTo>
                    <a:pt x="74" y="46"/>
                  </a:lnTo>
                  <a:lnTo>
                    <a:pt x="30" y="46"/>
                  </a:lnTo>
                  <a:lnTo>
                    <a:pt x="15" y="77"/>
                  </a:lnTo>
                  <a:lnTo>
                    <a:pt x="0" y="4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799" name="Freeform 415"/>
            <p:cNvSpPr>
              <a:spLocks/>
            </p:cNvSpPr>
            <p:nvPr/>
          </p:nvSpPr>
          <p:spPr bwMode="auto">
            <a:xfrm>
              <a:off x="4456478" y="3572298"/>
              <a:ext cx="91723" cy="52948"/>
            </a:xfrm>
            <a:custGeom>
              <a:avLst/>
              <a:gdLst>
                <a:gd name="T0" fmla="*/ 0 w 91"/>
                <a:gd name="T1" fmla="*/ 0 h 62"/>
                <a:gd name="T2" fmla="*/ 0 w 91"/>
                <a:gd name="T3" fmla="*/ 0 h 62"/>
                <a:gd name="T4" fmla="*/ 0 w 91"/>
                <a:gd name="T5" fmla="*/ 0 h 62"/>
                <a:gd name="T6" fmla="*/ 0 w 91"/>
                <a:gd name="T7" fmla="*/ 0 h 62"/>
                <a:gd name="T8" fmla="*/ 0 w 91"/>
                <a:gd name="T9" fmla="*/ 0 h 62"/>
                <a:gd name="T10" fmla="*/ 0 w 91"/>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62">
                  <a:moveTo>
                    <a:pt x="0" y="31"/>
                  </a:moveTo>
                  <a:lnTo>
                    <a:pt x="15" y="61"/>
                  </a:lnTo>
                  <a:lnTo>
                    <a:pt x="90" y="31"/>
                  </a:lnTo>
                  <a:lnTo>
                    <a:pt x="90" y="0"/>
                  </a:lnTo>
                  <a:lnTo>
                    <a:pt x="30" y="0"/>
                  </a:lnTo>
                  <a:lnTo>
                    <a:pt x="0"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00" name="Freeform 416"/>
            <p:cNvSpPr>
              <a:spLocks/>
            </p:cNvSpPr>
            <p:nvPr/>
          </p:nvSpPr>
          <p:spPr bwMode="auto">
            <a:xfrm>
              <a:off x="4689143" y="3623039"/>
              <a:ext cx="85012" cy="66185"/>
            </a:xfrm>
            <a:custGeom>
              <a:avLst/>
              <a:gdLst>
                <a:gd name="T0" fmla="*/ 0 w 91"/>
                <a:gd name="T1" fmla="*/ 0 h 78"/>
                <a:gd name="T2" fmla="*/ 0 w 91"/>
                <a:gd name="T3" fmla="*/ 0 h 78"/>
                <a:gd name="T4" fmla="*/ 0 w 91"/>
                <a:gd name="T5" fmla="*/ 0 h 78"/>
                <a:gd name="T6" fmla="*/ 0 w 91"/>
                <a:gd name="T7" fmla="*/ 0 h 78"/>
                <a:gd name="T8" fmla="*/ 0 w 91"/>
                <a:gd name="T9" fmla="*/ 0 h 78"/>
                <a:gd name="T10" fmla="*/ 0 w 91"/>
                <a:gd name="T11" fmla="*/ 0 h 78"/>
                <a:gd name="T12" fmla="*/ 0 w 91"/>
                <a:gd name="T13" fmla="*/ 0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78">
                  <a:moveTo>
                    <a:pt x="0" y="0"/>
                  </a:moveTo>
                  <a:lnTo>
                    <a:pt x="0" y="46"/>
                  </a:lnTo>
                  <a:lnTo>
                    <a:pt x="45" y="77"/>
                  </a:lnTo>
                  <a:lnTo>
                    <a:pt x="90" y="31"/>
                  </a:lnTo>
                  <a:lnTo>
                    <a:pt x="75" y="0"/>
                  </a:lnTo>
                  <a:lnTo>
                    <a:pt x="45" y="31"/>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01" name="Freeform 417"/>
            <p:cNvSpPr>
              <a:spLocks/>
            </p:cNvSpPr>
            <p:nvPr/>
          </p:nvSpPr>
          <p:spPr bwMode="auto">
            <a:xfrm>
              <a:off x="4689143" y="3958377"/>
              <a:ext cx="85012" cy="63979"/>
            </a:xfrm>
            <a:custGeom>
              <a:avLst/>
              <a:gdLst>
                <a:gd name="T0" fmla="*/ 0 w 91"/>
                <a:gd name="T1" fmla="*/ 0 h 78"/>
                <a:gd name="T2" fmla="*/ 0 w 91"/>
                <a:gd name="T3" fmla="*/ 0 h 78"/>
                <a:gd name="T4" fmla="*/ 0 w 91"/>
                <a:gd name="T5" fmla="*/ 0 h 78"/>
                <a:gd name="T6" fmla="*/ 0 w 91"/>
                <a:gd name="T7" fmla="*/ 0 h 78"/>
                <a:gd name="T8" fmla="*/ 0 w 91"/>
                <a:gd name="T9" fmla="*/ 0 h 78"/>
                <a:gd name="T10" fmla="*/ 0 w 91"/>
                <a:gd name="T11" fmla="*/ 0 h 78"/>
                <a:gd name="T12" fmla="*/ 0 w 91"/>
                <a:gd name="T13" fmla="*/ 0 h 78"/>
                <a:gd name="T14" fmla="*/ 0 w 91"/>
                <a:gd name="T15" fmla="*/ 0 h 78"/>
                <a:gd name="T16" fmla="*/ 0 w 91"/>
                <a:gd name="T17" fmla="*/ 0 h 78"/>
                <a:gd name="T18" fmla="*/ 0 w 91"/>
                <a:gd name="T19" fmla="*/ 0 h 78"/>
                <a:gd name="T20" fmla="*/ 0 w 91"/>
                <a:gd name="T21" fmla="*/ 0 h 78"/>
                <a:gd name="T22" fmla="*/ 0 w 91"/>
                <a:gd name="T23" fmla="*/ 0 h 78"/>
                <a:gd name="T24" fmla="*/ 0 w 91"/>
                <a:gd name="T25" fmla="*/ 0 h 78"/>
                <a:gd name="T26" fmla="*/ 0 w 91"/>
                <a:gd name="T27" fmla="*/ 0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1" h="78">
                  <a:moveTo>
                    <a:pt x="45" y="0"/>
                  </a:moveTo>
                  <a:lnTo>
                    <a:pt x="60" y="0"/>
                  </a:lnTo>
                  <a:lnTo>
                    <a:pt x="75" y="46"/>
                  </a:lnTo>
                  <a:lnTo>
                    <a:pt x="75" y="62"/>
                  </a:lnTo>
                  <a:lnTo>
                    <a:pt x="90" y="62"/>
                  </a:lnTo>
                  <a:lnTo>
                    <a:pt x="75" y="77"/>
                  </a:lnTo>
                  <a:lnTo>
                    <a:pt x="60" y="77"/>
                  </a:lnTo>
                  <a:lnTo>
                    <a:pt x="75" y="46"/>
                  </a:lnTo>
                  <a:lnTo>
                    <a:pt x="45" y="46"/>
                  </a:lnTo>
                  <a:lnTo>
                    <a:pt x="30" y="62"/>
                  </a:lnTo>
                  <a:lnTo>
                    <a:pt x="15" y="62"/>
                  </a:lnTo>
                  <a:lnTo>
                    <a:pt x="0" y="46"/>
                  </a:lnTo>
                  <a:lnTo>
                    <a:pt x="30" y="46"/>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02" name="Freeform 418"/>
            <p:cNvSpPr>
              <a:spLocks/>
            </p:cNvSpPr>
            <p:nvPr/>
          </p:nvSpPr>
          <p:spPr bwMode="auto">
            <a:xfrm>
              <a:off x="4630977" y="3702462"/>
              <a:ext cx="44744" cy="75010"/>
            </a:xfrm>
            <a:custGeom>
              <a:avLst/>
              <a:gdLst>
                <a:gd name="T0" fmla="*/ 0 w 46"/>
                <a:gd name="T1" fmla="*/ 0 h 93"/>
                <a:gd name="T2" fmla="*/ 0 w 46"/>
                <a:gd name="T3" fmla="*/ 0 h 93"/>
                <a:gd name="T4" fmla="*/ 0 w 46"/>
                <a:gd name="T5" fmla="*/ 0 h 93"/>
                <a:gd name="T6" fmla="*/ 0 w 46"/>
                <a:gd name="T7" fmla="*/ 0 h 93"/>
                <a:gd name="T8" fmla="*/ 0 w 46"/>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93">
                  <a:moveTo>
                    <a:pt x="0" y="31"/>
                  </a:moveTo>
                  <a:lnTo>
                    <a:pt x="45" y="0"/>
                  </a:lnTo>
                  <a:lnTo>
                    <a:pt x="45" y="61"/>
                  </a:lnTo>
                  <a:lnTo>
                    <a:pt x="0" y="92"/>
                  </a:lnTo>
                  <a:lnTo>
                    <a:pt x="0"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03" name="Freeform 419"/>
            <p:cNvSpPr>
              <a:spLocks/>
            </p:cNvSpPr>
            <p:nvPr/>
          </p:nvSpPr>
          <p:spPr bwMode="auto">
            <a:xfrm>
              <a:off x="4588471" y="3548030"/>
              <a:ext cx="42506" cy="24268"/>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2">
                  <a:moveTo>
                    <a:pt x="0" y="16"/>
                  </a:moveTo>
                  <a:lnTo>
                    <a:pt x="0" y="31"/>
                  </a:lnTo>
                  <a:lnTo>
                    <a:pt x="45" y="31"/>
                  </a:lnTo>
                  <a:lnTo>
                    <a:pt x="45" y="0"/>
                  </a:lnTo>
                  <a:lnTo>
                    <a:pt x="30" y="16"/>
                  </a:lnTo>
                  <a:lnTo>
                    <a:pt x="15" y="16"/>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04" name="Freeform 420"/>
            <p:cNvSpPr>
              <a:spLocks/>
            </p:cNvSpPr>
            <p:nvPr/>
          </p:nvSpPr>
          <p:spPr bwMode="auto">
            <a:xfrm>
              <a:off x="3928508" y="4212086"/>
              <a:ext cx="44744" cy="52948"/>
            </a:xfrm>
            <a:custGeom>
              <a:avLst/>
              <a:gdLst>
                <a:gd name="T0" fmla="*/ 0 w 45"/>
                <a:gd name="T1" fmla="*/ 0 h 62"/>
                <a:gd name="T2" fmla="*/ 0 w 45"/>
                <a:gd name="T3" fmla="*/ 0 h 62"/>
                <a:gd name="T4" fmla="*/ 0 w 45"/>
                <a:gd name="T5" fmla="*/ 0 h 62"/>
                <a:gd name="T6" fmla="*/ 0 w 45"/>
                <a:gd name="T7" fmla="*/ 0 h 62"/>
                <a:gd name="T8" fmla="*/ 0 w 45"/>
                <a:gd name="T9" fmla="*/ 0 h 62"/>
                <a:gd name="T10" fmla="*/ 0 w 45"/>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62">
                  <a:moveTo>
                    <a:pt x="0" y="0"/>
                  </a:moveTo>
                  <a:lnTo>
                    <a:pt x="29" y="31"/>
                  </a:lnTo>
                  <a:lnTo>
                    <a:pt x="44" y="61"/>
                  </a:lnTo>
                  <a:lnTo>
                    <a:pt x="29" y="61"/>
                  </a:lnTo>
                  <a:lnTo>
                    <a:pt x="0" y="15"/>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05" name="Freeform 421"/>
            <p:cNvSpPr>
              <a:spLocks/>
            </p:cNvSpPr>
            <p:nvPr/>
          </p:nvSpPr>
          <p:spPr bwMode="auto">
            <a:xfrm>
              <a:off x="4689143" y="3548030"/>
              <a:ext cx="29083" cy="50742"/>
            </a:xfrm>
            <a:custGeom>
              <a:avLst/>
              <a:gdLst>
                <a:gd name="T0" fmla="*/ 0 w 32"/>
                <a:gd name="T1" fmla="*/ 0 h 62"/>
                <a:gd name="T2" fmla="*/ 0 w 32"/>
                <a:gd name="T3" fmla="*/ 0 h 62"/>
                <a:gd name="T4" fmla="*/ 0 w 32"/>
                <a:gd name="T5" fmla="*/ 0 h 62"/>
                <a:gd name="T6" fmla="*/ 0 w 32"/>
                <a:gd name="T7" fmla="*/ 0 h 62"/>
                <a:gd name="T8" fmla="*/ 0 w 32"/>
                <a:gd name="T9" fmla="*/ 0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2">
                  <a:moveTo>
                    <a:pt x="0" y="15"/>
                  </a:moveTo>
                  <a:lnTo>
                    <a:pt x="16" y="61"/>
                  </a:lnTo>
                  <a:lnTo>
                    <a:pt x="31" y="31"/>
                  </a:lnTo>
                  <a:lnTo>
                    <a:pt x="31" y="0"/>
                  </a:lnTo>
                  <a:lnTo>
                    <a:pt x="0"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06" name="Freeform 422"/>
            <p:cNvSpPr>
              <a:spLocks/>
            </p:cNvSpPr>
            <p:nvPr/>
          </p:nvSpPr>
          <p:spPr bwMode="auto">
            <a:xfrm>
              <a:off x="4715989" y="4035593"/>
              <a:ext cx="29083" cy="26474"/>
            </a:xfrm>
            <a:custGeom>
              <a:avLst/>
              <a:gdLst>
                <a:gd name="T0" fmla="*/ 0 w 30"/>
                <a:gd name="T1" fmla="*/ 0 h 32"/>
                <a:gd name="T2" fmla="*/ 0 w 30"/>
                <a:gd name="T3" fmla="*/ 0 h 32"/>
                <a:gd name="T4" fmla="*/ 0 w 30"/>
                <a:gd name="T5" fmla="*/ 0 h 32"/>
                <a:gd name="T6" fmla="*/ 0 w 30"/>
                <a:gd name="T7" fmla="*/ 0 h 32"/>
                <a:gd name="T8" fmla="*/ 0 w 30"/>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2">
                  <a:moveTo>
                    <a:pt x="29" y="0"/>
                  </a:moveTo>
                  <a:lnTo>
                    <a:pt x="0" y="31"/>
                  </a:lnTo>
                  <a:lnTo>
                    <a:pt x="0" y="16"/>
                  </a:lnTo>
                  <a:lnTo>
                    <a:pt x="15" y="0"/>
                  </a:lnTo>
                  <a:lnTo>
                    <a:pt x="29"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07" name="Freeform 423"/>
            <p:cNvSpPr>
              <a:spLocks/>
            </p:cNvSpPr>
            <p:nvPr/>
          </p:nvSpPr>
          <p:spPr bwMode="auto">
            <a:xfrm>
              <a:off x="4932994" y="4417259"/>
              <a:ext cx="15660" cy="28680"/>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0"/>
                  </a:moveTo>
                  <a:lnTo>
                    <a:pt x="16" y="16"/>
                  </a:lnTo>
                  <a:lnTo>
                    <a:pt x="16" y="31"/>
                  </a:lnTo>
                  <a:lnTo>
                    <a:pt x="0" y="31"/>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08" name="Freeform 424"/>
            <p:cNvSpPr>
              <a:spLocks/>
            </p:cNvSpPr>
            <p:nvPr/>
          </p:nvSpPr>
          <p:spPr bwMode="auto">
            <a:xfrm>
              <a:off x="4932994" y="3931903"/>
              <a:ext cx="29083" cy="37505"/>
            </a:xfrm>
            <a:custGeom>
              <a:avLst/>
              <a:gdLst>
                <a:gd name="T0" fmla="*/ 0 w 31"/>
                <a:gd name="T1" fmla="*/ 0 h 47"/>
                <a:gd name="T2" fmla="*/ 0 w 31"/>
                <a:gd name="T3" fmla="*/ 0 h 47"/>
                <a:gd name="T4" fmla="*/ 0 w 31"/>
                <a:gd name="T5" fmla="*/ 0 h 47"/>
                <a:gd name="T6" fmla="*/ 0 w 31"/>
                <a:gd name="T7" fmla="*/ 0 h 47"/>
                <a:gd name="T8" fmla="*/ 0 w 31"/>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47">
                  <a:moveTo>
                    <a:pt x="15" y="0"/>
                  </a:moveTo>
                  <a:lnTo>
                    <a:pt x="0" y="31"/>
                  </a:lnTo>
                  <a:lnTo>
                    <a:pt x="0" y="46"/>
                  </a:lnTo>
                  <a:lnTo>
                    <a:pt x="30" y="31"/>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09" name="Freeform 425"/>
            <p:cNvSpPr>
              <a:spLocks/>
            </p:cNvSpPr>
            <p:nvPr/>
          </p:nvSpPr>
          <p:spPr bwMode="auto">
            <a:xfrm>
              <a:off x="4903910" y="5160738"/>
              <a:ext cx="69352" cy="66185"/>
            </a:xfrm>
            <a:custGeom>
              <a:avLst/>
              <a:gdLst>
                <a:gd name="T0" fmla="*/ 0 w 75"/>
                <a:gd name="T1" fmla="*/ 0 h 78"/>
                <a:gd name="T2" fmla="*/ 0 w 75"/>
                <a:gd name="T3" fmla="*/ 0 h 78"/>
                <a:gd name="T4" fmla="*/ 0 w 75"/>
                <a:gd name="T5" fmla="*/ 0 h 78"/>
                <a:gd name="T6" fmla="*/ 0 w 75"/>
                <a:gd name="T7" fmla="*/ 0 h 78"/>
                <a:gd name="T8" fmla="*/ 0 w 75"/>
                <a:gd name="T9" fmla="*/ 0 h 78"/>
                <a:gd name="T10" fmla="*/ 0 w 75"/>
                <a:gd name="T11" fmla="*/ 0 h 78"/>
                <a:gd name="T12" fmla="*/ 0 w 75"/>
                <a:gd name="T13" fmla="*/ 0 h 78"/>
                <a:gd name="T14" fmla="*/ 0 w 75"/>
                <a:gd name="T15" fmla="*/ 0 h 78"/>
                <a:gd name="T16" fmla="*/ 0 w 75"/>
                <a:gd name="T17" fmla="*/ 0 h 78"/>
                <a:gd name="T18" fmla="*/ 0 w 75"/>
                <a:gd name="T19" fmla="*/ 0 h 78"/>
                <a:gd name="T20" fmla="*/ 0 w 75"/>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78">
                  <a:moveTo>
                    <a:pt x="15" y="0"/>
                  </a:moveTo>
                  <a:lnTo>
                    <a:pt x="15" y="15"/>
                  </a:lnTo>
                  <a:lnTo>
                    <a:pt x="0" y="31"/>
                  </a:lnTo>
                  <a:lnTo>
                    <a:pt x="0" y="62"/>
                  </a:lnTo>
                  <a:lnTo>
                    <a:pt x="30" y="77"/>
                  </a:lnTo>
                  <a:lnTo>
                    <a:pt x="30" y="62"/>
                  </a:lnTo>
                  <a:lnTo>
                    <a:pt x="74" y="77"/>
                  </a:lnTo>
                  <a:lnTo>
                    <a:pt x="74" y="46"/>
                  </a:lnTo>
                  <a:lnTo>
                    <a:pt x="59" y="31"/>
                  </a:lnTo>
                  <a:lnTo>
                    <a:pt x="74" y="15"/>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10" name="Freeform 426"/>
            <p:cNvSpPr>
              <a:spLocks/>
            </p:cNvSpPr>
            <p:nvPr/>
          </p:nvSpPr>
          <p:spPr bwMode="auto">
            <a:xfrm>
              <a:off x="4530305" y="5048223"/>
              <a:ext cx="214768" cy="282389"/>
            </a:xfrm>
            <a:custGeom>
              <a:avLst/>
              <a:gdLst>
                <a:gd name="T0" fmla="*/ 0 w 224"/>
                <a:gd name="T1" fmla="*/ 0 h 339"/>
                <a:gd name="T2" fmla="*/ 0 w 224"/>
                <a:gd name="T3" fmla="*/ 0 h 339"/>
                <a:gd name="T4" fmla="*/ 0 w 224"/>
                <a:gd name="T5" fmla="*/ 0 h 339"/>
                <a:gd name="T6" fmla="*/ 0 w 224"/>
                <a:gd name="T7" fmla="*/ 0 h 339"/>
                <a:gd name="T8" fmla="*/ 0 w 224"/>
                <a:gd name="T9" fmla="*/ 0 h 339"/>
                <a:gd name="T10" fmla="*/ 0 w 224"/>
                <a:gd name="T11" fmla="*/ 0 h 339"/>
                <a:gd name="T12" fmla="*/ 0 w 224"/>
                <a:gd name="T13" fmla="*/ 0 h 339"/>
                <a:gd name="T14" fmla="*/ 0 w 224"/>
                <a:gd name="T15" fmla="*/ 0 h 339"/>
                <a:gd name="T16" fmla="*/ 0 w 224"/>
                <a:gd name="T17" fmla="*/ 0 h 339"/>
                <a:gd name="T18" fmla="*/ 0 w 224"/>
                <a:gd name="T19" fmla="*/ 0 h 339"/>
                <a:gd name="T20" fmla="*/ 0 w 224"/>
                <a:gd name="T21" fmla="*/ 0 h 339"/>
                <a:gd name="T22" fmla="*/ 0 w 224"/>
                <a:gd name="T23" fmla="*/ 0 h 339"/>
                <a:gd name="T24" fmla="*/ 0 w 224"/>
                <a:gd name="T25" fmla="*/ 0 h 339"/>
                <a:gd name="T26" fmla="*/ 0 w 224"/>
                <a:gd name="T27" fmla="*/ 0 h 339"/>
                <a:gd name="T28" fmla="*/ 0 w 224"/>
                <a:gd name="T29" fmla="*/ 0 h 339"/>
                <a:gd name="T30" fmla="*/ 0 w 224"/>
                <a:gd name="T31" fmla="*/ 0 h 339"/>
                <a:gd name="T32" fmla="*/ 0 w 224"/>
                <a:gd name="T33" fmla="*/ 0 h 339"/>
                <a:gd name="T34" fmla="*/ 0 w 224"/>
                <a:gd name="T35" fmla="*/ 0 h 339"/>
                <a:gd name="T36" fmla="*/ 0 w 224"/>
                <a:gd name="T37" fmla="*/ 0 h 339"/>
                <a:gd name="T38" fmla="*/ 0 w 224"/>
                <a:gd name="T39" fmla="*/ 0 h 339"/>
                <a:gd name="T40" fmla="*/ 0 w 224"/>
                <a:gd name="T41" fmla="*/ 0 h 339"/>
                <a:gd name="T42" fmla="*/ 0 w 224"/>
                <a:gd name="T43" fmla="*/ 0 h 339"/>
                <a:gd name="T44" fmla="*/ 0 w 224"/>
                <a:gd name="T45" fmla="*/ 0 h 339"/>
                <a:gd name="T46" fmla="*/ 0 w 224"/>
                <a:gd name="T47" fmla="*/ 0 h 339"/>
                <a:gd name="T48" fmla="*/ 0 w 224"/>
                <a:gd name="T49" fmla="*/ 0 h 339"/>
                <a:gd name="T50" fmla="*/ 0 w 224"/>
                <a:gd name="T51" fmla="*/ 0 h 339"/>
                <a:gd name="T52" fmla="*/ 0 w 224"/>
                <a:gd name="T53" fmla="*/ 0 h 339"/>
                <a:gd name="T54" fmla="*/ 0 w 224"/>
                <a:gd name="T55" fmla="*/ 0 h 339"/>
                <a:gd name="T56" fmla="*/ 0 w 224"/>
                <a:gd name="T57" fmla="*/ 0 h 339"/>
                <a:gd name="T58" fmla="*/ 0 w 224"/>
                <a:gd name="T59" fmla="*/ 0 h 339"/>
                <a:gd name="T60" fmla="*/ 0 w 224"/>
                <a:gd name="T61" fmla="*/ 0 h 339"/>
                <a:gd name="T62" fmla="*/ 0 w 224"/>
                <a:gd name="T63" fmla="*/ 0 h 339"/>
                <a:gd name="T64" fmla="*/ 0 w 224"/>
                <a:gd name="T65" fmla="*/ 0 h 339"/>
                <a:gd name="T66" fmla="*/ 0 w 224"/>
                <a:gd name="T67" fmla="*/ 0 h 339"/>
                <a:gd name="T68" fmla="*/ 0 w 224"/>
                <a:gd name="T69" fmla="*/ 0 h 339"/>
                <a:gd name="T70" fmla="*/ 0 w 224"/>
                <a:gd name="T71" fmla="*/ 0 h 339"/>
                <a:gd name="T72" fmla="*/ 0 w 224"/>
                <a:gd name="T73" fmla="*/ 0 h 339"/>
                <a:gd name="T74" fmla="*/ 0 w 224"/>
                <a:gd name="T75" fmla="*/ 0 h 339"/>
                <a:gd name="T76" fmla="*/ 0 w 224"/>
                <a:gd name="T77" fmla="*/ 0 h 3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24" h="339">
                  <a:moveTo>
                    <a:pt x="15" y="200"/>
                  </a:moveTo>
                  <a:lnTo>
                    <a:pt x="0" y="230"/>
                  </a:lnTo>
                  <a:lnTo>
                    <a:pt x="59" y="246"/>
                  </a:lnTo>
                  <a:lnTo>
                    <a:pt x="74" y="261"/>
                  </a:lnTo>
                  <a:lnTo>
                    <a:pt x="89" y="261"/>
                  </a:lnTo>
                  <a:lnTo>
                    <a:pt x="104" y="292"/>
                  </a:lnTo>
                  <a:lnTo>
                    <a:pt x="119" y="292"/>
                  </a:lnTo>
                  <a:lnTo>
                    <a:pt x="134" y="292"/>
                  </a:lnTo>
                  <a:lnTo>
                    <a:pt x="164" y="307"/>
                  </a:lnTo>
                  <a:lnTo>
                    <a:pt x="178" y="338"/>
                  </a:lnTo>
                  <a:lnTo>
                    <a:pt x="178" y="292"/>
                  </a:lnTo>
                  <a:lnTo>
                    <a:pt x="178" y="277"/>
                  </a:lnTo>
                  <a:lnTo>
                    <a:pt x="178" y="261"/>
                  </a:lnTo>
                  <a:lnTo>
                    <a:pt x="193" y="246"/>
                  </a:lnTo>
                  <a:lnTo>
                    <a:pt x="164" y="246"/>
                  </a:lnTo>
                  <a:lnTo>
                    <a:pt x="164" y="230"/>
                  </a:lnTo>
                  <a:lnTo>
                    <a:pt x="193" y="230"/>
                  </a:lnTo>
                  <a:lnTo>
                    <a:pt x="193" y="215"/>
                  </a:lnTo>
                  <a:lnTo>
                    <a:pt x="208" y="215"/>
                  </a:lnTo>
                  <a:lnTo>
                    <a:pt x="223" y="230"/>
                  </a:lnTo>
                  <a:lnTo>
                    <a:pt x="208" y="184"/>
                  </a:lnTo>
                  <a:lnTo>
                    <a:pt x="208" y="138"/>
                  </a:lnTo>
                  <a:lnTo>
                    <a:pt x="178" y="138"/>
                  </a:lnTo>
                  <a:lnTo>
                    <a:pt x="119" y="108"/>
                  </a:lnTo>
                  <a:lnTo>
                    <a:pt x="119" y="77"/>
                  </a:lnTo>
                  <a:lnTo>
                    <a:pt x="104" y="77"/>
                  </a:lnTo>
                  <a:lnTo>
                    <a:pt x="119" y="31"/>
                  </a:lnTo>
                  <a:lnTo>
                    <a:pt x="149" y="15"/>
                  </a:lnTo>
                  <a:lnTo>
                    <a:pt x="149" y="0"/>
                  </a:lnTo>
                  <a:lnTo>
                    <a:pt x="134" y="0"/>
                  </a:lnTo>
                  <a:lnTo>
                    <a:pt x="119" y="15"/>
                  </a:lnTo>
                  <a:lnTo>
                    <a:pt x="74" y="31"/>
                  </a:lnTo>
                  <a:lnTo>
                    <a:pt x="74" y="61"/>
                  </a:lnTo>
                  <a:lnTo>
                    <a:pt x="45" y="77"/>
                  </a:lnTo>
                  <a:lnTo>
                    <a:pt x="30" y="92"/>
                  </a:lnTo>
                  <a:lnTo>
                    <a:pt x="30" y="108"/>
                  </a:lnTo>
                  <a:lnTo>
                    <a:pt x="30" y="123"/>
                  </a:lnTo>
                  <a:lnTo>
                    <a:pt x="30" y="184"/>
                  </a:lnTo>
                  <a:lnTo>
                    <a:pt x="15" y="20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11" name="Freeform 427"/>
            <p:cNvSpPr>
              <a:spLocks/>
            </p:cNvSpPr>
            <p:nvPr/>
          </p:nvSpPr>
          <p:spPr bwMode="auto">
            <a:xfrm>
              <a:off x="4630977" y="5048223"/>
              <a:ext cx="243850" cy="191936"/>
            </a:xfrm>
            <a:custGeom>
              <a:avLst/>
              <a:gdLst>
                <a:gd name="T0" fmla="*/ 0 w 255"/>
                <a:gd name="T1" fmla="*/ 0 h 231"/>
                <a:gd name="T2" fmla="*/ 0 w 255"/>
                <a:gd name="T3" fmla="*/ 0 h 231"/>
                <a:gd name="T4" fmla="*/ 0 w 255"/>
                <a:gd name="T5" fmla="*/ 0 h 231"/>
                <a:gd name="T6" fmla="*/ 0 w 255"/>
                <a:gd name="T7" fmla="*/ 0 h 231"/>
                <a:gd name="T8" fmla="*/ 0 w 255"/>
                <a:gd name="T9" fmla="*/ 0 h 231"/>
                <a:gd name="T10" fmla="*/ 0 w 255"/>
                <a:gd name="T11" fmla="*/ 0 h 231"/>
                <a:gd name="T12" fmla="*/ 0 w 255"/>
                <a:gd name="T13" fmla="*/ 0 h 231"/>
                <a:gd name="T14" fmla="*/ 0 w 255"/>
                <a:gd name="T15" fmla="*/ 0 h 231"/>
                <a:gd name="T16" fmla="*/ 0 w 255"/>
                <a:gd name="T17" fmla="*/ 0 h 231"/>
                <a:gd name="T18" fmla="*/ 0 w 255"/>
                <a:gd name="T19" fmla="*/ 0 h 231"/>
                <a:gd name="T20" fmla="*/ 0 w 255"/>
                <a:gd name="T21" fmla="*/ 0 h 231"/>
                <a:gd name="T22" fmla="*/ 0 w 255"/>
                <a:gd name="T23" fmla="*/ 0 h 231"/>
                <a:gd name="T24" fmla="*/ 0 w 255"/>
                <a:gd name="T25" fmla="*/ 0 h 231"/>
                <a:gd name="T26" fmla="*/ 0 w 255"/>
                <a:gd name="T27" fmla="*/ 0 h 231"/>
                <a:gd name="T28" fmla="*/ 0 w 255"/>
                <a:gd name="T29" fmla="*/ 0 h 231"/>
                <a:gd name="T30" fmla="*/ 0 w 255"/>
                <a:gd name="T31" fmla="*/ 0 h 231"/>
                <a:gd name="T32" fmla="*/ 0 w 255"/>
                <a:gd name="T33" fmla="*/ 0 h 231"/>
                <a:gd name="T34" fmla="*/ 0 w 255"/>
                <a:gd name="T35" fmla="*/ 0 h 231"/>
                <a:gd name="T36" fmla="*/ 0 w 255"/>
                <a:gd name="T37" fmla="*/ 0 h 231"/>
                <a:gd name="T38" fmla="*/ 0 w 255"/>
                <a:gd name="T39" fmla="*/ 0 h 231"/>
                <a:gd name="T40" fmla="*/ 0 w 255"/>
                <a:gd name="T41" fmla="*/ 0 h 231"/>
                <a:gd name="T42" fmla="*/ 0 w 255"/>
                <a:gd name="T43" fmla="*/ 0 h 231"/>
                <a:gd name="T44" fmla="*/ 0 w 255"/>
                <a:gd name="T45" fmla="*/ 0 h 231"/>
                <a:gd name="T46" fmla="*/ 0 w 255"/>
                <a:gd name="T47" fmla="*/ 0 h 231"/>
                <a:gd name="T48" fmla="*/ 0 w 255"/>
                <a:gd name="T49" fmla="*/ 0 h 231"/>
                <a:gd name="T50" fmla="*/ 0 w 255"/>
                <a:gd name="T51" fmla="*/ 0 h 231"/>
                <a:gd name="T52" fmla="*/ 0 w 255"/>
                <a:gd name="T53" fmla="*/ 0 h 231"/>
                <a:gd name="T54" fmla="*/ 0 w 255"/>
                <a:gd name="T55" fmla="*/ 0 h 231"/>
                <a:gd name="T56" fmla="*/ 0 w 255"/>
                <a:gd name="T57" fmla="*/ 0 h 231"/>
                <a:gd name="T58" fmla="*/ 0 w 255"/>
                <a:gd name="T59" fmla="*/ 0 h 231"/>
                <a:gd name="T60" fmla="*/ 0 w 255"/>
                <a:gd name="T61" fmla="*/ 0 h 231"/>
                <a:gd name="T62" fmla="*/ 0 w 255"/>
                <a:gd name="T63" fmla="*/ 0 h 231"/>
                <a:gd name="T64" fmla="*/ 0 w 255"/>
                <a:gd name="T65" fmla="*/ 0 h 231"/>
                <a:gd name="T66" fmla="*/ 0 w 255"/>
                <a:gd name="T67" fmla="*/ 0 h 231"/>
                <a:gd name="T68" fmla="*/ 0 w 255"/>
                <a:gd name="T69" fmla="*/ 0 h 231"/>
                <a:gd name="T70" fmla="*/ 0 w 255"/>
                <a:gd name="T71" fmla="*/ 0 h 231"/>
                <a:gd name="T72" fmla="*/ 0 w 255"/>
                <a:gd name="T73" fmla="*/ 0 h 231"/>
                <a:gd name="T74" fmla="*/ 0 w 255"/>
                <a:gd name="T75" fmla="*/ 0 h 2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55" h="231">
                  <a:moveTo>
                    <a:pt x="209" y="31"/>
                  </a:moveTo>
                  <a:lnTo>
                    <a:pt x="179" y="46"/>
                  </a:lnTo>
                  <a:lnTo>
                    <a:pt x="164" y="46"/>
                  </a:lnTo>
                  <a:lnTo>
                    <a:pt x="134" y="31"/>
                  </a:lnTo>
                  <a:lnTo>
                    <a:pt x="105" y="31"/>
                  </a:lnTo>
                  <a:lnTo>
                    <a:pt x="90" y="15"/>
                  </a:lnTo>
                  <a:lnTo>
                    <a:pt x="75" y="0"/>
                  </a:lnTo>
                  <a:lnTo>
                    <a:pt x="75" y="15"/>
                  </a:lnTo>
                  <a:lnTo>
                    <a:pt x="45" y="31"/>
                  </a:lnTo>
                  <a:lnTo>
                    <a:pt x="45" y="61"/>
                  </a:lnTo>
                  <a:lnTo>
                    <a:pt x="45" y="77"/>
                  </a:lnTo>
                  <a:lnTo>
                    <a:pt x="45" y="61"/>
                  </a:lnTo>
                  <a:lnTo>
                    <a:pt x="30" y="61"/>
                  </a:lnTo>
                  <a:lnTo>
                    <a:pt x="45" y="31"/>
                  </a:lnTo>
                  <a:lnTo>
                    <a:pt x="45" y="15"/>
                  </a:lnTo>
                  <a:lnTo>
                    <a:pt x="15" y="31"/>
                  </a:lnTo>
                  <a:lnTo>
                    <a:pt x="0" y="77"/>
                  </a:lnTo>
                  <a:lnTo>
                    <a:pt x="15" y="77"/>
                  </a:lnTo>
                  <a:lnTo>
                    <a:pt x="15" y="107"/>
                  </a:lnTo>
                  <a:lnTo>
                    <a:pt x="75" y="138"/>
                  </a:lnTo>
                  <a:lnTo>
                    <a:pt x="105" y="138"/>
                  </a:lnTo>
                  <a:lnTo>
                    <a:pt x="105" y="184"/>
                  </a:lnTo>
                  <a:lnTo>
                    <a:pt x="120" y="230"/>
                  </a:lnTo>
                  <a:lnTo>
                    <a:pt x="134" y="230"/>
                  </a:lnTo>
                  <a:lnTo>
                    <a:pt x="164" y="230"/>
                  </a:lnTo>
                  <a:lnTo>
                    <a:pt x="179" y="199"/>
                  </a:lnTo>
                  <a:lnTo>
                    <a:pt x="149" y="184"/>
                  </a:lnTo>
                  <a:lnTo>
                    <a:pt x="164" y="169"/>
                  </a:lnTo>
                  <a:lnTo>
                    <a:pt x="194" y="184"/>
                  </a:lnTo>
                  <a:lnTo>
                    <a:pt x="224" y="169"/>
                  </a:lnTo>
                  <a:lnTo>
                    <a:pt x="239" y="153"/>
                  </a:lnTo>
                  <a:lnTo>
                    <a:pt x="224" y="138"/>
                  </a:lnTo>
                  <a:lnTo>
                    <a:pt x="239" y="107"/>
                  </a:lnTo>
                  <a:lnTo>
                    <a:pt x="224" y="107"/>
                  </a:lnTo>
                  <a:lnTo>
                    <a:pt x="254" y="92"/>
                  </a:lnTo>
                  <a:lnTo>
                    <a:pt x="209" y="61"/>
                  </a:lnTo>
                  <a:lnTo>
                    <a:pt x="194" y="46"/>
                  </a:lnTo>
                  <a:lnTo>
                    <a:pt x="209"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12" name="Freeform 428"/>
            <p:cNvSpPr>
              <a:spLocks/>
            </p:cNvSpPr>
            <p:nvPr/>
          </p:nvSpPr>
          <p:spPr bwMode="auto">
            <a:xfrm>
              <a:off x="4845744" y="5125439"/>
              <a:ext cx="87249" cy="114720"/>
            </a:xfrm>
            <a:custGeom>
              <a:avLst/>
              <a:gdLst>
                <a:gd name="T0" fmla="*/ 0 w 91"/>
                <a:gd name="T1" fmla="*/ 0 h 139"/>
                <a:gd name="T2" fmla="*/ 0 w 91"/>
                <a:gd name="T3" fmla="*/ 0 h 139"/>
                <a:gd name="T4" fmla="*/ 0 w 91"/>
                <a:gd name="T5" fmla="*/ 0 h 139"/>
                <a:gd name="T6" fmla="*/ 0 w 91"/>
                <a:gd name="T7" fmla="*/ 0 h 139"/>
                <a:gd name="T8" fmla="*/ 0 w 91"/>
                <a:gd name="T9" fmla="*/ 0 h 139"/>
                <a:gd name="T10" fmla="*/ 0 w 91"/>
                <a:gd name="T11" fmla="*/ 0 h 139"/>
                <a:gd name="T12" fmla="*/ 0 w 91"/>
                <a:gd name="T13" fmla="*/ 0 h 139"/>
                <a:gd name="T14" fmla="*/ 0 w 91"/>
                <a:gd name="T15" fmla="*/ 0 h 139"/>
                <a:gd name="T16" fmla="*/ 0 w 91"/>
                <a:gd name="T17" fmla="*/ 0 h 139"/>
                <a:gd name="T18" fmla="*/ 0 w 91"/>
                <a:gd name="T19" fmla="*/ 0 h 139"/>
                <a:gd name="T20" fmla="*/ 0 w 91"/>
                <a:gd name="T21" fmla="*/ 0 h 139"/>
                <a:gd name="T22" fmla="*/ 0 w 91"/>
                <a:gd name="T23" fmla="*/ 0 h 139"/>
                <a:gd name="T24" fmla="*/ 0 w 91"/>
                <a:gd name="T25" fmla="*/ 0 h 139"/>
                <a:gd name="T26" fmla="*/ 0 w 91"/>
                <a:gd name="T27" fmla="*/ 0 h 139"/>
                <a:gd name="T28" fmla="*/ 0 w 91"/>
                <a:gd name="T29" fmla="*/ 0 h 139"/>
                <a:gd name="T30" fmla="*/ 0 w 91"/>
                <a:gd name="T31" fmla="*/ 0 h 139"/>
                <a:gd name="T32" fmla="*/ 0 w 91"/>
                <a:gd name="T33" fmla="*/ 0 h 139"/>
                <a:gd name="T34" fmla="*/ 0 w 91"/>
                <a:gd name="T35" fmla="*/ 0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1" h="139">
                  <a:moveTo>
                    <a:pt x="45" y="15"/>
                  </a:moveTo>
                  <a:lnTo>
                    <a:pt x="45" y="0"/>
                  </a:lnTo>
                  <a:lnTo>
                    <a:pt x="30" y="0"/>
                  </a:lnTo>
                  <a:lnTo>
                    <a:pt x="0" y="15"/>
                  </a:lnTo>
                  <a:lnTo>
                    <a:pt x="15" y="15"/>
                  </a:lnTo>
                  <a:lnTo>
                    <a:pt x="0" y="46"/>
                  </a:lnTo>
                  <a:lnTo>
                    <a:pt x="15" y="61"/>
                  </a:lnTo>
                  <a:lnTo>
                    <a:pt x="30" y="107"/>
                  </a:lnTo>
                  <a:lnTo>
                    <a:pt x="30" y="123"/>
                  </a:lnTo>
                  <a:lnTo>
                    <a:pt x="45" y="138"/>
                  </a:lnTo>
                  <a:lnTo>
                    <a:pt x="75" y="123"/>
                  </a:lnTo>
                  <a:lnTo>
                    <a:pt x="90" y="123"/>
                  </a:lnTo>
                  <a:lnTo>
                    <a:pt x="60" y="107"/>
                  </a:lnTo>
                  <a:lnTo>
                    <a:pt x="60" y="77"/>
                  </a:lnTo>
                  <a:lnTo>
                    <a:pt x="75" y="61"/>
                  </a:lnTo>
                  <a:lnTo>
                    <a:pt x="75" y="46"/>
                  </a:lnTo>
                  <a:lnTo>
                    <a:pt x="60" y="31"/>
                  </a:lnTo>
                  <a:lnTo>
                    <a:pt x="45"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13" name="Freeform 429"/>
            <p:cNvSpPr>
              <a:spLocks/>
            </p:cNvSpPr>
            <p:nvPr/>
          </p:nvSpPr>
          <p:spPr bwMode="auto">
            <a:xfrm>
              <a:off x="4456478" y="5098965"/>
              <a:ext cx="116332" cy="39711"/>
            </a:xfrm>
            <a:custGeom>
              <a:avLst/>
              <a:gdLst>
                <a:gd name="T0" fmla="*/ 0 w 120"/>
                <a:gd name="T1" fmla="*/ 0 h 47"/>
                <a:gd name="T2" fmla="*/ 0 w 120"/>
                <a:gd name="T3" fmla="*/ 0 h 47"/>
                <a:gd name="T4" fmla="*/ 0 w 120"/>
                <a:gd name="T5" fmla="*/ 0 h 47"/>
                <a:gd name="T6" fmla="*/ 0 w 120"/>
                <a:gd name="T7" fmla="*/ 0 h 47"/>
                <a:gd name="T8" fmla="*/ 0 w 120"/>
                <a:gd name="T9" fmla="*/ 0 h 47"/>
                <a:gd name="T10" fmla="*/ 0 w 120"/>
                <a:gd name="T11" fmla="*/ 0 h 47"/>
                <a:gd name="T12" fmla="*/ 0 w 120"/>
                <a:gd name="T13" fmla="*/ 0 h 47"/>
                <a:gd name="T14" fmla="*/ 0 w 120"/>
                <a:gd name="T15" fmla="*/ 0 h 47"/>
                <a:gd name="T16" fmla="*/ 0 w 120"/>
                <a:gd name="T17" fmla="*/ 0 h 47"/>
                <a:gd name="T18" fmla="*/ 0 w 120"/>
                <a:gd name="T19" fmla="*/ 0 h 47"/>
                <a:gd name="T20" fmla="*/ 0 w 120"/>
                <a:gd name="T21" fmla="*/ 0 h 47"/>
                <a:gd name="T22" fmla="*/ 0 w 120"/>
                <a:gd name="T23" fmla="*/ 0 h 47"/>
                <a:gd name="T24" fmla="*/ 0 w 120"/>
                <a:gd name="T25" fmla="*/ 0 h 47"/>
                <a:gd name="T26" fmla="*/ 0 w 120"/>
                <a:gd name="T27" fmla="*/ 0 h 47"/>
                <a:gd name="T28" fmla="*/ 0 w 120"/>
                <a:gd name="T29" fmla="*/ 0 h 47"/>
                <a:gd name="T30" fmla="*/ 0 w 120"/>
                <a:gd name="T31" fmla="*/ 0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0" h="47">
                  <a:moveTo>
                    <a:pt x="60" y="15"/>
                  </a:moveTo>
                  <a:lnTo>
                    <a:pt x="89" y="31"/>
                  </a:lnTo>
                  <a:lnTo>
                    <a:pt x="104" y="46"/>
                  </a:lnTo>
                  <a:lnTo>
                    <a:pt x="104" y="31"/>
                  </a:lnTo>
                  <a:lnTo>
                    <a:pt x="119" y="15"/>
                  </a:lnTo>
                  <a:lnTo>
                    <a:pt x="89" y="0"/>
                  </a:lnTo>
                  <a:lnTo>
                    <a:pt x="74" y="0"/>
                  </a:lnTo>
                  <a:lnTo>
                    <a:pt x="60" y="0"/>
                  </a:lnTo>
                  <a:lnTo>
                    <a:pt x="30" y="0"/>
                  </a:lnTo>
                  <a:lnTo>
                    <a:pt x="15" y="0"/>
                  </a:lnTo>
                  <a:lnTo>
                    <a:pt x="0" y="31"/>
                  </a:lnTo>
                  <a:lnTo>
                    <a:pt x="30" y="31"/>
                  </a:lnTo>
                  <a:lnTo>
                    <a:pt x="45" y="46"/>
                  </a:lnTo>
                  <a:lnTo>
                    <a:pt x="60" y="46"/>
                  </a:lnTo>
                  <a:lnTo>
                    <a:pt x="60" y="31"/>
                  </a:lnTo>
                  <a:lnTo>
                    <a:pt x="60"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14" name="Line 430"/>
            <p:cNvSpPr>
              <a:spLocks noChangeShapeType="1"/>
            </p:cNvSpPr>
            <p:nvPr/>
          </p:nvSpPr>
          <p:spPr bwMode="auto">
            <a:xfrm>
              <a:off x="4845744" y="5048223"/>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815" name="Line 431"/>
            <p:cNvSpPr>
              <a:spLocks noChangeShapeType="1"/>
            </p:cNvSpPr>
            <p:nvPr/>
          </p:nvSpPr>
          <p:spPr bwMode="auto">
            <a:xfrm>
              <a:off x="4816661" y="4982038"/>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816" name="Line 432"/>
            <p:cNvSpPr>
              <a:spLocks noChangeShapeType="1"/>
            </p:cNvSpPr>
            <p:nvPr/>
          </p:nvSpPr>
          <p:spPr bwMode="auto">
            <a:xfrm>
              <a:off x="4816661" y="4944533"/>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817" name="Freeform 433"/>
            <p:cNvSpPr>
              <a:spLocks/>
            </p:cNvSpPr>
            <p:nvPr/>
          </p:nvSpPr>
          <p:spPr bwMode="auto">
            <a:xfrm>
              <a:off x="4675720" y="4931297"/>
              <a:ext cx="55929" cy="39711"/>
            </a:xfrm>
            <a:custGeom>
              <a:avLst/>
              <a:gdLst>
                <a:gd name="T0" fmla="*/ 0 w 60"/>
                <a:gd name="T1" fmla="*/ 0 h 47"/>
                <a:gd name="T2" fmla="*/ 0 w 60"/>
                <a:gd name="T3" fmla="*/ 0 h 47"/>
                <a:gd name="T4" fmla="*/ 0 w 60"/>
                <a:gd name="T5" fmla="*/ 0 h 47"/>
                <a:gd name="T6" fmla="*/ 0 w 60"/>
                <a:gd name="T7" fmla="*/ 0 h 47"/>
                <a:gd name="T8" fmla="*/ 0 w 60"/>
                <a:gd name="T9" fmla="*/ 0 h 47"/>
                <a:gd name="T10" fmla="*/ 0 w 60"/>
                <a:gd name="T11" fmla="*/ 0 h 47"/>
                <a:gd name="T12" fmla="*/ 0 w 60"/>
                <a:gd name="T13" fmla="*/ 0 h 47"/>
                <a:gd name="T14" fmla="*/ 0 w 60"/>
                <a:gd name="T15" fmla="*/ 0 h 47"/>
                <a:gd name="T16" fmla="*/ 0 w 60"/>
                <a:gd name="T17" fmla="*/ 0 h 47"/>
                <a:gd name="T18" fmla="*/ 0 w 60"/>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47">
                  <a:moveTo>
                    <a:pt x="0" y="0"/>
                  </a:moveTo>
                  <a:lnTo>
                    <a:pt x="0" y="15"/>
                  </a:lnTo>
                  <a:lnTo>
                    <a:pt x="0" y="46"/>
                  </a:lnTo>
                  <a:lnTo>
                    <a:pt x="15" y="31"/>
                  </a:lnTo>
                  <a:lnTo>
                    <a:pt x="44" y="31"/>
                  </a:lnTo>
                  <a:lnTo>
                    <a:pt x="59" y="15"/>
                  </a:lnTo>
                  <a:lnTo>
                    <a:pt x="44" y="15"/>
                  </a:lnTo>
                  <a:lnTo>
                    <a:pt x="44" y="0"/>
                  </a:lnTo>
                  <a:lnTo>
                    <a:pt x="30"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18" name="Freeform 434"/>
            <p:cNvSpPr>
              <a:spLocks/>
            </p:cNvSpPr>
            <p:nvPr/>
          </p:nvSpPr>
          <p:spPr bwMode="auto">
            <a:xfrm>
              <a:off x="4845744" y="5072491"/>
              <a:ext cx="15660" cy="15443"/>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16"/>
                  </a:moveTo>
                  <a:lnTo>
                    <a:pt x="16" y="16"/>
                  </a:lnTo>
                  <a:lnTo>
                    <a:pt x="16" y="0"/>
                  </a:lnTo>
                  <a:lnTo>
                    <a:pt x="0" y="0"/>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19" name="Freeform 435"/>
            <p:cNvSpPr>
              <a:spLocks/>
            </p:cNvSpPr>
            <p:nvPr/>
          </p:nvSpPr>
          <p:spPr bwMode="auto">
            <a:xfrm>
              <a:off x="4745072" y="4944533"/>
              <a:ext cx="17897" cy="13237"/>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0" y="0"/>
                  </a:lnTo>
                  <a:lnTo>
                    <a:pt x="0" y="16"/>
                  </a:lnTo>
                  <a:lnTo>
                    <a:pt x="16" y="16"/>
                  </a:lnTo>
                  <a:lnTo>
                    <a:pt x="16"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20" name="Freeform 436"/>
            <p:cNvSpPr>
              <a:spLocks/>
            </p:cNvSpPr>
            <p:nvPr/>
          </p:nvSpPr>
          <p:spPr bwMode="auto">
            <a:xfrm>
              <a:off x="4845744" y="5008512"/>
              <a:ext cx="15660" cy="1323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21" name="Line 437"/>
            <p:cNvSpPr>
              <a:spLocks noChangeShapeType="1"/>
            </p:cNvSpPr>
            <p:nvPr/>
          </p:nvSpPr>
          <p:spPr bwMode="auto">
            <a:xfrm flipH="1">
              <a:off x="4832322" y="5008512"/>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822" name="Line 438"/>
            <p:cNvSpPr>
              <a:spLocks noChangeShapeType="1"/>
            </p:cNvSpPr>
            <p:nvPr/>
          </p:nvSpPr>
          <p:spPr bwMode="auto">
            <a:xfrm>
              <a:off x="4832322" y="4997481"/>
              <a:ext cx="0" cy="11031"/>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823" name="Freeform 439"/>
            <p:cNvSpPr>
              <a:spLocks/>
            </p:cNvSpPr>
            <p:nvPr/>
          </p:nvSpPr>
          <p:spPr bwMode="auto">
            <a:xfrm>
              <a:off x="4803238" y="4957770"/>
              <a:ext cx="15660" cy="1544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24" name="Line 440"/>
            <p:cNvSpPr>
              <a:spLocks noChangeShapeType="1"/>
            </p:cNvSpPr>
            <p:nvPr/>
          </p:nvSpPr>
          <p:spPr bwMode="auto">
            <a:xfrm>
              <a:off x="4774155" y="4957770"/>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825" name="Freeform 441"/>
            <p:cNvSpPr>
              <a:spLocks/>
            </p:cNvSpPr>
            <p:nvPr/>
          </p:nvSpPr>
          <p:spPr bwMode="auto">
            <a:xfrm>
              <a:off x="4816661" y="4971007"/>
              <a:ext cx="15660" cy="1323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0"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26" name="Freeform 442"/>
            <p:cNvSpPr>
              <a:spLocks/>
            </p:cNvSpPr>
            <p:nvPr/>
          </p:nvSpPr>
          <p:spPr bwMode="auto">
            <a:xfrm>
              <a:off x="4973262" y="6175574"/>
              <a:ext cx="29083" cy="26474"/>
            </a:xfrm>
            <a:custGeom>
              <a:avLst/>
              <a:gdLst>
                <a:gd name="T0" fmla="*/ 0 w 31"/>
                <a:gd name="T1" fmla="*/ 0 h 32"/>
                <a:gd name="T2" fmla="*/ 0 w 31"/>
                <a:gd name="T3" fmla="*/ 0 h 32"/>
                <a:gd name="T4" fmla="*/ 0 w 31"/>
                <a:gd name="T5" fmla="*/ 0 h 32"/>
                <a:gd name="T6" fmla="*/ 0 w 31"/>
                <a:gd name="T7" fmla="*/ 0 h 32"/>
                <a:gd name="T8" fmla="*/ 0 w 31"/>
                <a:gd name="T9" fmla="*/ 0 h 32"/>
                <a:gd name="T10" fmla="*/ 0 w 31"/>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32">
                  <a:moveTo>
                    <a:pt x="15" y="0"/>
                  </a:moveTo>
                  <a:lnTo>
                    <a:pt x="0" y="31"/>
                  </a:lnTo>
                  <a:lnTo>
                    <a:pt x="15" y="31"/>
                  </a:lnTo>
                  <a:lnTo>
                    <a:pt x="15" y="16"/>
                  </a:lnTo>
                  <a:lnTo>
                    <a:pt x="30" y="16"/>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27" name="Freeform 443"/>
            <p:cNvSpPr>
              <a:spLocks/>
            </p:cNvSpPr>
            <p:nvPr/>
          </p:nvSpPr>
          <p:spPr bwMode="auto">
            <a:xfrm>
              <a:off x="4959840" y="6175574"/>
              <a:ext cx="17897" cy="13237"/>
            </a:xfrm>
            <a:custGeom>
              <a:avLst/>
              <a:gdLst>
                <a:gd name="T0" fmla="*/ 0 w 18"/>
                <a:gd name="T1" fmla="*/ 0 h 17"/>
                <a:gd name="T2" fmla="*/ 0 w 18"/>
                <a:gd name="T3" fmla="*/ 0 h 17"/>
                <a:gd name="T4" fmla="*/ 0 w 18"/>
                <a:gd name="T5" fmla="*/ 0 h 17"/>
                <a:gd name="T6" fmla="*/ 0 w 18"/>
                <a:gd name="T7" fmla="*/ 0 h 17"/>
                <a:gd name="T8" fmla="*/ 0 w 1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7">
                  <a:moveTo>
                    <a:pt x="17" y="0"/>
                  </a:moveTo>
                  <a:lnTo>
                    <a:pt x="0" y="0"/>
                  </a:lnTo>
                  <a:lnTo>
                    <a:pt x="0" y="16"/>
                  </a:lnTo>
                  <a:lnTo>
                    <a:pt x="17" y="16"/>
                  </a:lnTo>
                  <a:lnTo>
                    <a:pt x="17"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28" name="Freeform 444"/>
            <p:cNvSpPr>
              <a:spLocks/>
            </p:cNvSpPr>
            <p:nvPr/>
          </p:nvSpPr>
          <p:spPr bwMode="auto">
            <a:xfrm>
              <a:off x="4729412" y="5624033"/>
              <a:ext cx="272933" cy="591253"/>
            </a:xfrm>
            <a:custGeom>
              <a:avLst/>
              <a:gdLst>
                <a:gd name="T0" fmla="*/ 0 w 284"/>
                <a:gd name="T1" fmla="*/ 0 h 708"/>
                <a:gd name="T2" fmla="*/ 0 w 284"/>
                <a:gd name="T3" fmla="*/ 0 h 708"/>
                <a:gd name="T4" fmla="*/ 0 w 284"/>
                <a:gd name="T5" fmla="*/ 0 h 708"/>
                <a:gd name="T6" fmla="*/ 0 w 284"/>
                <a:gd name="T7" fmla="*/ 0 h 708"/>
                <a:gd name="T8" fmla="*/ 0 w 284"/>
                <a:gd name="T9" fmla="*/ 0 h 708"/>
                <a:gd name="T10" fmla="*/ 0 w 284"/>
                <a:gd name="T11" fmla="*/ 0 h 708"/>
                <a:gd name="T12" fmla="*/ 0 w 284"/>
                <a:gd name="T13" fmla="*/ 0 h 708"/>
                <a:gd name="T14" fmla="*/ 0 w 284"/>
                <a:gd name="T15" fmla="*/ 0 h 708"/>
                <a:gd name="T16" fmla="*/ 0 w 284"/>
                <a:gd name="T17" fmla="*/ 0 h 708"/>
                <a:gd name="T18" fmla="*/ 0 w 284"/>
                <a:gd name="T19" fmla="*/ 0 h 708"/>
                <a:gd name="T20" fmla="*/ 0 w 284"/>
                <a:gd name="T21" fmla="*/ 0 h 708"/>
                <a:gd name="T22" fmla="*/ 0 w 284"/>
                <a:gd name="T23" fmla="*/ 0 h 708"/>
                <a:gd name="T24" fmla="*/ 0 w 284"/>
                <a:gd name="T25" fmla="*/ 0 h 708"/>
                <a:gd name="T26" fmla="*/ 0 w 284"/>
                <a:gd name="T27" fmla="*/ 0 h 708"/>
                <a:gd name="T28" fmla="*/ 0 w 284"/>
                <a:gd name="T29" fmla="*/ 0 h 708"/>
                <a:gd name="T30" fmla="*/ 0 w 284"/>
                <a:gd name="T31" fmla="*/ 0 h 708"/>
                <a:gd name="T32" fmla="*/ 0 w 284"/>
                <a:gd name="T33" fmla="*/ 0 h 708"/>
                <a:gd name="T34" fmla="*/ 0 w 284"/>
                <a:gd name="T35" fmla="*/ 0 h 708"/>
                <a:gd name="T36" fmla="*/ 0 w 284"/>
                <a:gd name="T37" fmla="*/ 0 h 708"/>
                <a:gd name="T38" fmla="*/ 0 w 284"/>
                <a:gd name="T39" fmla="*/ 0 h 708"/>
                <a:gd name="T40" fmla="*/ 0 w 284"/>
                <a:gd name="T41" fmla="*/ 0 h 708"/>
                <a:gd name="T42" fmla="*/ 0 w 284"/>
                <a:gd name="T43" fmla="*/ 0 h 708"/>
                <a:gd name="T44" fmla="*/ 0 w 284"/>
                <a:gd name="T45" fmla="*/ 0 h 708"/>
                <a:gd name="T46" fmla="*/ 0 w 284"/>
                <a:gd name="T47" fmla="*/ 0 h 708"/>
                <a:gd name="T48" fmla="*/ 0 w 284"/>
                <a:gd name="T49" fmla="*/ 0 h 708"/>
                <a:gd name="T50" fmla="*/ 0 w 284"/>
                <a:gd name="T51" fmla="*/ 0 h 708"/>
                <a:gd name="T52" fmla="*/ 0 w 284"/>
                <a:gd name="T53" fmla="*/ 0 h 708"/>
                <a:gd name="T54" fmla="*/ 0 w 284"/>
                <a:gd name="T55" fmla="*/ 0 h 708"/>
                <a:gd name="T56" fmla="*/ 0 w 284"/>
                <a:gd name="T57" fmla="*/ 0 h 708"/>
                <a:gd name="T58" fmla="*/ 0 w 284"/>
                <a:gd name="T59" fmla="*/ 0 h 708"/>
                <a:gd name="T60" fmla="*/ 0 w 284"/>
                <a:gd name="T61" fmla="*/ 0 h 708"/>
                <a:gd name="T62" fmla="*/ 0 w 284"/>
                <a:gd name="T63" fmla="*/ 0 h 708"/>
                <a:gd name="T64" fmla="*/ 0 w 284"/>
                <a:gd name="T65" fmla="*/ 0 h 708"/>
                <a:gd name="T66" fmla="*/ 0 w 284"/>
                <a:gd name="T67" fmla="*/ 0 h 708"/>
                <a:gd name="T68" fmla="*/ 0 w 284"/>
                <a:gd name="T69" fmla="*/ 0 h 708"/>
                <a:gd name="T70" fmla="*/ 0 w 284"/>
                <a:gd name="T71" fmla="*/ 0 h 708"/>
                <a:gd name="T72" fmla="*/ 0 w 284"/>
                <a:gd name="T73" fmla="*/ 0 h 708"/>
                <a:gd name="T74" fmla="*/ 0 w 284"/>
                <a:gd name="T75" fmla="*/ 0 h 708"/>
                <a:gd name="T76" fmla="*/ 0 w 284"/>
                <a:gd name="T77" fmla="*/ 0 h 708"/>
                <a:gd name="T78" fmla="*/ 0 w 284"/>
                <a:gd name="T79" fmla="*/ 0 h 708"/>
                <a:gd name="T80" fmla="*/ 0 w 284"/>
                <a:gd name="T81" fmla="*/ 0 h 708"/>
                <a:gd name="T82" fmla="*/ 0 w 284"/>
                <a:gd name="T83" fmla="*/ 0 h 708"/>
                <a:gd name="T84" fmla="*/ 0 w 284"/>
                <a:gd name="T85" fmla="*/ 0 h 708"/>
                <a:gd name="T86" fmla="*/ 0 w 284"/>
                <a:gd name="T87" fmla="*/ 0 h 708"/>
                <a:gd name="T88" fmla="*/ 0 w 284"/>
                <a:gd name="T89" fmla="*/ 0 h 708"/>
                <a:gd name="T90" fmla="*/ 0 w 284"/>
                <a:gd name="T91" fmla="*/ 0 h 708"/>
                <a:gd name="T92" fmla="*/ 0 w 284"/>
                <a:gd name="T93" fmla="*/ 0 h 708"/>
                <a:gd name="T94" fmla="*/ 0 w 284"/>
                <a:gd name="T95" fmla="*/ 0 h 708"/>
                <a:gd name="T96" fmla="*/ 0 w 284"/>
                <a:gd name="T97" fmla="*/ 0 h 708"/>
                <a:gd name="T98" fmla="*/ 0 w 284"/>
                <a:gd name="T99" fmla="*/ 0 h 708"/>
                <a:gd name="T100" fmla="*/ 0 w 284"/>
                <a:gd name="T101" fmla="*/ 0 h 708"/>
                <a:gd name="T102" fmla="*/ 0 w 284"/>
                <a:gd name="T103" fmla="*/ 0 h 708"/>
                <a:gd name="T104" fmla="*/ 0 w 284"/>
                <a:gd name="T105" fmla="*/ 0 h 708"/>
                <a:gd name="T106" fmla="*/ 0 w 284"/>
                <a:gd name="T107" fmla="*/ 0 h 708"/>
                <a:gd name="T108" fmla="*/ 0 w 284"/>
                <a:gd name="T109" fmla="*/ 0 h 708"/>
                <a:gd name="T110" fmla="*/ 0 w 284"/>
                <a:gd name="T111" fmla="*/ 0 h 708"/>
                <a:gd name="T112" fmla="*/ 0 w 284"/>
                <a:gd name="T113" fmla="*/ 0 h 708"/>
                <a:gd name="T114" fmla="*/ 0 w 284"/>
                <a:gd name="T115" fmla="*/ 0 h 708"/>
                <a:gd name="T116" fmla="*/ 0 w 284"/>
                <a:gd name="T117" fmla="*/ 0 h 708"/>
                <a:gd name="T118" fmla="*/ 0 w 284"/>
                <a:gd name="T119" fmla="*/ 0 h 708"/>
                <a:gd name="T120" fmla="*/ 0 w 284"/>
                <a:gd name="T121" fmla="*/ 0 h 708"/>
                <a:gd name="T122" fmla="*/ 0 w 284"/>
                <a:gd name="T123" fmla="*/ 0 h 7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4" h="708">
                  <a:moveTo>
                    <a:pt x="134" y="569"/>
                  </a:moveTo>
                  <a:lnTo>
                    <a:pt x="119" y="569"/>
                  </a:lnTo>
                  <a:lnTo>
                    <a:pt x="104" y="538"/>
                  </a:lnTo>
                  <a:lnTo>
                    <a:pt x="119" y="523"/>
                  </a:lnTo>
                  <a:lnTo>
                    <a:pt x="134" y="523"/>
                  </a:lnTo>
                  <a:lnTo>
                    <a:pt x="134" y="476"/>
                  </a:lnTo>
                  <a:lnTo>
                    <a:pt x="164" y="476"/>
                  </a:lnTo>
                  <a:lnTo>
                    <a:pt x="164" y="461"/>
                  </a:lnTo>
                  <a:lnTo>
                    <a:pt x="134" y="461"/>
                  </a:lnTo>
                  <a:lnTo>
                    <a:pt x="134" y="446"/>
                  </a:lnTo>
                  <a:lnTo>
                    <a:pt x="134" y="430"/>
                  </a:lnTo>
                  <a:lnTo>
                    <a:pt x="149" y="430"/>
                  </a:lnTo>
                  <a:lnTo>
                    <a:pt x="164" y="415"/>
                  </a:lnTo>
                  <a:lnTo>
                    <a:pt x="164" y="400"/>
                  </a:lnTo>
                  <a:lnTo>
                    <a:pt x="164" y="384"/>
                  </a:lnTo>
                  <a:lnTo>
                    <a:pt x="209" y="384"/>
                  </a:lnTo>
                  <a:lnTo>
                    <a:pt x="238" y="369"/>
                  </a:lnTo>
                  <a:lnTo>
                    <a:pt x="253" y="323"/>
                  </a:lnTo>
                  <a:lnTo>
                    <a:pt x="238" y="307"/>
                  </a:lnTo>
                  <a:lnTo>
                    <a:pt x="238" y="292"/>
                  </a:lnTo>
                  <a:lnTo>
                    <a:pt x="223" y="277"/>
                  </a:lnTo>
                  <a:lnTo>
                    <a:pt x="223" y="184"/>
                  </a:lnTo>
                  <a:lnTo>
                    <a:pt x="223" y="169"/>
                  </a:lnTo>
                  <a:lnTo>
                    <a:pt x="283" y="108"/>
                  </a:lnTo>
                  <a:lnTo>
                    <a:pt x="268" y="92"/>
                  </a:lnTo>
                  <a:lnTo>
                    <a:pt x="253" y="77"/>
                  </a:lnTo>
                  <a:lnTo>
                    <a:pt x="253" y="108"/>
                  </a:lnTo>
                  <a:lnTo>
                    <a:pt x="223" y="123"/>
                  </a:lnTo>
                  <a:lnTo>
                    <a:pt x="194" y="108"/>
                  </a:lnTo>
                  <a:lnTo>
                    <a:pt x="209" y="77"/>
                  </a:lnTo>
                  <a:lnTo>
                    <a:pt x="149" y="31"/>
                  </a:lnTo>
                  <a:lnTo>
                    <a:pt x="134" y="46"/>
                  </a:lnTo>
                  <a:lnTo>
                    <a:pt x="104" y="15"/>
                  </a:lnTo>
                  <a:lnTo>
                    <a:pt x="74" y="31"/>
                  </a:lnTo>
                  <a:lnTo>
                    <a:pt x="74" y="15"/>
                  </a:lnTo>
                  <a:lnTo>
                    <a:pt x="60" y="15"/>
                  </a:lnTo>
                  <a:lnTo>
                    <a:pt x="45" y="0"/>
                  </a:lnTo>
                  <a:lnTo>
                    <a:pt x="30" y="46"/>
                  </a:lnTo>
                  <a:lnTo>
                    <a:pt x="30" y="61"/>
                  </a:lnTo>
                  <a:lnTo>
                    <a:pt x="15" y="77"/>
                  </a:lnTo>
                  <a:lnTo>
                    <a:pt x="30" y="108"/>
                  </a:lnTo>
                  <a:lnTo>
                    <a:pt x="15" y="138"/>
                  </a:lnTo>
                  <a:lnTo>
                    <a:pt x="0" y="184"/>
                  </a:lnTo>
                  <a:lnTo>
                    <a:pt x="0" y="215"/>
                  </a:lnTo>
                  <a:lnTo>
                    <a:pt x="15" y="277"/>
                  </a:lnTo>
                  <a:lnTo>
                    <a:pt x="15" y="323"/>
                  </a:lnTo>
                  <a:lnTo>
                    <a:pt x="0" y="323"/>
                  </a:lnTo>
                  <a:lnTo>
                    <a:pt x="15" y="384"/>
                  </a:lnTo>
                  <a:lnTo>
                    <a:pt x="0" y="400"/>
                  </a:lnTo>
                  <a:lnTo>
                    <a:pt x="30" y="523"/>
                  </a:lnTo>
                  <a:lnTo>
                    <a:pt x="30" y="538"/>
                  </a:lnTo>
                  <a:lnTo>
                    <a:pt x="45" y="553"/>
                  </a:lnTo>
                  <a:lnTo>
                    <a:pt x="45" y="676"/>
                  </a:lnTo>
                  <a:lnTo>
                    <a:pt x="60" y="676"/>
                  </a:lnTo>
                  <a:lnTo>
                    <a:pt x="74" y="707"/>
                  </a:lnTo>
                  <a:lnTo>
                    <a:pt x="119" y="707"/>
                  </a:lnTo>
                  <a:lnTo>
                    <a:pt x="119" y="692"/>
                  </a:lnTo>
                  <a:lnTo>
                    <a:pt x="104" y="676"/>
                  </a:lnTo>
                  <a:lnTo>
                    <a:pt x="119" y="646"/>
                  </a:lnTo>
                  <a:lnTo>
                    <a:pt x="119" y="630"/>
                  </a:lnTo>
                  <a:lnTo>
                    <a:pt x="149" y="599"/>
                  </a:lnTo>
                  <a:lnTo>
                    <a:pt x="134" y="569"/>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29" name="Freeform 445"/>
            <p:cNvSpPr>
              <a:spLocks/>
            </p:cNvSpPr>
            <p:nvPr/>
          </p:nvSpPr>
          <p:spPr bwMode="auto">
            <a:xfrm>
              <a:off x="4861404" y="6239553"/>
              <a:ext cx="55929" cy="39711"/>
            </a:xfrm>
            <a:custGeom>
              <a:avLst/>
              <a:gdLst>
                <a:gd name="T0" fmla="*/ 0 w 61"/>
                <a:gd name="T1" fmla="*/ 0 h 47"/>
                <a:gd name="T2" fmla="*/ 0 w 61"/>
                <a:gd name="T3" fmla="*/ 0 h 47"/>
                <a:gd name="T4" fmla="*/ 0 w 61"/>
                <a:gd name="T5" fmla="*/ 0 h 47"/>
                <a:gd name="T6" fmla="*/ 0 w 61"/>
                <a:gd name="T7" fmla="*/ 0 h 47"/>
                <a:gd name="T8" fmla="*/ 0 w 61"/>
                <a:gd name="T9" fmla="*/ 0 h 47"/>
                <a:gd name="T10" fmla="*/ 0 w 61"/>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47">
                  <a:moveTo>
                    <a:pt x="0" y="0"/>
                  </a:moveTo>
                  <a:lnTo>
                    <a:pt x="0" y="46"/>
                  </a:lnTo>
                  <a:lnTo>
                    <a:pt x="30" y="46"/>
                  </a:lnTo>
                  <a:lnTo>
                    <a:pt x="60" y="31"/>
                  </a:lnTo>
                  <a:lnTo>
                    <a:pt x="30" y="31"/>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30" name="Freeform 446"/>
            <p:cNvSpPr>
              <a:spLocks/>
            </p:cNvSpPr>
            <p:nvPr/>
          </p:nvSpPr>
          <p:spPr bwMode="auto">
            <a:xfrm>
              <a:off x="4946417" y="5765227"/>
              <a:ext cx="73827" cy="90453"/>
            </a:xfrm>
            <a:custGeom>
              <a:avLst/>
              <a:gdLst>
                <a:gd name="T0" fmla="*/ 0 w 75"/>
                <a:gd name="T1" fmla="*/ 0 h 109"/>
                <a:gd name="T2" fmla="*/ 0 w 75"/>
                <a:gd name="T3" fmla="*/ 0 h 109"/>
                <a:gd name="T4" fmla="*/ 0 w 75"/>
                <a:gd name="T5" fmla="*/ 0 h 109"/>
                <a:gd name="T6" fmla="*/ 0 w 75"/>
                <a:gd name="T7" fmla="*/ 0 h 109"/>
                <a:gd name="T8" fmla="*/ 0 w 75"/>
                <a:gd name="T9" fmla="*/ 0 h 109"/>
                <a:gd name="T10" fmla="*/ 0 w 75"/>
                <a:gd name="T11" fmla="*/ 0 h 109"/>
                <a:gd name="T12" fmla="*/ 0 w 75"/>
                <a:gd name="T13" fmla="*/ 0 h 109"/>
                <a:gd name="T14" fmla="*/ 0 w 75"/>
                <a:gd name="T15" fmla="*/ 0 h 109"/>
                <a:gd name="T16" fmla="*/ 0 w 75"/>
                <a:gd name="T17" fmla="*/ 0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109">
                  <a:moveTo>
                    <a:pt x="74" y="77"/>
                  </a:moveTo>
                  <a:lnTo>
                    <a:pt x="59" y="62"/>
                  </a:lnTo>
                  <a:lnTo>
                    <a:pt x="30" y="15"/>
                  </a:lnTo>
                  <a:lnTo>
                    <a:pt x="0" y="0"/>
                  </a:lnTo>
                  <a:lnTo>
                    <a:pt x="0" y="15"/>
                  </a:lnTo>
                  <a:lnTo>
                    <a:pt x="0" y="108"/>
                  </a:lnTo>
                  <a:lnTo>
                    <a:pt x="44" y="108"/>
                  </a:lnTo>
                  <a:lnTo>
                    <a:pt x="74" y="108"/>
                  </a:lnTo>
                  <a:lnTo>
                    <a:pt x="74" y="77"/>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31" name="Freeform 447"/>
            <p:cNvSpPr>
              <a:spLocks/>
            </p:cNvSpPr>
            <p:nvPr/>
          </p:nvSpPr>
          <p:spPr bwMode="auto">
            <a:xfrm>
              <a:off x="4832322" y="5584322"/>
              <a:ext cx="158839" cy="143401"/>
            </a:xfrm>
            <a:custGeom>
              <a:avLst/>
              <a:gdLst>
                <a:gd name="T0" fmla="*/ 0 w 165"/>
                <a:gd name="T1" fmla="*/ 0 h 170"/>
                <a:gd name="T2" fmla="*/ 0 w 165"/>
                <a:gd name="T3" fmla="*/ 0 h 170"/>
                <a:gd name="T4" fmla="*/ 0 w 165"/>
                <a:gd name="T5" fmla="*/ 0 h 170"/>
                <a:gd name="T6" fmla="*/ 0 w 165"/>
                <a:gd name="T7" fmla="*/ 0 h 170"/>
                <a:gd name="T8" fmla="*/ 0 w 165"/>
                <a:gd name="T9" fmla="*/ 0 h 170"/>
                <a:gd name="T10" fmla="*/ 0 w 165"/>
                <a:gd name="T11" fmla="*/ 0 h 170"/>
                <a:gd name="T12" fmla="*/ 0 w 165"/>
                <a:gd name="T13" fmla="*/ 0 h 170"/>
                <a:gd name="T14" fmla="*/ 0 w 165"/>
                <a:gd name="T15" fmla="*/ 0 h 170"/>
                <a:gd name="T16" fmla="*/ 0 w 165"/>
                <a:gd name="T17" fmla="*/ 0 h 170"/>
                <a:gd name="T18" fmla="*/ 0 w 165"/>
                <a:gd name="T19" fmla="*/ 0 h 170"/>
                <a:gd name="T20" fmla="*/ 0 w 165"/>
                <a:gd name="T21" fmla="*/ 0 h 170"/>
                <a:gd name="T22" fmla="*/ 0 w 165"/>
                <a:gd name="T23" fmla="*/ 0 h 170"/>
                <a:gd name="T24" fmla="*/ 0 w 165"/>
                <a:gd name="T25" fmla="*/ 0 h 170"/>
                <a:gd name="T26" fmla="*/ 0 w 165"/>
                <a:gd name="T27" fmla="*/ 0 h 170"/>
                <a:gd name="T28" fmla="*/ 0 w 165"/>
                <a:gd name="T29" fmla="*/ 0 h 170"/>
                <a:gd name="T30" fmla="*/ 0 w 165"/>
                <a:gd name="T31" fmla="*/ 0 h 170"/>
                <a:gd name="T32" fmla="*/ 0 w 165"/>
                <a:gd name="T33" fmla="*/ 0 h 170"/>
                <a:gd name="T34" fmla="*/ 0 w 165"/>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5" h="170">
                  <a:moveTo>
                    <a:pt x="89" y="15"/>
                  </a:moveTo>
                  <a:lnTo>
                    <a:pt x="75" y="0"/>
                  </a:lnTo>
                  <a:lnTo>
                    <a:pt x="15" y="15"/>
                  </a:lnTo>
                  <a:lnTo>
                    <a:pt x="0" y="61"/>
                  </a:lnTo>
                  <a:lnTo>
                    <a:pt x="30" y="92"/>
                  </a:lnTo>
                  <a:lnTo>
                    <a:pt x="45" y="77"/>
                  </a:lnTo>
                  <a:lnTo>
                    <a:pt x="104" y="123"/>
                  </a:lnTo>
                  <a:lnTo>
                    <a:pt x="89" y="154"/>
                  </a:lnTo>
                  <a:lnTo>
                    <a:pt x="119" y="169"/>
                  </a:lnTo>
                  <a:lnTo>
                    <a:pt x="149" y="154"/>
                  </a:lnTo>
                  <a:lnTo>
                    <a:pt x="149" y="123"/>
                  </a:lnTo>
                  <a:lnTo>
                    <a:pt x="164" y="92"/>
                  </a:lnTo>
                  <a:lnTo>
                    <a:pt x="134" y="92"/>
                  </a:lnTo>
                  <a:lnTo>
                    <a:pt x="134" y="61"/>
                  </a:lnTo>
                  <a:lnTo>
                    <a:pt x="119" y="46"/>
                  </a:lnTo>
                  <a:lnTo>
                    <a:pt x="119" y="61"/>
                  </a:lnTo>
                  <a:lnTo>
                    <a:pt x="89" y="61"/>
                  </a:lnTo>
                  <a:lnTo>
                    <a:pt x="89"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32" name="Freeform 448"/>
            <p:cNvSpPr>
              <a:spLocks/>
            </p:cNvSpPr>
            <p:nvPr/>
          </p:nvSpPr>
          <p:spPr bwMode="auto">
            <a:xfrm>
              <a:off x="4689143" y="5560054"/>
              <a:ext cx="156602" cy="694942"/>
            </a:xfrm>
            <a:custGeom>
              <a:avLst/>
              <a:gdLst>
                <a:gd name="T0" fmla="*/ 0 w 165"/>
                <a:gd name="T1" fmla="*/ 0 h 830"/>
                <a:gd name="T2" fmla="*/ 0 w 165"/>
                <a:gd name="T3" fmla="*/ 0 h 830"/>
                <a:gd name="T4" fmla="*/ 0 w 165"/>
                <a:gd name="T5" fmla="*/ 0 h 830"/>
                <a:gd name="T6" fmla="*/ 0 w 165"/>
                <a:gd name="T7" fmla="*/ 0 h 830"/>
                <a:gd name="T8" fmla="*/ 0 w 165"/>
                <a:gd name="T9" fmla="*/ 0 h 830"/>
                <a:gd name="T10" fmla="*/ 0 w 165"/>
                <a:gd name="T11" fmla="*/ 0 h 830"/>
                <a:gd name="T12" fmla="*/ 0 w 165"/>
                <a:gd name="T13" fmla="*/ 0 h 830"/>
                <a:gd name="T14" fmla="*/ 0 w 165"/>
                <a:gd name="T15" fmla="*/ 0 h 830"/>
                <a:gd name="T16" fmla="*/ 0 w 165"/>
                <a:gd name="T17" fmla="*/ 0 h 830"/>
                <a:gd name="T18" fmla="*/ 0 w 165"/>
                <a:gd name="T19" fmla="*/ 0 h 830"/>
                <a:gd name="T20" fmla="*/ 0 w 165"/>
                <a:gd name="T21" fmla="*/ 0 h 830"/>
                <a:gd name="T22" fmla="*/ 0 w 165"/>
                <a:gd name="T23" fmla="*/ 0 h 830"/>
                <a:gd name="T24" fmla="*/ 0 w 165"/>
                <a:gd name="T25" fmla="*/ 0 h 830"/>
                <a:gd name="T26" fmla="*/ 0 w 165"/>
                <a:gd name="T27" fmla="*/ 0 h 830"/>
                <a:gd name="T28" fmla="*/ 0 w 165"/>
                <a:gd name="T29" fmla="*/ 0 h 830"/>
                <a:gd name="T30" fmla="*/ 0 w 165"/>
                <a:gd name="T31" fmla="*/ 0 h 830"/>
                <a:gd name="T32" fmla="*/ 0 w 165"/>
                <a:gd name="T33" fmla="*/ 0 h 830"/>
                <a:gd name="T34" fmla="*/ 0 w 165"/>
                <a:gd name="T35" fmla="*/ 0 h 830"/>
                <a:gd name="T36" fmla="*/ 0 w 165"/>
                <a:gd name="T37" fmla="*/ 0 h 830"/>
                <a:gd name="T38" fmla="*/ 0 w 165"/>
                <a:gd name="T39" fmla="*/ 0 h 830"/>
                <a:gd name="T40" fmla="*/ 0 w 165"/>
                <a:gd name="T41" fmla="*/ 0 h 830"/>
                <a:gd name="T42" fmla="*/ 0 w 165"/>
                <a:gd name="T43" fmla="*/ 0 h 830"/>
                <a:gd name="T44" fmla="*/ 0 w 165"/>
                <a:gd name="T45" fmla="*/ 0 h 830"/>
                <a:gd name="T46" fmla="*/ 0 w 165"/>
                <a:gd name="T47" fmla="*/ 0 h 830"/>
                <a:gd name="T48" fmla="*/ 0 w 165"/>
                <a:gd name="T49" fmla="*/ 0 h 830"/>
                <a:gd name="T50" fmla="*/ 0 w 165"/>
                <a:gd name="T51" fmla="*/ 0 h 830"/>
                <a:gd name="T52" fmla="*/ 0 w 165"/>
                <a:gd name="T53" fmla="*/ 0 h 830"/>
                <a:gd name="T54" fmla="*/ 0 w 165"/>
                <a:gd name="T55" fmla="*/ 0 h 830"/>
                <a:gd name="T56" fmla="*/ 0 w 165"/>
                <a:gd name="T57" fmla="*/ 0 h 830"/>
                <a:gd name="T58" fmla="*/ 0 w 165"/>
                <a:gd name="T59" fmla="*/ 0 h 830"/>
                <a:gd name="T60" fmla="*/ 0 w 165"/>
                <a:gd name="T61" fmla="*/ 0 h 830"/>
                <a:gd name="T62" fmla="*/ 0 w 165"/>
                <a:gd name="T63" fmla="*/ 0 h 830"/>
                <a:gd name="T64" fmla="*/ 0 w 165"/>
                <a:gd name="T65" fmla="*/ 0 h 830"/>
                <a:gd name="T66" fmla="*/ 0 w 165"/>
                <a:gd name="T67" fmla="*/ 0 h 830"/>
                <a:gd name="T68" fmla="*/ 0 w 165"/>
                <a:gd name="T69" fmla="*/ 0 h 830"/>
                <a:gd name="T70" fmla="*/ 0 w 165"/>
                <a:gd name="T71" fmla="*/ 0 h 830"/>
                <a:gd name="T72" fmla="*/ 0 w 165"/>
                <a:gd name="T73" fmla="*/ 0 h 830"/>
                <a:gd name="T74" fmla="*/ 0 w 165"/>
                <a:gd name="T75" fmla="*/ 0 h 830"/>
                <a:gd name="T76" fmla="*/ 0 w 165"/>
                <a:gd name="T77" fmla="*/ 0 h 830"/>
                <a:gd name="T78" fmla="*/ 0 w 165"/>
                <a:gd name="T79" fmla="*/ 0 h 830"/>
                <a:gd name="T80" fmla="*/ 0 w 165"/>
                <a:gd name="T81" fmla="*/ 0 h 830"/>
                <a:gd name="T82" fmla="*/ 0 w 165"/>
                <a:gd name="T83" fmla="*/ 0 h 830"/>
                <a:gd name="T84" fmla="*/ 0 w 165"/>
                <a:gd name="T85" fmla="*/ 0 h 830"/>
                <a:gd name="T86" fmla="*/ 0 w 165"/>
                <a:gd name="T87" fmla="*/ 0 h 830"/>
                <a:gd name="T88" fmla="*/ 0 w 165"/>
                <a:gd name="T89" fmla="*/ 0 h 8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5" h="830">
                  <a:moveTo>
                    <a:pt x="30" y="660"/>
                  </a:moveTo>
                  <a:lnTo>
                    <a:pt x="45" y="660"/>
                  </a:lnTo>
                  <a:lnTo>
                    <a:pt x="45" y="691"/>
                  </a:lnTo>
                  <a:lnTo>
                    <a:pt x="89" y="783"/>
                  </a:lnTo>
                  <a:lnTo>
                    <a:pt x="104" y="829"/>
                  </a:lnTo>
                  <a:lnTo>
                    <a:pt x="149" y="829"/>
                  </a:lnTo>
                  <a:lnTo>
                    <a:pt x="134" y="798"/>
                  </a:lnTo>
                  <a:lnTo>
                    <a:pt x="164" y="783"/>
                  </a:lnTo>
                  <a:lnTo>
                    <a:pt x="119" y="783"/>
                  </a:lnTo>
                  <a:lnTo>
                    <a:pt x="104" y="752"/>
                  </a:lnTo>
                  <a:lnTo>
                    <a:pt x="89" y="752"/>
                  </a:lnTo>
                  <a:lnTo>
                    <a:pt x="89" y="629"/>
                  </a:lnTo>
                  <a:lnTo>
                    <a:pt x="75" y="614"/>
                  </a:lnTo>
                  <a:lnTo>
                    <a:pt x="75" y="599"/>
                  </a:lnTo>
                  <a:lnTo>
                    <a:pt x="45" y="476"/>
                  </a:lnTo>
                  <a:lnTo>
                    <a:pt x="60" y="461"/>
                  </a:lnTo>
                  <a:lnTo>
                    <a:pt x="45" y="399"/>
                  </a:lnTo>
                  <a:lnTo>
                    <a:pt x="60" y="399"/>
                  </a:lnTo>
                  <a:lnTo>
                    <a:pt x="60" y="353"/>
                  </a:lnTo>
                  <a:lnTo>
                    <a:pt x="45" y="292"/>
                  </a:lnTo>
                  <a:lnTo>
                    <a:pt x="45" y="261"/>
                  </a:lnTo>
                  <a:lnTo>
                    <a:pt x="60" y="215"/>
                  </a:lnTo>
                  <a:lnTo>
                    <a:pt x="75" y="184"/>
                  </a:lnTo>
                  <a:lnTo>
                    <a:pt x="60" y="154"/>
                  </a:lnTo>
                  <a:lnTo>
                    <a:pt x="75" y="138"/>
                  </a:lnTo>
                  <a:lnTo>
                    <a:pt x="75" y="123"/>
                  </a:lnTo>
                  <a:lnTo>
                    <a:pt x="75" y="107"/>
                  </a:lnTo>
                  <a:lnTo>
                    <a:pt x="45" y="46"/>
                  </a:lnTo>
                  <a:lnTo>
                    <a:pt x="30" y="0"/>
                  </a:lnTo>
                  <a:lnTo>
                    <a:pt x="15" y="0"/>
                  </a:lnTo>
                  <a:lnTo>
                    <a:pt x="0" y="15"/>
                  </a:lnTo>
                  <a:lnTo>
                    <a:pt x="15" y="61"/>
                  </a:lnTo>
                  <a:lnTo>
                    <a:pt x="15" y="184"/>
                  </a:lnTo>
                  <a:lnTo>
                    <a:pt x="15" y="261"/>
                  </a:lnTo>
                  <a:lnTo>
                    <a:pt x="30" y="261"/>
                  </a:lnTo>
                  <a:lnTo>
                    <a:pt x="30" y="276"/>
                  </a:lnTo>
                  <a:lnTo>
                    <a:pt x="30" y="338"/>
                  </a:lnTo>
                  <a:lnTo>
                    <a:pt x="0" y="430"/>
                  </a:lnTo>
                  <a:lnTo>
                    <a:pt x="15" y="491"/>
                  </a:lnTo>
                  <a:lnTo>
                    <a:pt x="15" y="507"/>
                  </a:lnTo>
                  <a:lnTo>
                    <a:pt x="30" y="522"/>
                  </a:lnTo>
                  <a:lnTo>
                    <a:pt x="45" y="537"/>
                  </a:lnTo>
                  <a:lnTo>
                    <a:pt x="60" y="645"/>
                  </a:lnTo>
                  <a:lnTo>
                    <a:pt x="30" y="645"/>
                  </a:lnTo>
                  <a:lnTo>
                    <a:pt x="30" y="66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33" name="Freeform 449"/>
            <p:cNvSpPr>
              <a:spLocks/>
            </p:cNvSpPr>
            <p:nvPr/>
          </p:nvSpPr>
          <p:spPr bwMode="auto">
            <a:xfrm>
              <a:off x="4832322" y="6228522"/>
              <a:ext cx="29083" cy="50742"/>
            </a:xfrm>
            <a:custGeom>
              <a:avLst/>
              <a:gdLst>
                <a:gd name="T0" fmla="*/ 0 w 30"/>
                <a:gd name="T1" fmla="*/ 0 h 62"/>
                <a:gd name="T2" fmla="*/ 0 w 30"/>
                <a:gd name="T3" fmla="*/ 0 h 62"/>
                <a:gd name="T4" fmla="*/ 0 w 30"/>
                <a:gd name="T5" fmla="*/ 0 h 62"/>
                <a:gd name="T6" fmla="*/ 0 w 30"/>
                <a:gd name="T7" fmla="*/ 0 h 62"/>
                <a:gd name="T8" fmla="*/ 0 w 30"/>
                <a:gd name="T9" fmla="*/ 0 h 62"/>
                <a:gd name="T10" fmla="*/ 0 w 30"/>
                <a:gd name="T11" fmla="*/ 0 h 62"/>
                <a:gd name="T12" fmla="*/ 0 w 30"/>
                <a:gd name="T13" fmla="*/ 0 h 62"/>
                <a:gd name="T14" fmla="*/ 0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2">
                  <a:moveTo>
                    <a:pt x="29" y="15"/>
                  </a:moveTo>
                  <a:lnTo>
                    <a:pt x="15" y="0"/>
                  </a:lnTo>
                  <a:lnTo>
                    <a:pt x="0" y="15"/>
                  </a:lnTo>
                  <a:lnTo>
                    <a:pt x="0" y="31"/>
                  </a:lnTo>
                  <a:lnTo>
                    <a:pt x="0" y="46"/>
                  </a:lnTo>
                  <a:lnTo>
                    <a:pt x="0" y="61"/>
                  </a:lnTo>
                  <a:lnTo>
                    <a:pt x="29" y="61"/>
                  </a:lnTo>
                  <a:lnTo>
                    <a:pt x="29"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34" name="Freeform 450"/>
            <p:cNvSpPr>
              <a:spLocks/>
            </p:cNvSpPr>
            <p:nvPr/>
          </p:nvSpPr>
          <p:spPr bwMode="auto">
            <a:xfrm>
              <a:off x="4789815" y="6263821"/>
              <a:ext cx="42506" cy="26474"/>
            </a:xfrm>
            <a:custGeom>
              <a:avLst/>
              <a:gdLst>
                <a:gd name="T0" fmla="*/ 0 w 45"/>
                <a:gd name="T1" fmla="*/ 0 h 31"/>
                <a:gd name="T2" fmla="*/ 0 w 45"/>
                <a:gd name="T3" fmla="*/ 0 h 31"/>
                <a:gd name="T4" fmla="*/ 0 w 45"/>
                <a:gd name="T5" fmla="*/ 0 h 31"/>
                <a:gd name="T6" fmla="*/ 0 w 45"/>
                <a:gd name="T7" fmla="*/ 0 h 31"/>
                <a:gd name="T8" fmla="*/ 0 w 45"/>
                <a:gd name="T9" fmla="*/ 0 h 31"/>
                <a:gd name="T10" fmla="*/ 0 w 45"/>
                <a:gd name="T11" fmla="*/ 0 h 31"/>
                <a:gd name="T12" fmla="*/ 0 w 45"/>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1">
                  <a:moveTo>
                    <a:pt x="29" y="0"/>
                  </a:moveTo>
                  <a:lnTo>
                    <a:pt x="0" y="0"/>
                  </a:lnTo>
                  <a:lnTo>
                    <a:pt x="29" y="30"/>
                  </a:lnTo>
                  <a:lnTo>
                    <a:pt x="44" y="30"/>
                  </a:lnTo>
                  <a:lnTo>
                    <a:pt x="44" y="15"/>
                  </a:lnTo>
                  <a:lnTo>
                    <a:pt x="44" y="0"/>
                  </a:lnTo>
                  <a:lnTo>
                    <a:pt x="29"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35" name="Freeform 451"/>
            <p:cNvSpPr>
              <a:spLocks/>
            </p:cNvSpPr>
            <p:nvPr/>
          </p:nvSpPr>
          <p:spPr bwMode="auto">
            <a:xfrm>
              <a:off x="4715989" y="6138069"/>
              <a:ext cx="17897" cy="26474"/>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0"/>
                  </a:moveTo>
                  <a:lnTo>
                    <a:pt x="0" y="31"/>
                  </a:lnTo>
                  <a:lnTo>
                    <a:pt x="16" y="31"/>
                  </a:lnTo>
                  <a:lnTo>
                    <a:pt x="16"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36" name="Freeform 452"/>
            <p:cNvSpPr>
              <a:spLocks/>
            </p:cNvSpPr>
            <p:nvPr/>
          </p:nvSpPr>
          <p:spPr bwMode="auto">
            <a:xfrm>
              <a:off x="4715989" y="6047617"/>
              <a:ext cx="17897" cy="26474"/>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0"/>
                  </a:moveTo>
                  <a:lnTo>
                    <a:pt x="16" y="31"/>
                  </a:lnTo>
                  <a:lnTo>
                    <a:pt x="0" y="31"/>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37" name="Freeform 453"/>
            <p:cNvSpPr>
              <a:spLocks/>
            </p:cNvSpPr>
            <p:nvPr/>
          </p:nvSpPr>
          <p:spPr bwMode="auto">
            <a:xfrm>
              <a:off x="4704803" y="6010112"/>
              <a:ext cx="15660" cy="24268"/>
            </a:xfrm>
            <a:custGeom>
              <a:avLst/>
              <a:gdLst>
                <a:gd name="T0" fmla="*/ 0 w 17"/>
                <a:gd name="T1" fmla="*/ 0 h 31"/>
                <a:gd name="T2" fmla="*/ 0 w 17"/>
                <a:gd name="T3" fmla="*/ 0 h 31"/>
                <a:gd name="T4" fmla="*/ 0 w 17"/>
                <a:gd name="T5" fmla="*/ 0 h 31"/>
                <a:gd name="T6" fmla="*/ 0 w 17"/>
                <a:gd name="T7" fmla="*/ 0 h 31"/>
                <a:gd name="T8" fmla="*/ 0 w 1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1">
                  <a:moveTo>
                    <a:pt x="0" y="0"/>
                  </a:moveTo>
                  <a:lnTo>
                    <a:pt x="0" y="30"/>
                  </a:lnTo>
                  <a:lnTo>
                    <a:pt x="16" y="30"/>
                  </a:lnTo>
                  <a:lnTo>
                    <a:pt x="16" y="15"/>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38" name="Freeform 454"/>
            <p:cNvSpPr>
              <a:spLocks/>
            </p:cNvSpPr>
            <p:nvPr/>
          </p:nvSpPr>
          <p:spPr bwMode="auto">
            <a:xfrm>
              <a:off x="4762969" y="6228522"/>
              <a:ext cx="13423" cy="1323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0"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39" name="Freeform 455"/>
            <p:cNvSpPr>
              <a:spLocks/>
            </p:cNvSpPr>
            <p:nvPr/>
          </p:nvSpPr>
          <p:spPr bwMode="auto">
            <a:xfrm>
              <a:off x="4861404" y="6290295"/>
              <a:ext cx="13423" cy="1544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16"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40" name="Freeform 456"/>
            <p:cNvSpPr>
              <a:spLocks/>
            </p:cNvSpPr>
            <p:nvPr/>
          </p:nvSpPr>
          <p:spPr bwMode="auto">
            <a:xfrm>
              <a:off x="5577296" y="4046624"/>
              <a:ext cx="143179" cy="90453"/>
            </a:xfrm>
            <a:custGeom>
              <a:avLst/>
              <a:gdLst>
                <a:gd name="T0" fmla="*/ 0 w 150"/>
                <a:gd name="T1" fmla="*/ 0 h 109"/>
                <a:gd name="T2" fmla="*/ 0 w 150"/>
                <a:gd name="T3" fmla="*/ 0 h 109"/>
                <a:gd name="T4" fmla="*/ 0 w 150"/>
                <a:gd name="T5" fmla="*/ 0 h 109"/>
                <a:gd name="T6" fmla="*/ 0 w 150"/>
                <a:gd name="T7" fmla="*/ 0 h 109"/>
                <a:gd name="T8" fmla="*/ 0 w 150"/>
                <a:gd name="T9" fmla="*/ 0 h 109"/>
                <a:gd name="T10" fmla="*/ 0 w 150"/>
                <a:gd name="T11" fmla="*/ 0 h 109"/>
                <a:gd name="T12" fmla="*/ 0 w 150"/>
                <a:gd name="T13" fmla="*/ 0 h 109"/>
                <a:gd name="T14" fmla="*/ 0 w 150"/>
                <a:gd name="T15" fmla="*/ 0 h 109"/>
                <a:gd name="T16" fmla="*/ 0 w 150"/>
                <a:gd name="T17" fmla="*/ 0 h 109"/>
                <a:gd name="T18" fmla="*/ 0 w 150"/>
                <a:gd name="T19" fmla="*/ 0 h 109"/>
                <a:gd name="T20" fmla="*/ 0 w 150"/>
                <a:gd name="T21" fmla="*/ 0 h 109"/>
                <a:gd name="T22" fmla="*/ 0 w 150"/>
                <a:gd name="T23" fmla="*/ 0 h 109"/>
                <a:gd name="T24" fmla="*/ 0 w 150"/>
                <a:gd name="T25" fmla="*/ 0 h 109"/>
                <a:gd name="T26" fmla="*/ 0 w 150"/>
                <a:gd name="T27" fmla="*/ 0 h 109"/>
                <a:gd name="T28" fmla="*/ 0 w 150"/>
                <a:gd name="T29" fmla="*/ 0 h 109"/>
                <a:gd name="T30" fmla="*/ 0 w 150"/>
                <a:gd name="T31" fmla="*/ 0 h 109"/>
                <a:gd name="T32" fmla="*/ 0 w 150"/>
                <a:gd name="T33" fmla="*/ 0 h 109"/>
                <a:gd name="T34" fmla="*/ 0 w 150"/>
                <a:gd name="T35" fmla="*/ 0 h 109"/>
                <a:gd name="T36" fmla="*/ 0 w 150"/>
                <a:gd name="T37" fmla="*/ 0 h 109"/>
                <a:gd name="T38" fmla="*/ 0 w 150"/>
                <a:gd name="T39" fmla="*/ 0 h 109"/>
                <a:gd name="T40" fmla="*/ 0 w 150"/>
                <a:gd name="T41" fmla="*/ 0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0" h="109">
                  <a:moveTo>
                    <a:pt x="119" y="0"/>
                  </a:moveTo>
                  <a:lnTo>
                    <a:pt x="119" y="31"/>
                  </a:lnTo>
                  <a:lnTo>
                    <a:pt x="75" y="15"/>
                  </a:lnTo>
                  <a:lnTo>
                    <a:pt x="45" y="31"/>
                  </a:lnTo>
                  <a:lnTo>
                    <a:pt x="45" y="15"/>
                  </a:lnTo>
                  <a:lnTo>
                    <a:pt x="15" y="0"/>
                  </a:lnTo>
                  <a:lnTo>
                    <a:pt x="0" y="31"/>
                  </a:lnTo>
                  <a:lnTo>
                    <a:pt x="15" y="31"/>
                  </a:lnTo>
                  <a:lnTo>
                    <a:pt x="30" y="31"/>
                  </a:lnTo>
                  <a:lnTo>
                    <a:pt x="15" y="46"/>
                  </a:lnTo>
                  <a:lnTo>
                    <a:pt x="0" y="62"/>
                  </a:lnTo>
                  <a:lnTo>
                    <a:pt x="30" y="77"/>
                  </a:lnTo>
                  <a:lnTo>
                    <a:pt x="15" y="93"/>
                  </a:lnTo>
                  <a:lnTo>
                    <a:pt x="45" y="93"/>
                  </a:lnTo>
                  <a:lnTo>
                    <a:pt x="75" y="108"/>
                  </a:lnTo>
                  <a:lnTo>
                    <a:pt x="104" y="93"/>
                  </a:lnTo>
                  <a:lnTo>
                    <a:pt x="134" y="77"/>
                  </a:lnTo>
                  <a:lnTo>
                    <a:pt x="149" y="46"/>
                  </a:lnTo>
                  <a:lnTo>
                    <a:pt x="149" y="31"/>
                  </a:lnTo>
                  <a:lnTo>
                    <a:pt x="134" y="31"/>
                  </a:lnTo>
                  <a:lnTo>
                    <a:pt x="119"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41" name="Freeform 457"/>
            <p:cNvSpPr>
              <a:spLocks/>
            </p:cNvSpPr>
            <p:nvPr/>
          </p:nvSpPr>
          <p:spPr bwMode="auto">
            <a:xfrm>
              <a:off x="5592956" y="4997481"/>
              <a:ext cx="114095" cy="77216"/>
            </a:xfrm>
            <a:custGeom>
              <a:avLst/>
              <a:gdLst>
                <a:gd name="T0" fmla="*/ 0 w 120"/>
                <a:gd name="T1" fmla="*/ 0 h 93"/>
                <a:gd name="T2" fmla="*/ 0 w 120"/>
                <a:gd name="T3" fmla="*/ 0 h 93"/>
                <a:gd name="T4" fmla="*/ 0 w 120"/>
                <a:gd name="T5" fmla="*/ 0 h 93"/>
                <a:gd name="T6" fmla="*/ 0 w 120"/>
                <a:gd name="T7" fmla="*/ 0 h 93"/>
                <a:gd name="T8" fmla="*/ 0 w 120"/>
                <a:gd name="T9" fmla="*/ 0 h 93"/>
                <a:gd name="T10" fmla="*/ 0 w 120"/>
                <a:gd name="T11" fmla="*/ 0 h 93"/>
                <a:gd name="T12" fmla="*/ 0 w 120"/>
                <a:gd name="T13" fmla="*/ 0 h 93"/>
                <a:gd name="T14" fmla="*/ 0 w 120"/>
                <a:gd name="T15" fmla="*/ 0 h 93"/>
                <a:gd name="T16" fmla="*/ 0 w 120"/>
                <a:gd name="T17" fmla="*/ 0 h 93"/>
                <a:gd name="T18" fmla="*/ 0 w 120"/>
                <a:gd name="T19" fmla="*/ 0 h 93"/>
                <a:gd name="T20" fmla="*/ 0 w 120"/>
                <a:gd name="T21" fmla="*/ 0 h 93"/>
                <a:gd name="T22" fmla="*/ 0 w 120"/>
                <a:gd name="T23" fmla="*/ 0 h 93"/>
                <a:gd name="T24" fmla="*/ 0 w 120"/>
                <a:gd name="T25" fmla="*/ 0 h 93"/>
                <a:gd name="T26" fmla="*/ 0 w 120"/>
                <a:gd name="T27" fmla="*/ 0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 h="93">
                  <a:moveTo>
                    <a:pt x="15" y="46"/>
                  </a:moveTo>
                  <a:lnTo>
                    <a:pt x="45" y="46"/>
                  </a:lnTo>
                  <a:lnTo>
                    <a:pt x="60" y="61"/>
                  </a:lnTo>
                  <a:lnTo>
                    <a:pt x="15" y="61"/>
                  </a:lnTo>
                  <a:lnTo>
                    <a:pt x="15" y="77"/>
                  </a:lnTo>
                  <a:lnTo>
                    <a:pt x="45" y="77"/>
                  </a:lnTo>
                  <a:lnTo>
                    <a:pt x="74" y="77"/>
                  </a:lnTo>
                  <a:lnTo>
                    <a:pt x="119" y="92"/>
                  </a:lnTo>
                  <a:lnTo>
                    <a:pt x="104" y="46"/>
                  </a:lnTo>
                  <a:lnTo>
                    <a:pt x="89" y="15"/>
                  </a:lnTo>
                  <a:lnTo>
                    <a:pt x="60" y="0"/>
                  </a:lnTo>
                  <a:lnTo>
                    <a:pt x="30" y="15"/>
                  </a:lnTo>
                  <a:lnTo>
                    <a:pt x="0" y="46"/>
                  </a:lnTo>
                  <a:lnTo>
                    <a:pt x="15" y="4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42" name="Freeform 458"/>
            <p:cNvSpPr>
              <a:spLocks/>
            </p:cNvSpPr>
            <p:nvPr/>
          </p:nvSpPr>
          <p:spPr bwMode="auto">
            <a:xfrm>
              <a:off x="5707051" y="5125439"/>
              <a:ext cx="58167" cy="75010"/>
            </a:xfrm>
            <a:custGeom>
              <a:avLst/>
              <a:gdLst>
                <a:gd name="T0" fmla="*/ 0 w 61"/>
                <a:gd name="T1" fmla="*/ 0 h 93"/>
                <a:gd name="T2" fmla="*/ 0 w 61"/>
                <a:gd name="T3" fmla="*/ 0 h 93"/>
                <a:gd name="T4" fmla="*/ 0 w 61"/>
                <a:gd name="T5" fmla="*/ 0 h 93"/>
                <a:gd name="T6" fmla="*/ 0 w 61"/>
                <a:gd name="T7" fmla="*/ 0 h 93"/>
                <a:gd name="T8" fmla="*/ 0 w 61"/>
                <a:gd name="T9" fmla="*/ 0 h 93"/>
                <a:gd name="T10" fmla="*/ 0 w 61"/>
                <a:gd name="T11" fmla="*/ 0 h 93"/>
                <a:gd name="T12" fmla="*/ 0 w 61"/>
                <a:gd name="T13" fmla="*/ 0 h 93"/>
                <a:gd name="T14" fmla="*/ 0 w 61"/>
                <a:gd name="T15" fmla="*/ 0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 h="93">
                  <a:moveTo>
                    <a:pt x="60" y="92"/>
                  </a:moveTo>
                  <a:lnTo>
                    <a:pt x="60" y="46"/>
                  </a:lnTo>
                  <a:lnTo>
                    <a:pt x="60" y="15"/>
                  </a:lnTo>
                  <a:lnTo>
                    <a:pt x="45" y="31"/>
                  </a:lnTo>
                  <a:lnTo>
                    <a:pt x="30" y="15"/>
                  </a:lnTo>
                  <a:lnTo>
                    <a:pt x="15" y="0"/>
                  </a:lnTo>
                  <a:lnTo>
                    <a:pt x="0" y="46"/>
                  </a:lnTo>
                  <a:lnTo>
                    <a:pt x="60" y="92"/>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43" name="Freeform 459"/>
            <p:cNvSpPr>
              <a:spLocks/>
            </p:cNvSpPr>
            <p:nvPr/>
          </p:nvSpPr>
          <p:spPr bwMode="auto">
            <a:xfrm>
              <a:off x="5765218" y="5085728"/>
              <a:ext cx="87249" cy="114720"/>
            </a:xfrm>
            <a:custGeom>
              <a:avLst/>
              <a:gdLst>
                <a:gd name="T0" fmla="*/ 0 w 91"/>
                <a:gd name="T1" fmla="*/ 0 h 139"/>
                <a:gd name="T2" fmla="*/ 0 w 91"/>
                <a:gd name="T3" fmla="*/ 0 h 139"/>
                <a:gd name="T4" fmla="*/ 0 w 91"/>
                <a:gd name="T5" fmla="*/ 0 h 139"/>
                <a:gd name="T6" fmla="*/ 0 w 91"/>
                <a:gd name="T7" fmla="*/ 0 h 139"/>
                <a:gd name="T8" fmla="*/ 0 w 91"/>
                <a:gd name="T9" fmla="*/ 0 h 139"/>
                <a:gd name="T10" fmla="*/ 0 w 91"/>
                <a:gd name="T11" fmla="*/ 0 h 139"/>
                <a:gd name="T12" fmla="*/ 0 w 91"/>
                <a:gd name="T13" fmla="*/ 0 h 139"/>
                <a:gd name="T14" fmla="*/ 0 w 91"/>
                <a:gd name="T15" fmla="*/ 0 h 139"/>
                <a:gd name="T16" fmla="*/ 0 w 91"/>
                <a:gd name="T17" fmla="*/ 0 h 139"/>
                <a:gd name="T18" fmla="*/ 0 w 91"/>
                <a:gd name="T19" fmla="*/ 0 h 139"/>
                <a:gd name="T20" fmla="*/ 0 w 91"/>
                <a:gd name="T21" fmla="*/ 0 h 139"/>
                <a:gd name="T22" fmla="*/ 0 w 91"/>
                <a:gd name="T23" fmla="*/ 0 h 1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 h="139">
                  <a:moveTo>
                    <a:pt x="90" y="123"/>
                  </a:moveTo>
                  <a:lnTo>
                    <a:pt x="90" y="92"/>
                  </a:lnTo>
                  <a:lnTo>
                    <a:pt x="90" y="46"/>
                  </a:lnTo>
                  <a:lnTo>
                    <a:pt x="60" y="46"/>
                  </a:lnTo>
                  <a:lnTo>
                    <a:pt x="45" y="15"/>
                  </a:lnTo>
                  <a:lnTo>
                    <a:pt x="30" y="0"/>
                  </a:lnTo>
                  <a:lnTo>
                    <a:pt x="0" y="15"/>
                  </a:lnTo>
                  <a:lnTo>
                    <a:pt x="0" y="61"/>
                  </a:lnTo>
                  <a:lnTo>
                    <a:pt x="0" y="92"/>
                  </a:lnTo>
                  <a:lnTo>
                    <a:pt x="0" y="138"/>
                  </a:lnTo>
                  <a:lnTo>
                    <a:pt x="75" y="107"/>
                  </a:lnTo>
                  <a:lnTo>
                    <a:pt x="90" y="123"/>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44" name="Freeform 460"/>
            <p:cNvSpPr>
              <a:spLocks/>
            </p:cNvSpPr>
            <p:nvPr/>
          </p:nvSpPr>
          <p:spPr bwMode="auto">
            <a:xfrm>
              <a:off x="5675731" y="5112202"/>
              <a:ext cx="44744" cy="52948"/>
            </a:xfrm>
            <a:custGeom>
              <a:avLst/>
              <a:gdLst>
                <a:gd name="T0" fmla="*/ 0 w 47"/>
                <a:gd name="T1" fmla="*/ 0 h 62"/>
                <a:gd name="T2" fmla="*/ 0 w 47"/>
                <a:gd name="T3" fmla="*/ 0 h 62"/>
                <a:gd name="T4" fmla="*/ 0 w 47"/>
                <a:gd name="T5" fmla="*/ 0 h 62"/>
                <a:gd name="T6" fmla="*/ 0 w 47"/>
                <a:gd name="T7" fmla="*/ 0 h 62"/>
                <a:gd name="T8" fmla="*/ 0 w 47"/>
                <a:gd name="T9" fmla="*/ 0 h 62"/>
                <a:gd name="T10" fmla="*/ 0 w 47"/>
                <a:gd name="T11" fmla="*/ 0 h 62"/>
                <a:gd name="T12" fmla="*/ 0 w 47"/>
                <a:gd name="T13" fmla="*/ 0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62">
                  <a:moveTo>
                    <a:pt x="30" y="61"/>
                  </a:moveTo>
                  <a:lnTo>
                    <a:pt x="46" y="15"/>
                  </a:lnTo>
                  <a:lnTo>
                    <a:pt x="30" y="0"/>
                  </a:lnTo>
                  <a:lnTo>
                    <a:pt x="0" y="0"/>
                  </a:lnTo>
                  <a:lnTo>
                    <a:pt x="0" y="15"/>
                  </a:lnTo>
                  <a:lnTo>
                    <a:pt x="0" y="46"/>
                  </a:lnTo>
                  <a:lnTo>
                    <a:pt x="30" y="6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45" name="Freeform 461"/>
            <p:cNvSpPr>
              <a:spLocks/>
            </p:cNvSpPr>
            <p:nvPr/>
          </p:nvSpPr>
          <p:spPr bwMode="auto">
            <a:xfrm>
              <a:off x="5633225" y="5061460"/>
              <a:ext cx="131993" cy="90453"/>
            </a:xfrm>
            <a:custGeom>
              <a:avLst/>
              <a:gdLst>
                <a:gd name="T0" fmla="*/ 0 w 136"/>
                <a:gd name="T1" fmla="*/ 0 h 109"/>
                <a:gd name="T2" fmla="*/ 0 w 136"/>
                <a:gd name="T3" fmla="*/ 0 h 109"/>
                <a:gd name="T4" fmla="*/ 0 w 136"/>
                <a:gd name="T5" fmla="*/ 0 h 109"/>
                <a:gd name="T6" fmla="*/ 0 w 136"/>
                <a:gd name="T7" fmla="*/ 0 h 109"/>
                <a:gd name="T8" fmla="*/ 0 w 136"/>
                <a:gd name="T9" fmla="*/ 0 h 109"/>
                <a:gd name="T10" fmla="*/ 0 w 136"/>
                <a:gd name="T11" fmla="*/ 0 h 109"/>
                <a:gd name="T12" fmla="*/ 0 w 136"/>
                <a:gd name="T13" fmla="*/ 0 h 109"/>
                <a:gd name="T14" fmla="*/ 0 w 136"/>
                <a:gd name="T15" fmla="*/ 0 h 109"/>
                <a:gd name="T16" fmla="*/ 0 w 136"/>
                <a:gd name="T17" fmla="*/ 0 h 109"/>
                <a:gd name="T18" fmla="*/ 0 w 136"/>
                <a:gd name="T19" fmla="*/ 0 h 109"/>
                <a:gd name="T20" fmla="*/ 0 w 136"/>
                <a:gd name="T21" fmla="*/ 0 h 109"/>
                <a:gd name="T22" fmla="*/ 0 w 136"/>
                <a:gd name="T23" fmla="*/ 0 h 109"/>
                <a:gd name="T24" fmla="*/ 0 w 136"/>
                <a:gd name="T25" fmla="*/ 0 h 109"/>
                <a:gd name="T26" fmla="*/ 0 w 136"/>
                <a:gd name="T27" fmla="*/ 0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6" h="109">
                  <a:moveTo>
                    <a:pt x="45" y="77"/>
                  </a:moveTo>
                  <a:lnTo>
                    <a:pt x="45" y="62"/>
                  </a:lnTo>
                  <a:lnTo>
                    <a:pt x="75" y="62"/>
                  </a:lnTo>
                  <a:lnTo>
                    <a:pt x="90" y="77"/>
                  </a:lnTo>
                  <a:lnTo>
                    <a:pt x="105" y="93"/>
                  </a:lnTo>
                  <a:lnTo>
                    <a:pt x="120" y="108"/>
                  </a:lnTo>
                  <a:lnTo>
                    <a:pt x="135" y="93"/>
                  </a:lnTo>
                  <a:lnTo>
                    <a:pt x="135" y="46"/>
                  </a:lnTo>
                  <a:lnTo>
                    <a:pt x="105" y="15"/>
                  </a:lnTo>
                  <a:lnTo>
                    <a:pt x="75" y="15"/>
                  </a:lnTo>
                  <a:lnTo>
                    <a:pt x="30" y="0"/>
                  </a:lnTo>
                  <a:lnTo>
                    <a:pt x="30" y="15"/>
                  </a:lnTo>
                  <a:lnTo>
                    <a:pt x="0" y="31"/>
                  </a:lnTo>
                  <a:lnTo>
                    <a:pt x="45" y="77"/>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46" name="Freeform 462"/>
            <p:cNvSpPr>
              <a:spLocks/>
            </p:cNvSpPr>
            <p:nvPr/>
          </p:nvSpPr>
          <p:spPr bwMode="auto">
            <a:xfrm>
              <a:off x="5604142" y="5061460"/>
              <a:ext cx="60404" cy="24268"/>
            </a:xfrm>
            <a:custGeom>
              <a:avLst/>
              <a:gdLst>
                <a:gd name="T0" fmla="*/ 0 w 61"/>
                <a:gd name="T1" fmla="*/ 0 h 32"/>
                <a:gd name="T2" fmla="*/ 0 w 61"/>
                <a:gd name="T3" fmla="*/ 0 h 32"/>
                <a:gd name="T4" fmla="*/ 0 w 61"/>
                <a:gd name="T5" fmla="*/ 0 h 32"/>
                <a:gd name="T6" fmla="*/ 0 w 61"/>
                <a:gd name="T7" fmla="*/ 0 h 32"/>
                <a:gd name="T8" fmla="*/ 0 w 61"/>
                <a:gd name="T9" fmla="*/ 0 h 32"/>
                <a:gd name="T10" fmla="*/ 0 w 61"/>
                <a:gd name="T11" fmla="*/ 0 h 32"/>
                <a:gd name="T12" fmla="*/ 0 w 61"/>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32">
                  <a:moveTo>
                    <a:pt x="30" y="31"/>
                  </a:moveTo>
                  <a:lnTo>
                    <a:pt x="60" y="16"/>
                  </a:lnTo>
                  <a:lnTo>
                    <a:pt x="60" y="0"/>
                  </a:lnTo>
                  <a:lnTo>
                    <a:pt x="30" y="0"/>
                  </a:lnTo>
                  <a:lnTo>
                    <a:pt x="0" y="0"/>
                  </a:lnTo>
                  <a:lnTo>
                    <a:pt x="15" y="31"/>
                  </a:lnTo>
                  <a:lnTo>
                    <a:pt x="30"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47" name="Freeform 463"/>
            <p:cNvSpPr>
              <a:spLocks/>
            </p:cNvSpPr>
            <p:nvPr/>
          </p:nvSpPr>
          <p:spPr bwMode="auto">
            <a:xfrm>
              <a:off x="5604142" y="5034986"/>
              <a:ext cx="46981" cy="13237"/>
            </a:xfrm>
            <a:custGeom>
              <a:avLst/>
              <a:gdLst>
                <a:gd name="T0" fmla="*/ 0 w 46"/>
                <a:gd name="T1" fmla="*/ 0 h 17"/>
                <a:gd name="T2" fmla="*/ 0 w 46"/>
                <a:gd name="T3" fmla="*/ 0 h 17"/>
                <a:gd name="T4" fmla="*/ 0 w 46"/>
                <a:gd name="T5" fmla="*/ 0 h 17"/>
                <a:gd name="T6" fmla="*/ 0 w 46"/>
                <a:gd name="T7" fmla="*/ 0 h 17"/>
                <a:gd name="T8" fmla="*/ 0 w 46"/>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7">
                  <a:moveTo>
                    <a:pt x="0" y="0"/>
                  </a:moveTo>
                  <a:lnTo>
                    <a:pt x="0" y="16"/>
                  </a:lnTo>
                  <a:lnTo>
                    <a:pt x="45" y="16"/>
                  </a:lnTo>
                  <a:lnTo>
                    <a:pt x="30"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48" name="Freeform 464"/>
            <p:cNvSpPr>
              <a:spLocks/>
            </p:cNvSpPr>
            <p:nvPr/>
          </p:nvSpPr>
          <p:spPr bwMode="auto">
            <a:xfrm>
              <a:off x="5619802" y="4814369"/>
              <a:ext cx="203582" cy="220616"/>
            </a:xfrm>
            <a:custGeom>
              <a:avLst/>
              <a:gdLst>
                <a:gd name="T0" fmla="*/ 0 w 210"/>
                <a:gd name="T1" fmla="*/ 0 h 263"/>
                <a:gd name="T2" fmla="*/ 0 w 210"/>
                <a:gd name="T3" fmla="*/ 0 h 263"/>
                <a:gd name="T4" fmla="*/ 0 w 210"/>
                <a:gd name="T5" fmla="*/ 0 h 263"/>
                <a:gd name="T6" fmla="*/ 0 w 210"/>
                <a:gd name="T7" fmla="*/ 0 h 263"/>
                <a:gd name="T8" fmla="*/ 0 w 210"/>
                <a:gd name="T9" fmla="*/ 0 h 263"/>
                <a:gd name="T10" fmla="*/ 0 w 210"/>
                <a:gd name="T11" fmla="*/ 0 h 263"/>
                <a:gd name="T12" fmla="*/ 0 w 210"/>
                <a:gd name="T13" fmla="*/ 0 h 263"/>
                <a:gd name="T14" fmla="*/ 0 w 210"/>
                <a:gd name="T15" fmla="*/ 0 h 263"/>
                <a:gd name="T16" fmla="*/ 0 w 210"/>
                <a:gd name="T17" fmla="*/ 0 h 263"/>
                <a:gd name="T18" fmla="*/ 0 w 210"/>
                <a:gd name="T19" fmla="*/ 0 h 263"/>
                <a:gd name="T20" fmla="*/ 0 w 210"/>
                <a:gd name="T21" fmla="*/ 0 h 263"/>
                <a:gd name="T22" fmla="*/ 0 w 210"/>
                <a:gd name="T23" fmla="*/ 0 h 263"/>
                <a:gd name="T24" fmla="*/ 0 w 210"/>
                <a:gd name="T25" fmla="*/ 0 h 263"/>
                <a:gd name="T26" fmla="*/ 0 w 210"/>
                <a:gd name="T27" fmla="*/ 0 h 263"/>
                <a:gd name="T28" fmla="*/ 0 w 210"/>
                <a:gd name="T29" fmla="*/ 0 h 263"/>
                <a:gd name="T30" fmla="*/ 0 w 210"/>
                <a:gd name="T31" fmla="*/ 0 h 263"/>
                <a:gd name="T32" fmla="*/ 0 w 210"/>
                <a:gd name="T33" fmla="*/ 0 h 263"/>
                <a:gd name="T34" fmla="*/ 0 w 210"/>
                <a:gd name="T35" fmla="*/ 0 h 263"/>
                <a:gd name="T36" fmla="*/ 0 w 210"/>
                <a:gd name="T37" fmla="*/ 0 h 263"/>
                <a:gd name="T38" fmla="*/ 0 w 210"/>
                <a:gd name="T39" fmla="*/ 0 h 263"/>
                <a:gd name="T40" fmla="*/ 0 w 210"/>
                <a:gd name="T41" fmla="*/ 0 h 263"/>
                <a:gd name="T42" fmla="*/ 0 w 210"/>
                <a:gd name="T43" fmla="*/ 0 h 2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0" h="263">
                  <a:moveTo>
                    <a:pt x="0" y="231"/>
                  </a:moveTo>
                  <a:lnTo>
                    <a:pt x="30" y="216"/>
                  </a:lnTo>
                  <a:lnTo>
                    <a:pt x="60" y="231"/>
                  </a:lnTo>
                  <a:lnTo>
                    <a:pt x="75" y="262"/>
                  </a:lnTo>
                  <a:lnTo>
                    <a:pt x="105" y="231"/>
                  </a:lnTo>
                  <a:lnTo>
                    <a:pt x="134" y="231"/>
                  </a:lnTo>
                  <a:lnTo>
                    <a:pt x="179" y="231"/>
                  </a:lnTo>
                  <a:lnTo>
                    <a:pt x="194" y="216"/>
                  </a:lnTo>
                  <a:lnTo>
                    <a:pt x="194" y="108"/>
                  </a:lnTo>
                  <a:lnTo>
                    <a:pt x="179" y="92"/>
                  </a:lnTo>
                  <a:lnTo>
                    <a:pt x="179" y="46"/>
                  </a:lnTo>
                  <a:lnTo>
                    <a:pt x="209" y="46"/>
                  </a:lnTo>
                  <a:lnTo>
                    <a:pt x="149" y="0"/>
                  </a:lnTo>
                  <a:lnTo>
                    <a:pt x="149" y="46"/>
                  </a:lnTo>
                  <a:lnTo>
                    <a:pt x="75" y="46"/>
                  </a:lnTo>
                  <a:lnTo>
                    <a:pt x="75" y="92"/>
                  </a:lnTo>
                  <a:lnTo>
                    <a:pt x="60" y="92"/>
                  </a:lnTo>
                  <a:lnTo>
                    <a:pt x="60" y="123"/>
                  </a:lnTo>
                  <a:lnTo>
                    <a:pt x="0" y="123"/>
                  </a:lnTo>
                  <a:lnTo>
                    <a:pt x="0" y="139"/>
                  </a:lnTo>
                  <a:lnTo>
                    <a:pt x="0" y="200"/>
                  </a:lnTo>
                  <a:lnTo>
                    <a:pt x="0" y="2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49" name="Freeform 465"/>
            <p:cNvSpPr>
              <a:spLocks/>
            </p:cNvSpPr>
            <p:nvPr/>
          </p:nvSpPr>
          <p:spPr bwMode="auto">
            <a:xfrm>
              <a:off x="5691391" y="4854081"/>
              <a:ext cx="288594" cy="244884"/>
            </a:xfrm>
            <a:custGeom>
              <a:avLst/>
              <a:gdLst>
                <a:gd name="T0" fmla="*/ 0 w 299"/>
                <a:gd name="T1" fmla="*/ 0 h 293"/>
                <a:gd name="T2" fmla="*/ 0 w 299"/>
                <a:gd name="T3" fmla="*/ 0 h 293"/>
                <a:gd name="T4" fmla="*/ 0 w 299"/>
                <a:gd name="T5" fmla="*/ 0 h 293"/>
                <a:gd name="T6" fmla="*/ 0 w 299"/>
                <a:gd name="T7" fmla="*/ 0 h 293"/>
                <a:gd name="T8" fmla="*/ 0 w 299"/>
                <a:gd name="T9" fmla="*/ 0 h 293"/>
                <a:gd name="T10" fmla="*/ 0 w 299"/>
                <a:gd name="T11" fmla="*/ 0 h 293"/>
                <a:gd name="T12" fmla="*/ 0 w 299"/>
                <a:gd name="T13" fmla="*/ 0 h 293"/>
                <a:gd name="T14" fmla="*/ 0 w 299"/>
                <a:gd name="T15" fmla="*/ 0 h 293"/>
                <a:gd name="T16" fmla="*/ 0 w 299"/>
                <a:gd name="T17" fmla="*/ 0 h 293"/>
                <a:gd name="T18" fmla="*/ 0 w 299"/>
                <a:gd name="T19" fmla="*/ 0 h 293"/>
                <a:gd name="T20" fmla="*/ 0 w 299"/>
                <a:gd name="T21" fmla="*/ 0 h 293"/>
                <a:gd name="T22" fmla="*/ 0 w 299"/>
                <a:gd name="T23" fmla="*/ 0 h 293"/>
                <a:gd name="T24" fmla="*/ 0 w 299"/>
                <a:gd name="T25" fmla="*/ 0 h 293"/>
                <a:gd name="T26" fmla="*/ 0 w 299"/>
                <a:gd name="T27" fmla="*/ 0 h 293"/>
                <a:gd name="T28" fmla="*/ 0 w 299"/>
                <a:gd name="T29" fmla="*/ 0 h 293"/>
                <a:gd name="T30" fmla="*/ 0 w 299"/>
                <a:gd name="T31" fmla="*/ 0 h 293"/>
                <a:gd name="T32" fmla="*/ 0 w 299"/>
                <a:gd name="T33" fmla="*/ 0 h 293"/>
                <a:gd name="T34" fmla="*/ 0 w 299"/>
                <a:gd name="T35" fmla="*/ 0 h 293"/>
                <a:gd name="T36" fmla="*/ 0 w 299"/>
                <a:gd name="T37" fmla="*/ 0 h 293"/>
                <a:gd name="T38" fmla="*/ 0 w 299"/>
                <a:gd name="T39" fmla="*/ 0 h 293"/>
                <a:gd name="T40" fmla="*/ 0 w 299"/>
                <a:gd name="T41" fmla="*/ 0 h 293"/>
                <a:gd name="T42" fmla="*/ 0 w 299"/>
                <a:gd name="T43" fmla="*/ 0 h 293"/>
                <a:gd name="T44" fmla="*/ 0 w 299"/>
                <a:gd name="T45" fmla="*/ 0 h 293"/>
                <a:gd name="T46" fmla="*/ 0 w 299"/>
                <a:gd name="T47" fmla="*/ 0 h 2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99" h="293">
                  <a:moveTo>
                    <a:pt x="119" y="61"/>
                  </a:moveTo>
                  <a:lnTo>
                    <a:pt x="119" y="169"/>
                  </a:lnTo>
                  <a:lnTo>
                    <a:pt x="104" y="184"/>
                  </a:lnTo>
                  <a:lnTo>
                    <a:pt x="60" y="184"/>
                  </a:lnTo>
                  <a:lnTo>
                    <a:pt x="30" y="184"/>
                  </a:lnTo>
                  <a:lnTo>
                    <a:pt x="0" y="215"/>
                  </a:lnTo>
                  <a:lnTo>
                    <a:pt x="15" y="261"/>
                  </a:lnTo>
                  <a:lnTo>
                    <a:pt x="45" y="261"/>
                  </a:lnTo>
                  <a:lnTo>
                    <a:pt x="75" y="292"/>
                  </a:lnTo>
                  <a:lnTo>
                    <a:pt x="104" y="277"/>
                  </a:lnTo>
                  <a:lnTo>
                    <a:pt x="119" y="292"/>
                  </a:lnTo>
                  <a:lnTo>
                    <a:pt x="149" y="246"/>
                  </a:lnTo>
                  <a:lnTo>
                    <a:pt x="164" y="246"/>
                  </a:lnTo>
                  <a:lnTo>
                    <a:pt x="179" y="231"/>
                  </a:lnTo>
                  <a:lnTo>
                    <a:pt x="224" y="200"/>
                  </a:lnTo>
                  <a:lnTo>
                    <a:pt x="283" y="200"/>
                  </a:lnTo>
                  <a:lnTo>
                    <a:pt x="298" y="184"/>
                  </a:lnTo>
                  <a:lnTo>
                    <a:pt x="298" y="123"/>
                  </a:lnTo>
                  <a:lnTo>
                    <a:pt x="268" y="123"/>
                  </a:lnTo>
                  <a:lnTo>
                    <a:pt x="268" y="108"/>
                  </a:lnTo>
                  <a:lnTo>
                    <a:pt x="134" y="0"/>
                  </a:lnTo>
                  <a:lnTo>
                    <a:pt x="104" y="0"/>
                  </a:lnTo>
                  <a:lnTo>
                    <a:pt x="104" y="46"/>
                  </a:lnTo>
                  <a:lnTo>
                    <a:pt x="119" y="6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50" name="Freeform 466"/>
            <p:cNvSpPr>
              <a:spLocks/>
            </p:cNvSpPr>
            <p:nvPr/>
          </p:nvSpPr>
          <p:spPr bwMode="auto">
            <a:xfrm>
              <a:off x="5805486" y="5021749"/>
              <a:ext cx="129756" cy="103690"/>
            </a:xfrm>
            <a:custGeom>
              <a:avLst/>
              <a:gdLst>
                <a:gd name="T0" fmla="*/ 0 w 136"/>
                <a:gd name="T1" fmla="*/ 0 h 124"/>
                <a:gd name="T2" fmla="*/ 0 w 136"/>
                <a:gd name="T3" fmla="*/ 0 h 124"/>
                <a:gd name="T4" fmla="*/ 0 w 136"/>
                <a:gd name="T5" fmla="*/ 0 h 124"/>
                <a:gd name="T6" fmla="*/ 0 w 136"/>
                <a:gd name="T7" fmla="*/ 0 h 124"/>
                <a:gd name="T8" fmla="*/ 0 w 136"/>
                <a:gd name="T9" fmla="*/ 0 h 124"/>
                <a:gd name="T10" fmla="*/ 0 w 136"/>
                <a:gd name="T11" fmla="*/ 0 h 124"/>
                <a:gd name="T12" fmla="*/ 0 w 136"/>
                <a:gd name="T13" fmla="*/ 0 h 124"/>
                <a:gd name="T14" fmla="*/ 0 w 136"/>
                <a:gd name="T15" fmla="*/ 0 h 124"/>
                <a:gd name="T16" fmla="*/ 0 w 136"/>
                <a:gd name="T17" fmla="*/ 0 h 124"/>
                <a:gd name="T18" fmla="*/ 0 w 136"/>
                <a:gd name="T19" fmla="*/ 0 h 124"/>
                <a:gd name="T20" fmla="*/ 0 w 136"/>
                <a:gd name="T21" fmla="*/ 0 h 124"/>
                <a:gd name="T22" fmla="*/ 0 w 136"/>
                <a:gd name="T23" fmla="*/ 0 h 124"/>
                <a:gd name="T24" fmla="*/ 0 w 136"/>
                <a:gd name="T25" fmla="*/ 0 h 124"/>
                <a:gd name="T26" fmla="*/ 0 w 136"/>
                <a:gd name="T27" fmla="*/ 0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6" h="124">
                  <a:moveTo>
                    <a:pt x="105" y="0"/>
                  </a:moveTo>
                  <a:lnTo>
                    <a:pt x="60" y="31"/>
                  </a:lnTo>
                  <a:lnTo>
                    <a:pt x="45" y="46"/>
                  </a:lnTo>
                  <a:lnTo>
                    <a:pt x="30" y="46"/>
                  </a:lnTo>
                  <a:lnTo>
                    <a:pt x="0" y="92"/>
                  </a:lnTo>
                  <a:lnTo>
                    <a:pt x="15" y="123"/>
                  </a:lnTo>
                  <a:lnTo>
                    <a:pt x="45" y="123"/>
                  </a:lnTo>
                  <a:lnTo>
                    <a:pt x="45" y="92"/>
                  </a:lnTo>
                  <a:lnTo>
                    <a:pt x="105" y="77"/>
                  </a:lnTo>
                  <a:lnTo>
                    <a:pt x="120" y="92"/>
                  </a:lnTo>
                  <a:lnTo>
                    <a:pt x="135" y="77"/>
                  </a:lnTo>
                  <a:lnTo>
                    <a:pt x="135" y="62"/>
                  </a:lnTo>
                  <a:lnTo>
                    <a:pt x="120" y="46"/>
                  </a:lnTo>
                  <a:lnTo>
                    <a:pt x="10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51" name="Freeform 467"/>
            <p:cNvSpPr>
              <a:spLocks/>
            </p:cNvSpPr>
            <p:nvPr/>
          </p:nvSpPr>
          <p:spPr bwMode="auto">
            <a:xfrm>
              <a:off x="4959840" y="5173975"/>
              <a:ext cx="60404" cy="52948"/>
            </a:xfrm>
            <a:custGeom>
              <a:avLst/>
              <a:gdLst>
                <a:gd name="T0" fmla="*/ 0 w 60"/>
                <a:gd name="T1" fmla="*/ 0 h 62"/>
                <a:gd name="T2" fmla="*/ 0 w 60"/>
                <a:gd name="T3" fmla="*/ 0 h 62"/>
                <a:gd name="T4" fmla="*/ 0 w 60"/>
                <a:gd name="T5" fmla="*/ 0 h 62"/>
                <a:gd name="T6" fmla="*/ 0 w 60"/>
                <a:gd name="T7" fmla="*/ 0 h 62"/>
                <a:gd name="T8" fmla="*/ 0 w 60"/>
                <a:gd name="T9" fmla="*/ 0 h 62"/>
                <a:gd name="T10" fmla="*/ 0 w 60"/>
                <a:gd name="T11" fmla="*/ 0 h 62"/>
                <a:gd name="T12" fmla="*/ 0 w 60"/>
                <a:gd name="T13" fmla="*/ 0 h 62"/>
                <a:gd name="T14" fmla="*/ 0 w 60"/>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62">
                  <a:moveTo>
                    <a:pt x="15" y="0"/>
                  </a:moveTo>
                  <a:lnTo>
                    <a:pt x="0" y="15"/>
                  </a:lnTo>
                  <a:lnTo>
                    <a:pt x="15" y="31"/>
                  </a:lnTo>
                  <a:lnTo>
                    <a:pt x="15" y="61"/>
                  </a:lnTo>
                  <a:lnTo>
                    <a:pt x="30" y="61"/>
                  </a:lnTo>
                  <a:lnTo>
                    <a:pt x="59" y="15"/>
                  </a:lnTo>
                  <a:lnTo>
                    <a:pt x="30" y="0"/>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52" name="Freeform 468"/>
            <p:cNvSpPr>
              <a:spLocks/>
            </p:cNvSpPr>
            <p:nvPr/>
          </p:nvSpPr>
          <p:spPr bwMode="auto">
            <a:xfrm>
              <a:off x="5519130" y="5021749"/>
              <a:ext cx="17897" cy="26474"/>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w 17"/>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32">
                  <a:moveTo>
                    <a:pt x="0" y="0"/>
                  </a:moveTo>
                  <a:lnTo>
                    <a:pt x="0" y="16"/>
                  </a:lnTo>
                  <a:lnTo>
                    <a:pt x="16" y="16"/>
                  </a:lnTo>
                  <a:lnTo>
                    <a:pt x="0" y="31"/>
                  </a:lnTo>
                  <a:lnTo>
                    <a:pt x="0"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53" name="Freeform 469"/>
            <p:cNvSpPr>
              <a:spLocks/>
            </p:cNvSpPr>
            <p:nvPr/>
          </p:nvSpPr>
          <p:spPr bwMode="auto">
            <a:xfrm>
              <a:off x="6407283" y="5304139"/>
              <a:ext cx="31321" cy="26474"/>
            </a:xfrm>
            <a:custGeom>
              <a:avLst/>
              <a:gdLst>
                <a:gd name="T0" fmla="*/ 0 w 32"/>
                <a:gd name="T1" fmla="*/ 0 h 32"/>
                <a:gd name="T2" fmla="*/ 0 w 32"/>
                <a:gd name="T3" fmla="*/ 0 h 32"/>
                <a:gd name="T4" fmla="*/ 0 w 32"/>
                <a:gd name="T5" fmla="*/ 0 h 32"/>
                <a:gd name="T6" fmla="*/ 0 w 32"/>
                <a:gd name="T7" fmla="*/ 0 h 32"/>
                <a:gd name="T8" fmla="*/ 0 w 32"/>
                <a:gd name="T9" fmla="*/ 0 h 32"/>
                <a:gd name="T10" fmla="*/ 0 w 32"/>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0" y="16"/>
                  </a:moveTo>
                  <a:lnTo>
                    <a:pt x="0" y="31"/>
                  </a:lnTo>
                  <a:lnTo>
                    <a:pt x="16" y="31"/>
                  </a:lnTo>
                  <a:lnTo>
                    <a:pt x="31" y="16"/>
                  </a:lnTo>
                  <a:lnTo>
                    <a:pt x="16" y="0"/>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54" name="Freeform 470"/>
            <p:cNvSpPr>
              <a:spLocks/>
            </p:cNvSpPr>
            <p:nvPr/>
          </p:nvSpPr>
          <p:spPr bwMode="auto">
            <a:xfrm>
              <a:off x="6266342" y="5392385"/>
              <a:ext cx="199107" cy="167668"/>
            </a:xfrm>
            <a:custGeom>
              <a:avLst/>
              <a:gdLst>
                <a:gd name="T0" fmla="*/ 0 w 209"/>
                <a:gd name="T1" fmla="*/ 0 h 202"/>
                <a:gd name="T2" fmla="*/ 0 w 209"/>
                <a:gd name="T3" fmla="*/ 0 h 202"/>
                <a:gd name="T4" fmla="*/ 0 w 209"/>
                <a:gd name="T5" fmla="*/ 0 h 202"/>
                <a:gd name="T6" fmla="*/ 0 w 209"/>
                <a:gd name="T7" fmla="*/ 0 h 202"/>
                <a:gd name="T8" fmla="*/ 0 w 209"/>
                <a:gd name="T9" fmla="*/ 0 h 202"/>
                <a:gd name="T10" fmla="*/ 0 w 209"/>
                <a:gd name="T11" fmla="*/ 0 h 202"/>
                <a:gd name="T12" fmla="*/ 0 w 209"/>
                <a:gd name="T13" fmla="*/ 0 h 202"/>
                <a:gd name="T14" fmla="*/ 0 w 209"/>
                <a:gd name="T15" fmla="*/ 0 h 202"/>
                <a:gd name="T16" fmla="*/ 0 w 209"/>
                <a:gd name="T17" fmla="*/ 0 h 202"/>
                <a:gd name="T18" fmla="*/ 0 w 209"/>
                <a:gd name="T19" fmla="*/ 0 h 202"/>
                <a:gd name="T20" fmla="*/ 0 w 209"/>
                <a:gd name="T21" fmla="*/ 0 h 202"/>
                <a:gd name="T22" fmla="*/ 0 w 209"/>
                <a:gd name="T23" fmla="*/ 0 h 202"/>
                <a:gd name="T24" fmla="*/ 0 w 209"/>
                <a:gd name="T25" fmla="*/ 0 h 202"/>
                <a:gd name="T26" fmla="*/ 0 w 209"/>
                <a:gd name="T27" fmla="*/ 0 h 202"/>
                <a:gd name="T28" fmla="*/ 0 w 209"/>
                <a:gd name="T29" fmla="*/ 0 h 202"/>
                <a:gd name="T30" fmla="*/ 0 w 209"/>
                <a:gd name="T31" fmla="*/ 0 h 202"/>
                <a:gd name="T32" fmla="*/ 0 w 209"/>
                <a:gd name="T33" fmla="*/ 0 h 202"/>
                <a:gd name="T34" fmla="*/ 0 w 209"/>
                <a:gd name="T35" fmla="*/ 0 h 202"/>
                <a:gd name="T36" fmla="*/ 0 w 209"/>
                <a:gd name="T37" fmla="*/ 0 h 202"/>
                <a:gd name="T38" fmla="*/ 0 w 209"/>
                <a:gd name="T39" fmla="*/ 0 h 202"/>
                <a:gd name="T40" fmla="*/ 0 w 209"/>
                <a:gd name="T41" fmla="*/ 0 h 202"/>
                <a:gd name="T42" fmla="*/ 0 w 209"/>
                <a:gd name="T43" fmla="*/ 0 h 202"/>
                <a:gd name="T44" fmla="*/ 0 w 209"/>
                <a:gd name="T45" fmla="*/ 0 h 202"/>
                <a:gd name="T46" fmla="*/ 0 w 209"/>
                <a:gd name="T47" fmla="*/ 0 h 202"/>
                <a:gd name="T48" fmla="*/ 0 w 209"/>
                <a:gd name="T49" fmla="*/ 0 h 202"/>
                <a:gd name="T50" fmla="*/ 0 w 209"/>
                <a:gd name="T51" fmla="*/ 0 h 2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9" h="202">
                  <a:moveTo>
                    <a:pt x="45" y="62"/>
                  </a:moveTo>
                  <a:lnTo>
                    <a:pt x="45" y="93"/>
                  </a:lnTo>
                  <a:lnTo>
                    <a:pt x="15" y="93"/>
                  </a:lnTo>
                  <a:lnTo>
                    <a:pt x="0" y="170"/>
                  </a:lnTo>
                  <a:lnTo>
                    <a:pt x="30" y="186"/>
                  </a:lnTo>
                  <a:lnTo>
                    <a:pt x="59" y="186"/>
                  </a:lnTo>
                  <a:lnTo>
                    <a:pt x="59" y="201"/>
                  </a:lnTo>
                  <a:lnTo>
                    <a:pt x="89" y="201"/>
                  </a:lnTo>
                  <a:lnTo>
                    <a:pt x="119" y="170"/>
                  </a:lnTo>
                  <a:lnTo>
                    <a:pt x="134" y="170"/>
                  </a:lnTo>
                  <a:lnTo>
                    <a:pt x="134" y="139"/>
                  </a:lnTo>
                  <a:lnTo>
                    <a:pt x="163" y="155"/>
                  </a:lnTo>
                  <a:lnTo>
                    <a:pt x="208" y="124"/>
                  </a:lnTo>
                  <a:lnTo>
                    <a:pt x="193" y="124"/>
                  </a:lnTo>
                  <a:lnTo>
                    <a:pt x="208" y="93"/>
                  </a:lnTo>
                  <a:lnTo>
                    <a:pt x="208" y="62"/>
                  </a:lnTo>
                  <a:lnTo>
                    <a:pt x="208" y="31"/>
                  </a:lnTo>
                  <a:lnTo>
                    <a:pt x="178" y="0"/>
                  </a:lnTo>
                  <a:lnTo>
                    <a:pt x="134" y="15"/>
                  </a:lnTo>
                  <a:lnTo>
                    <a:pt x="134" y="46"/>
                  </a:lnTo>
                  <a:lnTo>
                    <a:pt x="119" y="62"/>
                  </a:lnTo>
                  <a:lnTo>
                    <a:pt x="149" y="77"/>
                  </a:lnTo>
                  <a:lnTo>
                    <a:pt x="149" y="108"/>
                  </a:lnTo>
                  <a:lnTo>
                    <a:pt x="134" y="108"/>
                  </a:lnTo>
                  <a:lnTo>
                    <a:pt x="104" y="77"/>
                  </a:lnTo>
                  <a:lnTo>
                    <a:pt x="45" y="62"/>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55" name="Freeform 471"/>
            <p:cNvSpPr>
              <a:spLocks/>
            </p:cNvSpPr>
            <p:nvPr/>
          </p:nvSpPr>
          <p:spPr bwMode="auto">
            <a:xfrm>
              <a:off x="6107503" y="5354880"/>
              <a:ext cx="201345" cy="205174"/>
            </a:xfrm>
            <a:custGeom>
              <a:avLst/>
              <a:gdLst>
                <a:gd name="T0" fmla="*/ 0 w 209"/>
                <a:gd name="T1" fmla="*/ 0 h 248"/>
                <a:gd name="T2" fmla="*/ 0 w 209"/>
                <a:gd name="T3" fmla="*/ 0 h 248"/>
                <a:gd name="T4" fmla="*/ 0 w 209"/>
                <a:gd name="T5" fmla="*/ 0 h 248"/>
                <a:gd name="T6" fmla="*/ 0 w 209"/>
                <a:gd name="T7" fmla="*/ 0 h 248"/>
                <a:gd name="T8" fmla="*/ 0 w 209"/>
                <a:gd name="T9" fmla="*/ 0 h 248"/>
                <a:gd name="T10" fmla="*/ 0 w 209"/>
                <a:gd name="T11" fmla="*/ 0 h 248"/>
                <a:gd name="T12" fmla="*/ 0 w 209"/>
                <a:gd name="T13" fmla="*/ 0 h 248"/>
                <a:gd name="T14" fmla="*/ 0 w 209"/>
                <a:gd name="T15" fmla="*/ 0 h 248"/>
                <a:gd name="T16" fmla="*/ 0 w 209"/>
                <a:gd name="T17" fmla="*/ 0 h 248"/>
                <a:gd name="T18" fmla="*/ 0 w 209"/>
                <a:gd name="T19" fmla="*/ 0 h 248"/>
                <a:gd name="T20" fmla="*/ 0 w 209"/>
                <a:gd name="T21" fmla="*/ 0 h 248"/>
                <a:gd name="T22" fmla="*/ 0 w 209"/>
                <a:gd name="T23" fmla="*/ 0 h 248"/>
                <a:gd name="T24" fmla="*/ 0 w 209"/>
                <a:gd name="T25" fmla="*/ 0 h 248"/>
                <a:gd name="T26" fmla="*/ 0 w 209"/>
                <a:gd name="T27" fmla="*/ 0 h 248"/>
                <a:gd name="T28" fmla="*/ 0 w 209"/>
                <a:gd name="T29" fmla="*/ 0 h 248"/>
                <a:gd name="T30" fmla="*/ 0 w 209"/>
                <a:gd name="T31" fmla="*/ 0 h 248"/>
                <a:gd name="T32" fmla="*/ 0 w 209"/>
                <a:gd name="T33" fmla="*/ 0 h 248"/>
                <a:gd name="T34" fmla="*/ 0 w 209"/>
                <a:gd name="T35" fmla="*/ 0 h 248"/>
                <a:gd name="T36" fmla="*/ 0 w 209"/>
                <a:gd name="T37" fmla="*/ 0 h 248"/>
                <a:gd name="T38" fmla="*/ 0 w 209"/>
                <a:gd name="T39" fmla="*/ 0 h 248"/>
                <a:gd name="T40" fmla="*/ 0 w 209"/>
                <a:gd name="T41" fmla="*/ 0 h 248"/>
                <a:gd name="T42" fmla="*/ 0 w 209"/>
                <a:gd name="T43" fmla="*/ 0 h 248"/>
                <a:gd name="T44" fmla="*/ 0 w 209"/>
                <a:gd name="T45" fmla="*/ 0 h 248"/>
                <a:gd name="T46" fmla="*/ 0 w 209"/>
                <a:gd name="T47" fmla="*/ 0 h 248"/>
                <a:gd name="T48" fmla="*/ 0 w 209"/>
                <a:gd name="T49" fmla="*/ 0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9" h="248">
                  <a:moveTo>
                    <a:pt x="0" y="216"/>
                  </a:moveTo>
                  <a:lnTo>
                    <a:pt x="15" y="216"/>
                  </a:lnTo>
                  <a:lnTo>
                    <a:pt x="30" y="232"/>
                  </a:lnTo>
                  <a:lnTo>
                    <a:pt x="104" y="232"/>
                  </a:lnTo>
                  <a:lnTo>
                    <a:pt x="163" y="247"/>
                  </a:lnTo>
                  <a:lnTo>
                    <a:pt x="193" y="232"/>
                  </a:lnTo>
                  <a:lnTo>
                    <a:pt x="163" y="216"/>
                  </a:lnTo>
                  <a:lnTo>
                    <a:pt x="178" y="139"/>
                  </a:lnTo>
                  <a:lnTo>
                    <a:pt x="208" y="139"/>
                  </a:lnTo>
                  <a:lnTo>
                    <a:pt x="208" y="108"/>
                  </a:lnTo>
                  <a:lnTo>
                    <a:pt x="178" y="108"/>
                  </a:lnTo>
                  <a:lnTo>
                    <a:pt x="163" y="31"/>
                  </a:lnTo>
                  <a:lnTo>
                    <a:pt x="134" y="31"/>
                  </a:lnTo>
                  <a:lnTo>
                    <a:pt x="134" y="46"/>
                  </a:lnTo>
                  <a:lnTo>
                    <a:pt x="89" y="46"/>
                  </a:lnTo>
                  <a:lnTo>
                    <a:pt x="89" y="15"/>
                  </a:lnTo>
                  <a:lnTo>
                    <a:pt x="74" y="0"/>
                  </a:lnTo>
                  <a:lnTo>
                    <a:pt x="15" y="15"/>
                  </a:lnTo>
                  <a:lnTo>
                    <a:pt x="30" y="46"/>
                  </a:lnTo>
                  <a:lnTo>
                    <a:pt x="15" y="62"/>
                  </a:lnTo>
                  <a:lnTo>
                    <a:pt x="30" y="108"/>
                  </a:lnTo>
                  <a:lnTo>
                    <a:pt x="30" y="124"/>
                  </a:lnTo>
                  <a:lnTo>
                    <a:pt x="15" y="139"/>
                  </a:lnTo>
                  <a:lnTo>
                    <a:pt x="0" y="170"/>
                  </a:lnTo>
                  <a:lnTo>
                    <a:pt x="0" y="2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56" name="Freeform 472"/>
            <p:cNvSpPr>
              <a:spLocks/>
            </p:cNvSpPr>
            <p:nvPr/>
          </p:nvSpPr>
          <p:spPr bwMode="auto">
            <a:xfrm>
              <a:off x="6449789" y="5416653"/>
              <a:ext cx="60404" cy="143401"/>
            </a:xfrm>
            <a:custGeom>
              <a:avLst/>
              <a:gdLst>
                <a:gd name="T0" fmla="*/ 0 w 62"/>
                <a:gd name="T1" fmla="*/ 0 h 171"/>
                <a:gd name="T2" fmla="*/ 0 w 62"/>
                <a:gd name="T3" fmla="*/ 0 h 171"/>
                <a:gd name="T4" fmla="*/ 0 w 62"/>
                <a:gd name="T5" fmla="*/ 0 h 171"/>
                <a:gd name="T6" fmla="*/ 0 w 62"/>
                <a:gd name="T7" fmla="*/ 0 h 171"/>
                <a:gd name="T8" fmla="*/ 0 w 62"/>
                <a:gd name="T9" fmla="*/ 0 h 171"/>
                <a:gd name="T10" fmla="*/ 0 w 62"/>
                <a:gd name="T11" fmla="*/ 0 h 171"/>
                <a:gd name="T12" fmla="*/ 0 w 62"/>
                <a:gd name="T13" fmla="*/ 0 h 171"/>
                <a:gd name="T14" fmla="*/ 0 w 62"/>
                <a:gd name="T15" fmla="*/ 0 h 171"/>
                <a:gd name="T16" fmla="*/ 0 w 62"/>
                <a:gd name="T17" fmla="*/ 0 h 171"/>
                <a:gd name="T18" fmla="*/ 0 w 62"/>
                <a:gd name="T19" fmla="*/ 0 h 171"/>
                <a:gd name="T20" fmla="*/ 0 w 62"/>
                <a:gd name="T21" fmla="*/ 0 h 171"/>
                <a:gd name="T22" fmla="*/ 0 w 62"/>
                <a:gd name="T23" fmla="*/ 0 h 171"/>
                <a:gd name="T24" fmla="*/ 0 w 62"/>
                <a:gd name="T25" fmla="*/ 0 h 171"/>
                <a:gd name="T26" fmla="*/ 0 w 62"/>
                <a:gd name="T27" fmla="*/ 0 h 171"/>
                <a:gd name="T28" fmla="*/ 0 w 62"/>
                <a:gd name="T29" fmla="*/ 0 h 171"/>
                <a:gd name="T30" fmla="*/ 0 w 62"/>
                <a:gd name="T31" fmla="*/ 0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 h="171">
                  <a:moveTo>
                    <a:pt x="15" y="0"/>
                  </a:moveTo>
                  <a:lnTo>
                    <a:pt x="15" y="31"/>
                  </a:lnTo>
                  <a:lnTo>
                    <a:pt x="15" y="62"/>
                  </a:lnTo>
                  <a:lnTo>
                    <a:pt x="0" y="93"/>
                  </a:lnTo>
                  <a:lnTo>
                    <a:pt x="15" y="93"/>
                  </a:lnTo>
                  <a:lnTo>
                    <a:pt x="31" y="108"/>
                  </a:lnTo>
                  <a:lnTo>
                    <a:pt x="31" y="139"/>
                  </a:lnTo>
                  <a:lnTo>
                    <a:pt x="46" y="170"/>
                  </a:lnTo>
                  <a:lnTo>
                    <a:pt x="46" y="155"/>
                  </a:lnTo>
                  <a:lnTo>
                    <a:pt x="61" y="139"/>
                  </a:lnTo>
                  <a:lnTo>
                    <a:pt x="61" y="93"/>
                  </a:lnTo>
                  <a:lnTo>
                    <a:pt x="46" y="93"/>
                  </a:lnTo>
                  <a:lnTo>
                    <a:pt x="31" y="62"/>
                  </a:lnTo>
                  <a:lnTo>
                    <a:pt x="31" y="31"/>
                  </a:lnTo>
                  <a:lnTo>
                    <a:pt x="31" y="15"/>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57" name="Freeform 473"/>
            <p:cNvSpPr>
              <a:spLocks/>
            </p:cNvSpPr>
            <p:nvPr/>
          </p:nvSpPr>
          <p:spPr bwMode="auto">
            <a:xfrm>
              <a:off x="6107503" y="5187212"/>
              <a:ext cx="331100" cy="297832"/>
            </a:xfrm>
            <a:custGeom>
              <a:avLst/>
              <a:gdLst>
                <a:gd name="T0" fmla="*/ 0 w 344"/>
                <a:gd name="T1" fmla="*/ 0 h 354"/>
                <a:gd name="T2" fmla="*/ 0 w 344"/>
                <a:gd name="T3" fmla="*/ 0 h 354"/>
                <a:gd name="T4" fmla="*/ 0 w 344"/>
                <a:gd name="T5" fmla="*/ 0 h 354"/>
                <a:gd name="T6" fmla="*/ 0 w 344"/>
                <a:gd name="T7" fmla="*/ 0 h 354"/>
                <a:gd name="T8" fmla="*/ 0 w 344"/>
                <a:gd name="T9" fmla="*/ 0 h 354"/>
                <a:gd name="T10" fmla="*/ 0 w 344"/>
                <a:gd name="T11" fmla="*/ 0 h 354"/>
                <a:gd name="T12" fmla="*/ 0 w 344"/>
                <a:gd name="T13" fmla="*/ 0 h 354"/>
                <a:gd name="T14" fmla="*/ 0 w 344"/>
                <a:gd name="T15" fmla="*/ 0 h 354"/>
                <a:gd name="T16" fmla="*/ 0 w 344"/>
                <a:gd name="T17" fmla="*/ 0 h 354"/>
                <a:gd name="T18" fmla="*/ 0 w 344"/>
                <a:gd name="T19" fmla="*/ 0 h 354"/>
                <a:gd name="T20" fmla="*/ 0 w 344"/>
                <a:gd name="T21" fmla="*/ 0 h 354"/>
                <a:gd name="T22" fmla="*/ 0 w 344"/>
                <a:gd name="T23" fmla="*/ 0 h 354"/>
                <a:gd name="T24" fmla="*/ 0 w 344"/>
                <a:gd name="T25" fmla="*/ 0 h 354"/>
                <a:gd name="T26" fmla="*/ 0 w 344"/>
                <a:gd name="T27" fmla="*/ 0 h 354"/>
                <a:gd name="T28" fmla="*/ 0 w 344"/>
                <a:gd name="T29" fmla="*/ 0 h 354"/>
                <a:gd name="T30" fmla="*/ 0 w 344"/>
                <a:gd name="T31" fmla="*/ 0 h 354"/>
                <a:gd name="T32" fmla="*/ 0 w 344"/>
                <a:gd name="T33" fmla="*/ 0 h 354"/>
                <a:gd name="T34" fmla="*/ 0 w 344"/>
                <a:gd name="T35" fmla="*/ 0 h 354"/>
                <a:gd name="T36" fmla="*/ 0 w 344"/>
                <a:gd name="T37" fmla="*/ 0 h 354"/>
                <a:gd name="T38" fmla="*/ 0 w 344"/>
                <a:gd name="T39" fmla="*/ 0 h 354"/>
                <a:gd name="T40" fmla="*/ 0 w 344"/>
                <a:gd name="T41" fmla="*/ 0 h 354"/>
                <a:gd name="T42" fmla="*/ 0 w 344"/>
                <a:gd name="T43" fmla="*/ 0 h 354"/>
                <a:gd name="T44" fmla="*/ 0 w 344"/>
                <a:gd name="T45" fmla="*/ 0 h 354"/>
                <a:gd name="T46" fmla="*/ 0 w 344"/>
                <a:gd name="T47" fmla="*/ 0 h 354"/>
                <a:gd name="T48" fmla="*/ 0 w 344"/>
                <a:gd name="T49" fmla="*/ 0 h 354"/>
                <a:gd name="T50" fmla="*/ 0 w 344"/>
                <a:gd name="T51" fmla="*/ 0 h 354"/>
                <a:gd name="T52" fmla="*/ 0 w 344"/>
                <a:gd name="T53" fmla="*/ 0 h 354"/>
                <a:gd name="T54" fmla="*/ 0 w 344"/>
                <a:gd name="T55" fmla="*/ 0 h 354"/>
                <a:gd name="T56" fmla="*/ 0 w 344"/>
                <a:gd name="T57" fmla="*/ 0 h 354"/>
                <a:gd name="T58" fmla="*/ 0 w 344"/>
                <a:gd name="T59" fmla="*/ 0 h 354"/>
                <a:gd name="T60" fmla="*/ 0 w 344"/>
                <a:gd name="T61" fmla="*/ 0 h 354"/>
                <a:gd name="T62" fmla="*/ 0 w 344"/>
                <a:gd name="T63" fmla="*/ 0 h 354"/>
                <a:gd name="T64" fmla="*/ 0 w 344"/>
                <a:gd name="T65" fmla="*/ 0 h 354"/>
                <a:gd name="T66" fmla="*/ 0 w 344"/>
                <a:gd name="T67" fmla="*/ 0 h 354"/>
                <a:gd name="T68" fmla="*/ 0 w 344"/>
                <a:gd name="T69" fmla="*/ 0 h 354"/>
                <a:gd name="T70" fmla="*/ 0 w 344"/>
                <a:gd name="T71" fmla="*/ 0 h 354"/>
                <a:gd name="T72" fmla="*/ 0 w 344"/>
                <a:gd name="T73" fmla="*/ 0 h 354"/>
                <a:gd name="T74" fmla="*/ 0 w 344"/>
                <a:gd name="T75" fmla="*/ 0 h 354"/>
                <a:gd name="T76" fmla="*/ 0 w 344"/>
                <a:gd name="T77" fmla="*/ 0 h 354"/>
                <a:gd name="T78" fmla="*/ 0 w 344"/>
                <a:gd name="T79" fmla="*/ 0 h 354"/>
                <a:gd name="T80" fmla="*/ 0 w 344"/>
                <a:gd name="T81" fmla="*/ 0 h 354"/>
                <a:gd name="T82" fmla="*/ 0 w 344"/>
                <a:gd name="T83" fmla="*/ 0 h 354"/>
                <a:gd name="T84" fmla="*/ 0 w 344"/>
                <a:gd name="T85" fmla="*/ 0 h 354"/>
                <a:gd name="T86" fmla="*/ 0 w 344"/>
                <a:gd name="T87" fmla="*/ 0 h 3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4" h="354">
                  <a:moveTo>
                    <a:pt x="164" y="230"/>
                  </a:moveTo>
                  <a:lnTo>
                    <a:pt x="179" y="307"/>
                  </a:lnTo>
                  <a:lnTo>
                    <a:pt x="209" y="307"/>
                  </a:lnTo>
                  <a:lnTo>
                    <a:pt x="268" y="322"/>
                  </a:lnTo>
                  <a:lnTo>
                    <a:pt x="298" y="353"/>
                  </a:lnTo>
                  <a:lnTo>
                    <a:pt x="313" y="353"/>
                  </a:lnTo>
                  <a:lnTo>
                    <a:pt x="313" y="322"/>
                  </a:lnTo>
                  <a:lnTo>
                    <a:pt x="283" y="307"/>
                  </a:lnTo>
                  <a:lnTo>
                    <a:pt x="298" y="292"/>
                  </a:lnTo>
                  <a:lnTo>
                    <a:pt x="298" y="261"/>
                  </a:lnTo>
                  <a:lnTo>
                    <a:pt x="343" y="246"/>
                  </a:lnTo>
                  <a:lnTo>
                    <a:pt x="328" y="230"/>
                  </a:lnTo>
                  <a:lnTo>
                    <a:pt x="313" y="215"/>
                  </a:lnTo>
                  <a:lnTo>
                    <a:pt x="298" y="169"/>
                  </a:lnTo>
                  <a:lnTo>
                    <a:pt x="313" y="169"/>
                  </a:lnTo>
                  <a:lnTo>
                    <a:pt x="313" y="153"/>
                  </a:lnTo>
                  <a:lnTo>
                    <a:pt x="313" y="107"/>
                  </a:lnTo>
                  <a:lnTo>
                    <a:pt x="313" y="77"/>
                  </a:lnTo>
                  <a:lnTo>
                    <a:pt x="328" y="77"/>
                  </a:lnTo>
                  <a:lnTo>
                    <a:pt x="343" y="61"/>
                  </a:lnTo>
                  <a:lnTo>
                    <a:pt x="328" y="31"/>
                  </a:lnTo>
                  <a:lnTo>
                    <a:pt x="313" y="15"/>
                  </a:lnTo>
                  <a:lnTo>
                    <a:pt x="283" y="15"/>
                  </a:lnTo>
                  <a:lnTo>
                    <a:pt x="268" y="0"/>
                  </a:lnTo>
                  <a:lnTo>
                    <a:pt x="239" y="0"/>
                  </a:lnTo>
                  <a:lnTo>
                    <a:pt x="194" y="0"/>
                  </a:lnTo>
                  <a:lnTo>
                    <a:pt x="179" y="15"/>
                  </a:lnTo>
                  <a:lnTo>
                    <a:pt x="134" y="0"/>
                  </a:lnTo>
                  <a:lnTo>
                    <a:pt x="119" y="0"/>
                  </a:lnTo>
                  <a:lnTo>
                    <a:pt x="104" y="31"/>
                  </a:lnTo>
                  <a:lnTo>
                    <a:pt x="104" y="61"/>
                  </a:lnTo>
                  <a:lnTo>
                    <a:pt x="104" y="107"/>
                  </a:lnTo>
                  <a:lnTo>
                    <a:pt x="75" y="123"/>
                  </a:lnTo>
                  <a:lnTo>
                    <a:pt x="60" y="169"/>
                  </a:lnTo>
                  <a:lnTo>
                    <a:pt x="45" y="184"/>
                  </a:lnTo>
                  <a:lnTo>
                    <a:pt x="15" y="184"/>
                  </a:lnTo>
                  <a:lnTo>
                    <a:pt x="0" y="200"/>
                  </a:lnTo>
                  <a:lnTo>
                    <a:pt x="15" y="215"/>
                  </a:lnTo>
                  <a:lnTo>
                    <a:pt x="75" y="200"/>
                  </a:lnTo>
                  <a:lnTo>
                    <a:pt x="89" y="215"/>
                  </a:lnTo>
                  <a:lnTo>
                    <a:pt x="89" y="246"/>
                  </a:lnTo>
                  <a:lnTo>
                    <a:pt x="134" y="246"/>
                  </a:lnTo>
                  <a:lnTo>
                    <a:pt x="134" y="230"/>
                  </a:lnTo>
                  <a:lnTo>
                    <a:pt x="164" y="23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58" name="Freeform 474"/>
            <p:cNvSpPr>
              <a:spLocks/>
            </p:cNvSpPr>
            <p:nvPr/>
          </p:nvSpPr>
          <p:spPr bwMode="auto">
            <a:xfrm>
              <a:off x="6107503" y="5341643"/>
              <a:ext cx="15660" cy="1544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16" y="0"/>
                  </a:lnTo>
                  <a:lnTo>
                    <a:pt x="0" y="0"/>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59" name="Freeform 475"/>
            <p:cNvSpPr>
              <a:spLocks/>
            </p:cNvSpPr>
            <p:nvPr/>
          </p:nvSpPr>
          <p:spPr bwMode="auto">
            <a:xfrm>
              <a:off x="4630977" y="5173975"/>
              <a:ext cx="673386" cy="655231"/>
            </a:xfrm>
            <a:custGeom>
              <a:avLst/>
              <a:gdLst>
                <a:gd name="T0" fmla="*/ 0 w 702"/>
                <a:gd name="T1" fmla="*/ 0 h 784"/>
                <a:gd name="T2" fmla="*/ 0 w 702"/>
                <a:gd name="T3" fmla="*/ 0 h 784"/>
                <a:gd name="T4" fmla="*/ 0 w 702"/>
                <a:gd name="T5" fmla="*/ 0 h 784"/>
                <a:gd name="T6" fmla="*/ 0 w 702"/>
                <a:gd name="T7" fmla="*/ 0 h 784"/>
                <a:gd name="T8" fmla="*/ 0 w 702"/>
                <a:gd name="T9" fmla="*/ 0 h 784"/>
                <a:gd name="T10" fmla="*/ 0 w 702"/>
                <a:gd name="T11" fmla="*/ 0 h 784"/>
                <a:gd name="T12" fmla="*/ 0 w 702"/>
                <a:gd name="T13" fmla="*/ 0 h 784"/>
                <a:gd name="T14" fmla="*/ 0 w 702"/>
                <a:gd name="T15" fmla="*/ 0 h 784"/>
                <a:gd name="T16" fmla="*/ 0 w 702"/>
                <a:gd name="T17" fmla="*/ 0 h 784"/>
                <a:gd name="T18" fmla="*/ 0 w 702"/>
                <a:gd name="T19" fmla="*/ 0 h 784"/>
                <a:gd name="T20" fmla="*/ 0 w 702"/>
                <a:gd name="T21" fmla="*/ 0 h 784"/>
                <a:gd name="T22" fmla="*/ 0 w 702"/>
                <a:gd name="T23" fmla="*/ 0 h 784"/>
                <a:gd name="T24" fmla="*/ 0 w 702"/>
                <a:gd name="T25" fmla="*/ 0 h 784"/>
                <a:gd name="T26" fmla="*/ 0 w 702"/>
                <a:gd name="T27" fmla="*/ 0 h 784"/>
                <a:gd name="T28" fmla="*/ 0 w 702"/>
                <a:gd name="T29" fmla="*/ 0 h 784"/>
                <a:gd name="T30" fmla="*/ 0 w 702"/>
                <a:gd name="T31" fmla="*/ 0 h 784"/>
                <a:gd name="T32" fmla="*/ 0 w 702"/>
                <a:gd name="T33" fmla="*/ 0 h 784"/>
                <a:gd name="T34" fmla="*/ 0 w 702"/>
                <a:gd name="T35" fmla="*/ 0 h 784"/>
                <a:gd name="T36" fmla="*/ 0 w 702"/>
                <a:gd name="T37" fmla="*/ 0 h 784"/>
                <a:gd name="T38" fmla="*/ 0 w 702"/>
                <a:gd name="T39" fmla="*/ 0 h 784"/>
                <a:gd name="T40" fmla="*/ 0 w 702"/>
                <a:gd name="T41" fmla="*/ 0 h 784"/>
                <a:gd name="T42" fmla="*/ 0 w 702"/>
                <a:gd name="T43" fmla="*/ 0 h 784"/>
                <a:gd name="T44" fmla="*/ 0 w 702"/>
                <a:gd name="T45" fmla="*/ 0 h 784"/>
                <a:gd name="T46" fmla="*/ 0 w 702"/>
                <a:gd name="T47" fmla="*/ 0 h 784"/>
                <a:gd name="T48" fmla="*/ 0 w 702"/>
                <a:gd name="T49" fmla="*/ 0 h 784"/>
                <a:gd name="T50" fmla="*/ 0 w 702"/>
                <a:gd name="T51" fmla="*/ 0 h 784"/>
                <a:gd name="T52" fmla="*/ 0 w 702"/>
                <a:gd name="T53" fmla="*/ 0 h 784"/>
                <a:gd name="T54" fmla="*/ 0 w 702"/>
                <a:gd name="T55" fmla="*/ 0 h 784"/>
                <a:gd name="T56" fmla="*/ 0 w 702"/>
                <a:gd name="T57" fmla="*/ 0 h 784"/>
                <a:gd name="T58" fmla="*/ 0 w 702"/>
                <a:gd name="T59" fmla="*/ 0 h 784"/>
                <a:gd name="T60" fmla="*/ 0 w 702"/>
                <a:gd name="T61" fmla="*/ 0 h 784"/>
                <a:gd name="T62" fmla="*/ 0 w 702"/>
                <a:gd name="T63" fmla="*/ 0 h 784"/>
                <a:gd name="T64" fmla="*/ 0 w 702"/>
                <a:gd name="T65" fmla="*/ 0 h 784"/>
                <a:gd name="T66" fmla="*/ 0 w 702"/>
                <a:gd name="T67" fmla="*/ 0 h 784"/>
                <a:gd name="T68" fmla="*/ 0 w 702"/>
                <a:gd name="T69" fmla="*/ 0 h 784"/>
                <a:gd name="T70" fmla="*/ 0 w 702"/>
                <a:gd name="T71" fmla="*/ 0 h 784"/>
                <a:gd name="T72" fmla="*/ 0 w 702"/>
                <a:gd name="T73" fmla="*/ 0 h 784"/>
                <a:gd name="T74" fmla="*/ 0 w 702"/>
                <a:gd name="T75" fmla="*/ 0 h 784"/>
                <a:gd name="T76" fmla="*/ 0 w 702"/>
                <a:gd name="T77" fmla="*/ 0 h 784"/>
                <a:gd name="T78" fmla="*/ 0 w 702"/>
                <a:gd name="T79" fmla="*/ 0 h 784"/>
                <a:gd name="T80" fmla="*/ 0 w 702"/>
                <a:gd name="T81" fmla="*/ 0 h 784"/>
                <a:gd name="T82" fmla="*/ 0 w 702"/>
                <a:gd name="T83" fmla="*/ 0 h 784"/>
                <a:gd name="T84" fmla="*/ 0 w 702"/>
                <a:gd name="T85" fmla="*/ 0 h 784"/>
                <a:gd name="T86" fmla="*/ 0 w 702"/>
                <a:gd name="T87" fmla="*/ 0 h 784"/>
                <a:gd name="T88" fmla="*/ 0 w 702"/>
                <a:gd name="T89" fmla="*/ 0 h 784"/>
                <a:gd name="T90" fmla="*/ 0 w 702"/>
                <a:gd name="T91" fmla="*/ 0 h 784"/>
                <a:gd name="T92" fmla="*/ 0 w 702"/>
                <a:gd name="T93" fmla="*/ 0 h 784"/>
                <a:gd name="T94" fmla="*/ 0 w 702"/>
                <a:gd name="T95" fmla="*/ 0 h 7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02" h="784">
                  <a:moveTo>
                    <a:pt x="477" y="676"/>
                  </a:moveTo>
                  <a:lnTo>
                    <a:pt x="403" y="783"/>
                  </a:lnTo>
                  <a:lnTo>
                    <a:pt x="388" y="768"/>
                  </a:lnTo>
                  <a:lnTo>
                    <a:pt x="358" y="722"/>
                  </a:lnTo>
                  <a:lnTo>
                    <a:pt x="328" y="706"/>
                  </a:lnTo>
                  <a:lnTo>
                    <a:pt x="388" y="645"/>
                  </a:lnTo>
                  <a:lnTo>
                    <a:pt x="373" y="629"/>
                  </a:lnTo>
                  <a:lnTo>
                    <a:pt x="358" y="614"/>
                  </a:lnTo>
                  <a:lnTo>
                    <a:pt x="373" y="583"/>
                  </a:lnTo>
                  <a:lnTo>
                    <a:pt x="343" y="583"/>
                  </a:lnTo>
                  <a:lnTo>
                    <a:pt x="343" y="553"/>
                  </a:lnTo>
                  <a:lnTo>
                    <a:pt x="328" y="537"/>
                  </a:lnTo>
                  <a:lnTo>
                    <a:pt x="328" y="553"/>
                  </a:lnTo>
                  <a:lnTo>
                    <a:pt x="298" y="553"/>
                  </a:lnTo>
                  <a:lnTo>
                    <a:pt x="298" y="507"/>
                  </a:lnTo>
                  <a:lnTo>
                    <a:pt x="298" y="461"/>
                  </a:lnTo>
                  <a:lnTo>
                    <a:pt x="268" y="430"/>
                  </a:lnTo>
                  <a:lnTo>
                    <a:pt x="254" y="430"/>
                  </a:lnTo>
                  <a:lnTo>
                    <a:pt x="224" y="384"/>
                  </a:lnTo>
                  <a:lnTo>
                    <a:pt x="194" y="353"/>
                  </a:lnTo>
                  <a:lnTo>
                    <a:pt x="179" y="353"/>
                  </a:lnTo>
                  <a:lnTo>
                    <a:pt x="149" y="338"/>
                  </a:lnTo>
                  <a:lnTo>
                    <a:pt x="149" y="307"/>
                  </a:lnTo>
                  <a:lnTo>
                    <a:pt x="134" y="307"/>
                  </a:lnTo>
                  <a:lnTo>
                    <a:pt x="119" y="322"/>
                  </a:lnTo>
                  <a:lnTo>
                    <a:pt x="104" y="338"/>
                  </a:lnTo>
                  <a:lnTo>
                    <a:pt x="89" y="322"/>
                  </a:lnTo>
                  <a:lnTo>
                    <a:pt x="75" y="322"/>
                  </a:lnTo>
                  <a:lnTo>
                    <a:pt x="45" y="322"/>
                  </a:lnTo>
                  <a:lnTo>
                    <a:pt x="45" y="307"/>
                  </a:lnTo>
                  <a:lnTo>
                    <a:pt x="30" y="307"/>
                  </a:lnTo>
                  <a:lnTo>
                    <a:pt x="0" y="276"/>
                  </a:lnTo>
                  <a:lnTo>
                    <a:pt x="0" y="246"/>
                  </a:lnTo>
                  <a:lnTo>
                    <a:pt x="15" y="215"/>
                  </a:lnTo>
                  <a:lnTo>
                    <a:pt x="45" y="184"/>
                  </a:lnTo>
                  <a:lnTo>
                    <a:pt x="75" y="184"/>
                  </a:lnTo>
                  <a:lnTo>
                    <a:pt x="75" y="138"/>
                  </a:lnTo>
                  <a:lnTo>
                    <a:pt x="75" y="123"/>
                  </a:lnTo>
                  <a:lnTo>
                    <a:pt x="75" y="107"/>
                  </a:lnTo>
                  <a:lnTo>
                    <a:pt x="89" y="92"/>
                  </a:lnTo>
                  <a:lnTo>
                    <a:pt x="60" y="92"/>
                  </a:lnTo>
                  <a:lnTo>
                    <a:pt x="60" y="77"/>
                  </a:lnTo>
                  <a:lnTo>
                    <a:pt x="89" y="77"/>
                  </a:lnTo>
                  <a:lnTo>
                    <a:pt x="89" y="61"/>
                  </a:lnTo>
                  <a:lnTo>
                    <a:pt x="104" y="61"/>
                  </a:lnTo>
                  <a:lnTo>
                    <a:pt x="119" y="77"/>
                  </a:lnTo>
                  <a:lnTo>
                    <a:pt x="134" y="77"/>
                  </a:lnTo>
                  <a:lnTo>
                    <a:pt x="164" y="77"/>
                  </a:lnTo>
                  <a:lnTo>
                    <a:pt x="179" y="46"/>
                  </a:lnTo>
                  <a:lnTo>
                    <a:pt x="149" y="31"/>
                  </a:lnTo>
                  <a:lnTo>
                    <a:pt x="164" y="15"/>
                  </a:lnTo>
                  <a:lnTo>
                    <a:pt x="194" y="31"/>
                  </a:lnTo>
                  <a:lnTo>
                    <a:pt x="224" y="15"/>
                  </a:lnTo>
                  <a:lnTo>
                    <a:pt x="239" y="0"/>
                  </a:lnTo>
                  <a:lnTo>
                    <a:pt x="254" y="46"/>
                  </a:lnTo>
                  <a:lnTo>
                    <a:pt x="254" y="61"/>
                  </a:lnTo>
                  <a:lnTo>
                    <a:pt x="268" y="77"/>
                  </a:lnTo>
                  <a:lnTo>
                    <a:pt x="298" y="61"/>
                  </a:lnTo>
                  <a:lnTo>
                    <a:pt x="313" y="61"/>
                  </a:lnTo>
                  <a:lnTo>
                    <a:pt x="313" y="46"/>
                  </a:lnTo>
                  <a:lnTo>
                    <a:pt x="358" y="61"/>
                  </a:lnTo>
                  <a:lnTo>
                    <a:pt x="373" y="61"/>
                  </a:lnTo>
                  <a:lnTo>
                    <a:pt x="403" y="15"/>
                  </a:lnTo>
                  <a:lnTo>
                    <a:pt x="403" y="61"/>
                  </a:lnTo>
                  <a:lnTo>
                    <a:pt x="418" y="77"/>
                  </a:lnTo>
                  <a:lnTo>
                    <a:pt x="403" y="107"/>
                  </a:lnTo>
                  <a:lnTo>
                    <a:pt x="403" y="123"/>
                  </a:lnTo>
                  <a:lnTo>
                    <a:pt x="418" y="123"/>
                  </a:lnTo>
                  <a:lnTo>
                    <a:pt x="447" y="107"/>
                  </a:lnTo>
                  <a:lnTo>
                    <a:pt x="447" y="123"/>
                  </a:lnTo>
                  <a:lnTo>
                    <a:pt x="418" y="138"/>
                  </a:lnTo>
                  <a:lnTo>
                    <a:pt x="433" y="138"/>
                  </a:lnTo>
                  <a:lnTo>
                    <a:pt x="462" y="123"/>
                  </a:lnTo>
                  <a:lnTo>
                    <a:pt x="522" y="123"/>
                  </a:lnTo>
                  <a:lnTo>
                    <a:pt x="522" y="138"/>
                  </a:lnTo>
                  <a:lnTo>
                    <a:pt x="522" y="154"/>
                  </a:lnTo>
                  <a:lnTo>
                    <a:pt x="537" y="154"/>
                  </a:lnTo>
                  <a:lnTo>
                    <a:pt x="582" y="169"/>
                  </a:lnTo>
                  <a:lnTo>
                    <a:pt x="597" y="154"/>
                  </a:lnTo>
                  <a:lnTo>
                    <a:pt x="626" y="169"/>
                  </a:lnTo>
                  <a:lnTo>
                    <a:pt x="686" y="215"/>
                  </a:lnTo>
                  <a:lnTo>
                    <a:pt x="701" y="230"/>
                  </a:lnTo>
                  <a:lnTo>
                    <a:pt x="701" y="261"/>
                  </a:lnTo>
                  <a:lnTo>
                    <a:pt x="671" y="307"/>
                  </a:lnTo>
                  <a:lnTo>
                    <a:pt x="626" y="368"/>
                  </a:lnTo>
                  <a:lnTo>
                    <a:pt x="626" y="445"/>
                  </a:lnTo>
                  <a:lnTo>
                    <a:pt x="626" y="461"/>
                  </a:lnTo>
                  <a:lnTo>
                    <a:pt x="626" y="476"/>
                  </a:lnTo>
                  <a:lnTo>
                    <a:pt x="612" y="491"/>
                  </a:lnTo>
                  <a:lnTo>
                    <a:pt x="612" y="507"/>
                  </a:lnTo>
                  <a:lnTo>
                    <a:pt x="597" y="537"/>
                  </a:lnTo>
                  <a:lnTo>
                    <a:pt x="582" y="553"/>
                  </a:lnTo>
                  <a:lnTo>
                    <a:pt x="537" y="553"/>
                  </a:lnTo>
                  <a:lnTo>
                    <a:pt x="492" y="583"/>
                  </a:lnTo>
                  <a:lnTo>
                    <a:pt x="477" y="614"/>
                  </a:lnTo>
                  <a:lnTo>
                    <a:pt x="462" y="614"/>
                  </a:lnTo>
                  <a:lnTo>
                    <a:pt x="477" y="67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60" name="Freeform 476"/>
            <p:cNvSpPr>
              <a:spLocks/>
            </p:cNvSpPr>
            <p:nvPr/>
          </p:nvSpPr>
          <p:spPr bwMode="auto">
            <a:xfrm>
              <a:off x="5031429" y="5253397"/>
              <a:ext cx="15660" cy="1544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16"/>
                  </a:lnTo>
                  <a:lnTo>
                    <a:pt x="0" y="0"/>
                  </a:lnTo>
                  <a:lnTo>
                    <a:pt x="16"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61" name="Freeform 477"/>
            <p:cNvSpPr>
              <a:spLocks/>
            </p:cNvSpPr>
            <p:nvPr/>
          </p:nvSpPr>
          <p:spPr bwMode="auto">
            <a:xfrm>
              <a:off x="6407283" y="5200449"/>
              <a:ext cx="89487" cy="90453"/>
            </a:xfrm>
            <a:custGeom>
              <a:avLst/>
              <a:gdLst>
                <a:gd name="T0" fmla="*/ 0 w 92"/>
                <a:gd name="T1" fmla="*/ 0 h 109"/>
                <a:gd name="T2" fmla="*/ 0 w 92"/>
                <a:gd name="T3" fmla="*/ 0 h 109"/>
                <a:gd name="T4" fmla="*/ 0 w 92"/>
                <a:gd name="T5" fmla="*/ 0 h 109"/>
                <a:gd name="T6" fmla="*/ 0 w 92"/>
                <a:gd name="T7" fmla="*/ 0 h 109"/>
                <a:gd name="T8" fmla="*/ 0 w 92"/>
                <a:gd name="T9" fmla="*/ 0 h 109"/>
                <a:gd name="T10" fmla="*/ 0 w 92"/>
                <a:gd name="T11" fmla="*/ 0 h 109"/>
                <a:gd name="T12" fmla="*/ 0 w 92"/>
                <a:gd name="T13" fmla="*/ 0 h 109"/>
                <a:gd name="T14" fmla="*/ 0 w 92"/>
                <a:gd name="T15" fmla="*/ 0 h 109"/>
                <a:gd name="T16" fmla="*/ 0 w 92"/>
                <a:gd name="T17" fmla="*/ 0 h 109"/>
                <a:gd name="T18" fmla="*/ 0 w 92"/>
                <a:gd name="T19" fmla="*/ 0 h 109"/>
                <a:gd name="T20" fmla="*/ 0 w 92"/>
                <a:gd name="T21" fmla="*/ 0 h 109"/>
                <a:gd name="T22" fmla="*/ 0 w 92"/>
                <a:gd name="T23" fmla="*/ 0 h 109"/>
                <a:gd name="T24" fmla="*/ 0 w 92"/>
                <a:gd name="T25" fmla="*/ 0 h 109"/>
                <a:gd name="T26" fmla="*/ 0 w 92"/>
                <a:gd name="T27" fmla="*/ 0 h 109"/>
                <a:gd name="T28" fmla="*/ 0 w 92"/>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2" h="109">
                  <a:moveTo>
                    <a:pt x="30" y="46"/>
                  </a:moveTo>
                  <a:lnTo>
                    <a:pt x="15" y="62"/>
                  </a:lnTo>
                  <a:lnTo>
                    <a:pt x="0" y="62"/>
                  </a:lnTo>
                  <a:lnTo>
                    <a:pt x="0" y="93"/>
                  </a:lnTo>
                  <a:lnTo>
                    <a:pt x="15" y="108"/>
                  </a:lnTo>
                  <a:lnTo>
                    <a:pt x="46" y="108"/>
                  </a:lnTo>
                  <a:lnTo>
                    <a:pt x="61" y="77"/>
                  </a:lnTo>
                  <a:lnTo>
                    <a:pt x="76" y="77"/>
                  </a:lnTo>
                  <a:lnTo>
                    <a:pt x="91" y="77"/>
                  </a:lnTo>
                  <a:lnTo>
                    <a:pt x="91" y="62"/>
                  </a:lnTo>
                  <a:lnTo>
                    <a:pt x="91" y="15"/>
                  </a:lnTo>
                  <a:lnTo>
                    <a:pt x="76" y="0"/>
                  </a:lnTo>
                  <a:lnTo>
                    <a:pt x="30" y="15"/>
                  </a:lnTo>
                  <a:lnTo>
                    <a:pt x="30" y="31"/>
                  </a:lnTo>
                  <a:lnTo>
                    <a:pt x="30" y="4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62" name="Freeform 478"/>
            <p:cNvSpPr>
              <a:spLocks/>
            </p:cNvSpPr>
            <p:nvPr/>
          </p:nvSpPr>
          <p:spPr bwMode="auto">
            <a:xfrm>
              <a:off x="6078420" y="3982645"/>
              <a:ext cx="174498" cy="322100"/>
            </a:xfrm>
            <a:custGeom>
              <a:avLst/>
              <a:gdLst>
                <a:gd name="T0" fmla="*/ 0 w 179"/>
                <a:gd name="T1" fmla="*/ 0 h 384"/>
                <a:gd name="T2" fmla="*/ 0 w 179"/>
                <a:gd name="T3" fmla="*/ 0 h 384"/>
                <a:gd name="T4" fmla="*/ 0 w 179"/>
                <a:gd name="T5" fmla="*/ 0 h 384"/>
                <a:gd name="T6" fmla="*/ 0 w 179"/>
                <a:gd name="T7" fmla="*/ 0 h 384"/>
                <a:gd name="T8" fmla="*/ 0 w 179"/>
                <a:gd name="T9" fmla="*/ 0 h 384"/>
                <a:gd name="T10" fmla="*/ 0 w 179"/>
                <a:gd name="T11" fmla="*/ 0 h 384"/>
                <a:gd name="T12" fmla="*/ 0 w 179"/>
                <a:gd name="T13" fmla="*/ 0 h 384"/>
                <a:gd name="T14" fmla="*/ 0 w 179"/>
                <a:gd name="T15" fmla="*/ 0 h 384"/>
                <a:gd name="T16" fmla="*/ 0 w 179"/>
                <a:gd name="T17" fmla="*/ 0 h 384"/>
                <a:gd name="T18" fmla="*/ 0 w 179"/>
                <a:gd name="T19" fmla="*/ 0 h 384"/>
                <a:gd name="T20" fmla="*/ 0 w 179"/>
                <a:gd name="T21" fmla="*/ 0 h 384"/>
                <a:gd name="T22" fmla="*/ 0 w 179"/>
                <a:gd name="T23" fmla="*/ 0 h 384"/>
                <a:gd name="T24" fmla="*/ 0 w 179"/>
                <a:gd name="T25" fmla="*/ 0 h 384"/>
                <a:gd name="T26" fmla="*/ 0 w 179"/>
                <a:gd name="T27" fmla="*/ 0 h 384"/>
                <a:gd name="T28" fmla="*/ 0 w 179"/>
                <a:gd name="T29" fmla="*/ 0 h 384"/>
                <a:gd name="T30" fmla="*/ 0 w 179"/>
                <a:gd name="T31" fmla="*/ 0 h 384"/>
                <a:gd name="T32" fmla="*/ 0 w 179"/>
                <a:gd name="T33" fmla="*/ 0 h 384"/>
                <a:gd name="T34" fmla="*/ 0 w 179"/>
                <a:gd name="T35" fmla="*/ 0 h 384"/>
                <a:gd name="T36" fmla="*/ 0 w 179"/>
                <a:gd name="T37" fmla="*/ 0 h 384"/>
                <a:gd name="T38" fmla="*/ 0 w 179"/>
                <a:gd name="T39" fmla="*/ 0 h 384"/>
                <a:gd name="T40" fmla="*/ 0 w 179"/>
                <a:gd name="T41" fmla="*/ 0 h 384"/>
                <a:gd name="T42" fmla="*/ 0 w 179"/>
                <a:gd name="T43" fmla="*/ 0 h 384"/>
                <a:gd name="T44" fmla="*/ 0 w 179"/>
                <a:gd name="T45" fmla="*/ 0 h 384"/>
                <a:gd name="T46" fmla="*/ 0 w 179"/>
                <a:gd name="T47" fmla="*/ 0 h 384"/>
                <a:gd name="T48" fmla="*/ 0 w 179"/>
                <a:gd name="T49" fmla="*/ 0 h 384"/>
                <a:gd name="T50" fmla="*/ 0 w 179"/>
                <a:gd name="T51" fmla="*/ 0 h 384"/>
                <a:gd name="T52" fmla="*/ 0 w 179"/>
                <a:gd name="T53" fmla="*/ 0 h 3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9" h="384">
                  <a:moveTo>
                    <a:pt x="0" y="276"/>
                  </a:moveTo>
                  <a:lnTo>
                    <a:pt x="0" y="291"/>
                  </a:lnTo>
                  <a:lnTo>
                    <a:pt x="30" y="368"/>
                  </a:lnTo>
                  <a:lnTo>
                    <a:pt x="45" y="383"/>
                  </a:lnTo>
                  <a:lnTo>
                    <a:pt x="59" y="352"/>
                  </a:lnTo>
                  <a:lnTo>
                    <a:pt x="74" y="352"/>
                  </a:lnTo>
                  <a:lnTo>
                    <a:pt x="89" y="322"/>
                  </a:lnTo>
                  <a:lnTo>
                    <a:pt x="89" y="276"/>
                  </a:lnTo>
                  <a:lnTo>
                    <a:pt x="104" y="276"/>
                  </a:lnTo>
                  <a:lnTo>
                    <a:pt x="104" y="260"/>
                  </a:lnTo>
                  <a:lnTo>
                    <a:pt x="89" y="245"/>
                  </a:lnTo>
                  <a:lnTo>
                    <a:pt x="74" y="199"/>
                  </a:lnTo>
                  <a:lnTo>
                    <a:pt x="89" y="169"/>
                  </a:lnTo>
                  <a:lnTo>
                    <a:pt x="119" y="153"/>
                  </a:lnTo>
                  <a:lnTo>
                    <a:pt x="134" y="123"/>
                  </a:lnTo>
                  <a:lnTo>
                    <a:pt x="134" y="92"/>
                  </a:lnTo>
                  <a:lnTo>
                    <a:pt x="178" y="92"/>
                  </a:lnTo>
                  <a:lnTo>
                    <a:pt x="163" y="61"/>
                  </a:lnTo>
                  <a:lnTo>
                    <a:pt x="148" y="15"/>
                  </a:lnTo>
                  <a:lnTo>
                    <a:pt x="134" y="15"/>
                  </a:lnTo>
                  <a:lnTo>
                    <a:pt x="119" y="0"/>
                  </a:lnTo>
                  <a:lnTo>
                    <a:pt x="104" y="15"/>
                  </a:lnTo>
                  <a:lnTo>
                    <a:pt x="89" y="15"/>
                  </a:lnTo>
                  <a:lnTo>
                    <a:pt x="45" y="92"/>
                  </a:lnTo>
                  <a:lnTo>
                    <a:pt x="0" y="169"/>
                  </a:lnTo>
                  <a:lnTo>
                    <a:pt x="15" y="230"/>
                  </a:lnTo>
                  <a:lnTo>
                    <a:pt x="0" y="27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63" name="Freeform 479"/>
            <p:cNvSpPr>
              <a:spLocks/>
            </p:cNvSpPr>
            <p:nvPr/>
          </p:nvSpPr>
          <p:spPr bwMode="auto">
            <a:xfrm>
              <a:off x="6192516" y="3945140"/>
              <a:ext cx="161075" cy="255915"/>
            </a:xfrm>
            <a:custGeom>
              <a:avLst/>
              <a:gdLst>
                <a:gd name="T0" fmla="*/ 0 w 165"/>
                <a:gd name="T1" fmla="*/ 0 h 307"/>
                <a:gd name="T2" fmla="*/ 0 w 165"/>
                <a:gd name="T3" fmla="*/ 0 h 307"/>
                <a:gd name="T4" fmla="*/ 0 w 165"/>
                <a:gd name="T5" fmla="*/ 0 h 307"/>
                <a:gd name="T6" fmla="*/ 0 w 165"/>
                <a:gd name="T7" fmla="*/ 0 h 307"/>
                <a:gd name="T8" fmla="*/ 0 w 165"/>
                <a:gd name="T9" fmla="*/ 0 h 307"/>
                <a:gd name="T10" fmla="*/ 0 w 165"/>
                <a:gd name="T11" fmla="*/ 0 h 307"/>
                <a:gd name="T12" fmla="*/ 0 w 165"/>
                <a:gd name="T13" fmla="*/ 0 h 307"/>
                <a:gd name="T14" fmla="*/ 0 w 165"/>
                <a:gd name="T15" fmla="*/ 0 h 307"/>
                <a:gd name="T16" fmla="*/ 0 w 165"/>
                <a:gd name="T17" fmla="*/ 0 h 307"/>
                <a:gd name="T18" fmla="*/ 0 w 165"/>
                <a:gd name="T19" fmla="*/ 0 h 307"/>
                <a:gd name="T20" fmla="*/ 0 w 165"/>
                <a:gd name="T21" fmla="*/ 0 h 307"/>
                <a:gd name="T22" fmla="*/ 0 w 165"/>
                <a:gd name="T23" fmla="*/ 0 h 307"/>
                <a:gd name="T24" fmla="*/ 0 w 165"/>
                <a:gd name="T25" fmla="*/ 0 h 307"/>
                <a:gd name="T26" fmla="*/ 0 w 165"/>
                <a:gd name="T27" fmla="*/ 0 h 307"/>
                <a:gd name="T28" fmla="*/ 0 w 165"/>
                <a:gd name="T29" fmla="*/ 0 h 307"/>
                <a:gd name="T30" fmla="*/ 0 w 165"/>
                <a:gd name="T31" fmla="*/ 0 h 307"/>
                <a:gd name="T32" fmla="*/ 0 w 165"/>
                <a:gd name="T33" fmla="*/ 0 h 307"/>
                <a:gd name="T34" fmla="*/ 0 w 165"/>
                <a:gd name="T35" fmla="*/ 0 h 307"/>
                <a:gd name="T36" fmla="*/ 0 w 165"/>
                <a:gd name="T37" fmla="*/ 0 h 307"/>
                <a:gd name="T38" fmla="*/ 0 w 165"/>
                <a:gd name="T39" fmla="*/ 0 h 307"/>
                <a:gd name="T40" fmla="*/ 0 w 165"/>
                <a:gd name="T41" fmla="*/ 0 h 307"/>
                <a:gd name="T42" fmla="*/ 0 w 165"/>
                <a:gd name="T43" fmla="*/ 0 h 307"/>
                <a:gd name="T44" fmla="*/ 0 w 165"/>
                <a:gd name="T45" fmla="*/ 0 h 307"/>
                <a:gd name="T46" fmla="*/ 0 w 165"/>
                <a:gd name="T47" fmla="*/ 0 h 3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65" h="307">
                  <a:moveTo>
                    <a:pt x="60" y="138"/>
                  </a:moveTo>
                  <a:lnTo>
                    <a:pt x="75" y="138"/>
                  </a:lnTo>
                  <a:lnTo>
                    <a:pt x="75" y="153"/>
                  </a:lnTo>
                  <a:lnTo>
                    <a:pt x="15" y="230"/>
                  </a:lnTo>
                  <a:lnTo>
                    <a:pt x="30" y="275"/>
                  </a:lnTo>
                  <a:lnTo>
                    <a:pt x="60" y="306"/>
                  </a:lnTo>
                  <a:lnTo>
                    <a:pt x="134" y="275"/>
                  </a:lnTo>
                  <a:lnTo>
                    <a:pt x="164" y="214"/>
                  </a:lnTo>
                  <a:lnTo>
                    <a:pt x="149" y="184"/>
                  </a:lnTo>
                  <a:lnTo>
                    <a:pt x="134" y="138"/>
                  </a:lnTo>
                  <a:lnTo>
                    <a:pt x="149" y="122"/>
                  </a:lnTo>
                  <a:lnTo>
                    <a:pt x="134" y="77"/>
                  </a:lnTo>
                  <a:lnTo>
                    <a:pt x="119" y="61"/>
                  </a:lnTo>
                  <a:lnTo>
                    <a:pt x="119" y="31"/>
                  </a:lnTo>
                  <a:lnTo>
                    <a:pt x="89" y="0"/>
                  </a:lnTo>
                  <a:lnTo>
                    <a:pt x="75" y="15"/>
                  </a:lnTo>
                  <a:lnTo>
                    <a:pt x="60" y="46"/>
                  </a:lnTo>
                  <a:lnTo>
                    <a:pt x="45" y="46"/>
                  </a:lnTo>
                  <a:lnTo>
                    <a:pt x="0" y="31"/>
                  </a:lnTo>
                  <a:lnTo>
                    <a:pt x="0" y="46"/>
                  </a:lnTo>
                  <a:lnTo>
                    <a:pt x="15" y="61"/>
                  </a:lnTo>
                  <a:lnTo>
                    <a:pt x="30" y="61"/>
                  </a:lnTo>
                  <a:lnTo>
                    <a:pt x="45" y="107"/>
                  </a:lnTo>
                  <a:lnTo>
                    <a:pt x="60" y="138"/>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64" name="Freeform 480"/>
            <p:cNvSpPr>
              <a:spLocks/>
            </p:cNvSpPr>
            <p:nvPr/>
          </p:nvSpPr>
          <p:spPr bwMode="auto">
            <a:xfrm>
              <a:off x="5161184" y="3534793"/>
              <a:ext cx="675623" cy="666262"/>
            </a:xfrm>
            <a:custGeom>
              <a:avLst/>
              <a:gdLst>
                <a:gd name="T0" fmla="*/ 0 w 702"/>
                <a:gd name="T1" fmla="*/ 0 h 799"/>
                <a:gd name="T2" fmla="*/ 0 w 702"/>
                <a:gd name="T3" fmla="*/ 0 h 799"/>
                <a:gd name="T4" fmla="*/ 0 w 702"/>
                <a:gd name="T5" fmla="*/ 0 h 799"/>
                <a:gd name="T6" fmla="*/ 0 w 702"/>
                <a:gd name="T7" fmla="*/ 0 h 799"/>
                <a:gd name="T8" fmla="*/ 0 w 702"/>
                <a:gd name="T9" fmla="*/ 0 h 799"/>
                <a:gd name="T10" fmla="*/ 0 w 702"/>
                <a:gd name="T11" fmla="*/ 0 h 799"/>
                <a:gd name="T12" fmla="*/ 0 w 702"/>
                <a:gd name="T13" fmla="*/ 0 h 799"/>
                <a:gd name="T14" fmla="*/ 0 w 702"/>
                <a:gd name="T15" fmla="*/ 0 h 799"/>
                <a:gd name="T16" fmla="*/ 0 w 702"/>
                <a:gd name="T17" fmla="*/ 0 h 799"/>
                <a:gd name="T18" fmla="*/ 0 w 702"/>
                <a:gd name="T19" fmla="*/ 0 h 799"/>
                <a:gd name="T20" fmla="*/ 0 w 702"/>
                <a:gd name="T21" fmla="*/ 0 h 799"/>
                <a:gd name="T22" fmla="*/ 0 w 702"/>
                <a:gd name="T23" fmla="*/ 0 h 799"/>
                <a:gd name="T24" fmla="*/ 0 w 702"/>
                <a:gd name="T25" fmla="*/ 0 h 799"/>
                <a:gd name="T26" fmla="*/ 0 w 702"/>
                <a:gd name="T27" fmla="*/ 0 h 799"/>
                <a:gd name="T28" fmla="*/ 0 w 702"/>
                <a:gd name="T29" fmla="*/ 0 h 799"/>
                <a:gd name="T30" fmla="*/ 0 w 702"/>
                <a:gd name="T31" fmla="*/ 0 h 799"/>
                <a:gd name="T32" fmla="*/ 0 w 702"/>
                <a:gd name="T33" fmla="*/ 0 h 799"/>
                <a:gd name="T34" fmla="*/ 0 w 702"/>
                <a:gd name="T35" fmla="*/ 0 h 799"/>
                <a:gd name="T36" fmla="*/ 0 w 702"/>
                <a:gd name="T37" fmla="*/ 0 h 799"/>
                <a:gd name="T38" fmla="*/ 0 w 702"/>
                <a:gd name="T39" fmla="*/ 0 h 799"/>
                <a:gd name="T40" fmla="*/ 0 w 702"/>
                <a:gd name="T41" fmla="*/ 0 h 799"/>
                <a:gd name="T42" fmla="*/ 0 w 702"/>
                <a:gd name="T43" fmla="*/ 0 h 799"/>
                <a:gd name="T44" fmla="*/ 0 w 702"/>
                <a:gd name="T45" fmla="*/ 0 h 799"/>
                <a:gd name="T46" fmla="*/ 0 w 702"/>
                <a:gd name="T47" fmla="*/ 0 h 799"/>
                <a:gd name="T48" fmla="*/ 0 w 702"/>
                <a:gd name="T49" fmla="*/ 0 h 799"/>
                <a:gd name="T50" fmla="*/ 0 w 702"/>
                <a:gd name="T51" fmla="*/ 0 h 799"/>
                <a:gd name="T52" fmla="*/ 0 w 702"/>
                <a:gd name="T53" fmla="*/ 0 h 799"/>
                <a:gd name="T54" fmla="*/ 0 w 702"/>
                <a:gd name="T55" fmla="*/ 0 h 799"/>
                <a:gd name="T56" fmla="*/ 0 w 702"/>
                <a:gd name="T57" fmla="*/ 0 h 799"/>
                <a:gd name="T58" fmla="*/ 0 w 702"/>
                <a:gd name="T59" fmla="*/ 0 h 799"/>
                <a:gd name="T60" fmla="*/ 0 w 702"/>
                <a:gd name="T61" fmla="*/ 0 h 799"/>
                <a:gd name="T62" fmla="*/ 0 w 702"/>
                <a:gd name="T63" fmla="*/ 0 h 799"/>
                <a:gd name="T64" fmla="*/ 0 w 702"/>
                <a:gd name="T65" fmla="*/ 0 h 799"/>
                <a:gd name="T66" fmla="*/ 0 w 702"/>
                <a:gd name="T67" fmla="*/ 0 h 799"/>
                <a:gd name="T68" fmla="*/ 0 w 702"/>
                <a:gd name="T69" fmla="*/ 0 h 799"/>
                <a:gd name="T70" fmla="*/ 0 w 702"/>
                <a:gd name="T71" fmla="*/ 0 h 7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02" h="799">
                  <a:moveTo>
                    <a:pt x="89" y="767"/>
                  </a:moveTo>
                  <a:lnTo>
                    <a:pt x="75" y="737"/>
                  </a:lnTo>
                  <a:lnTo>
                    <a:pt x="60" y="737"/>
                  </a:lnTo>
                  <a:lnTo>
                    <a:pt x="60" y="706"/>
                  </a:lnTo>
                  <a:lnTo>
                    <a:pt x="75" y="691"/>
                  </a:lnTo>
                  <a:lnTo>
                    <a:pt x="60" y="660"/>
                  </a:lnTo>
                  <a:lnTo>
                    <a:pt x="45" y="660"/>
                  </a:lnTo>
                  <a:lnTo>
                    <a:pt x="15" y="614"/>
                  </a:lnTo>
                  <a:lnTo>
                    <a:pt x="45" y="506"/>
                  </a:lnTo>
                  <a:lnTo>
                    <a:pt x="60" y="506"/>
                  </a:lnTo>
                  <a:lnTo>
                    <a:pt x="75" y="476"/>
                  </a:lnTo>
                  <a:lnTo>
                    <a:pt x="45" y="491"/>
                  </a:lnTo>
                  <a:lnTo>
                    <a:pt x="30" y="460"/>
                  </a:lnTo>
                  <a:lnTo>
                    <a:pt x="60" y="430"/>
                  </a:lnTo>
                  <a:lnTo>
                    <a:pt x="89" y="445"/>
                  </a:lnTo>
                  <a:lnTo>
                    <a:pt x="75" y="399"/>
                  </a:lnTo>
                  <a:lnTo>
                    <a:pt x="89" y="399"/>
                  </a:lnTo>
                  <a:lnTo>
                    <a:pt x="75" y="384"/>
                  </a:lnTo>
                  <a:lnTo>
                    <a:pt x="104" y="384"/>
                  </a:lnTo>
                  <a:lnTo>
                    <a:pt x="75" y="353"/>
                  </a:lnTo>
                  <a:lnTo>
                    <a:pt x="89" y="307"/>
                  </a:lnTo>
                  <a:lnTo>
                    <a:pt x="75" y="276"/>
                  </a:lnTo>
                  <a:lnTo>
                    <a:pt x="45" y="276"/>
                  </a:lnTo>
                  <a:lnTo>
                    <a:pt x="15" y="261"/>
                  </a:lnTo>
                  <a:lnTo>
                    <a:pt x="15" y="246"/>
                  </a:lnTo>
                  <a:lnTo>
                    <a:pt x="0" y="246"/>
                  </a:lnTo>
                  <a:lnTo>
                    <a:pt x="60" y="230"/>
                  </a:lnTo>
                  <a:lnTo>
                    <a:pt x="60" y="215"/>
                  </a:lnTo>
                  <a:lnTo>
                    <a:pt x="15" y="215"/>
                  </a:lnTo>
                  <a:lnTo>
                    <a:pt x="0" y="184"/>
                  </a:lnTo>
                  <a:lnTo>
                    <a:pt x="60" y="169"/>
                  </a:lnTo>
                  <a:lnTo>
                    <a:pt x="134" y="107"/>
                  </a:lnTo>
                  <a:lnTo>
                    <a:pt x="164" y="123"/>
                  </a:lnTo>
                  <a:lnTo>
                    <a:pt x="239" y="0"/>
                  </a:lnTo>
                  <a:lnTo>
                    <a:pt x="373" y="0"/>
                  </a:lnTo>
                  <a:lnTo>
                    <a:pt x="612" y="15"/>
                  </a:lnTo>
                  <a:lnTo>
                    <a:pt x="612" y="46"/>
                  </a:lnTo>
                  <a:lnTo>
                    <a:pt x="477" y="77"/>
                  </a:lnTo>
                  <a:lnTo>
                    <a:pt x="567" y="107"/>
                  </a:lnTo>
                  <a:lnTo>
                    <a:pt x="507" y="123"/>
                  </a:lnTo>
                  <a:lnTo>
                    <a:pt x="537" y="153"/>
                  </a:lnTo>
                  <a:lnTo>
                    <a:pt x="641" y="92"/>
                  </a:lnTo>
                  <a:lnTo>
                    <a:pt x="701" y="138"/>
                  </a:lnTo>
                  <a:lnTo>
                    <a:pt x="671" y="169"/>
                  </a:lnTo>
                  <a:lnTo>
                    <a:pt x="641" y="138"/>
                  </a:lnTo>
                  <a:lnTo>
                    <a:pt x="626" y="169"/>
                  </a:lnTo>
                  <a:lnTo>
                    <a:pt x="641" y="184"/>
                  </a:lnTo>
                  <a:lnTo>
                    <a:pt x="552" y="215"/>
                  </a:lnTo>
                  <a:lnTo>
                    <a:pt x="537" y="246"/>
                  </a:lnTo>
                  <a:lnTo>
                    <a:pt x="582" y="246"/>
                  </a:lnTo>
                  <a:lnTo>
                    <a:pt x="597" y="307"/>
                  </a:lnTo>
                  <a:lnTo>
                    <a:pt x="537" y="292"/>
                  </a:lnTo>
                  <a:lnTo>
                    <a:pt x="522" y="368"/>
                  </a:lnTo>
                  <a:lnTo>
                    <a:pt x="582" y="338"/>
                  </a:lnTo>
                  <a:lnTo>
                    <a:pt x="552" y="430"/>
                  </a:lnTo>
                  <a:lnTo>
                    <a:pt x="447" y="445"/>
                  </a:lnTo>
                  <a:lnTo>
                    <a:pt x="447" y="476"/>
                  </a:lnTo>
                  <a:lnTo>
                    <a:pt x="477" y="476"/>
                  </a:lnTo>
                  <a:lnTo>
                    <a:pt x="552" y="506"/>
                  </a:lnTo>
                  <a:lnTo>
                    <a:pt x="537" y="552"/>
                  </a:lnTo>
                  <a:lnTo>
                    <a:pt x="403" y="506"/>
                  </a:lnTo>
                  <a:lnTo>
                    <a:pt x="388" y="552"/>
                  </a:lnTo>
                  <a:lnTo>
                    <a:pt x="477" y="568"/>
                  </a:lnTo>
                  <a:lnTo>
                    <a:pt x="343" y="614"/>
                  </a:lnTo>
                  <a:lnTo>
                    <a:pt x="298" y="599"/>
                  </a:lnTo>
                  <a:lnTo>
                    <a:pt x="239" y="660"/>
                  </a:lnTo>
                  <a:lnTo>
                    <a:pt x="194" y="721"/>
                  </a:lnTo>
                  <a:lnTo>
                    <a:pt x="179" y="798"/>
                  </a:lnTo>
                  <a:lnTo>
                    <a:pt x="164" y="798"/>
                  </a:lnTo>
                  <a:lnTo>
                    <a:pt x="149" y="798"/>
                  </a:lnTo>
                  <a:lnTo>
                    <a:pt x="119" y="767"/>
                  </a:lnTo>
                  <a:lnTo>
                    <a:pt x="89" y="767"/>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65" name="Freeform 481"/>
            <p:cNvSpPr>
              <a:spLocks/>
            </p:cNvSpPr>
            <p:nvPr/>
          </p:nvSpPr>
          <p:spPr bwMode="auto">
            <a:xfrm>
              <a:off x="6038151" y="4265034"/>
              <a:ext cx="26846" cy="50742"/>
            </a:xfrm>
            <a:custGeom>
              <a:avLst/>
              <a:gdLst>
                <a:gd name="T0" fmla="*/ 0 w 30"/>
                <a:gd name="T1" fmla="*/ 0 h 63"/>
                <a:gd name="T2" fmla="*/ 0 w 30"/>
                <a:gd name="T3" fmla="*/ 0 h 63"/>
                <a:gd name="T4" fmla="*/ 0 w 30"/>
                <a:gd name="T5" fmla="*/ 0 h 63"/>
                <a:gd name="T6" fmla="*/ 0 w 30"/>
                <a:gd name="T7" fmla="*/ 0 h 63"/>
                <a:gd name="T8" fmla="*/ 0 w 30"/>
                <a:gd name="T9" fmla="*/ 0 h 63"/>
                <a:gd name="T10" fmla="*/ 0 w 30"/>
                <a:gd name="T11" fmla="*/ 0 h 63"/>
                <a:gd name="T12" fmla="*/ 0 w 30"/>
                <a:gd name="T13" fmla="*/ 0 h 63"/>
                <a:gd name="T14" fmla="*/ 0 w 30"/>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3">
                  <a:moveTo>
                    <a:pt x="15" y="62"/>
                  </a:moveTo>
                  <a:lnTo>
                    <a:pt x="0" y="31"/>
                  </a:lnTo>
                  <a:lnTo>
                    <a:pt x="0" y="16"/>
                  </a:lnTo>
                  <a:lnTo>
                    <a:pt x="29" y="0"/>
                  </a:lnTo>
                  <a:lnTo>
                    <a:pt x="29" y="16"/>
                  </a:lnTo>
                  <a:lnTo>
                    <a:pt x="29" y="31"/>
                  </a:lnTo>
                  <a:lnTo>
                    <a:pt x="29" y="62"/>
                  </a:lnTo>
                  <a:lnTo>
                    <a:pt x="15" y="62"/>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66" name="Freeform 482"/>
            <p:cNvSpPr>
              <a:spLocks/>
            </p:cNvSpPr>
            <p:nvPr/>
          </p:nvSpPr>
          <p:spPr bwMode="auto">
            <a:xfrm>
              <a:off x="6038151" y="4251797"/>
              <a:ext cx="26846" cy="15443"/>
            </a:xfrm>
            <a:custGeom>
              <a:avLst/>
              <a:gdLst>
                <a:gd name="T0" fmla="*/ 0 w 30"/>
                <a:gd name="T1" fmla="*/ 0 h 17"/>
                <a:gd name="T2" fmla="*/ 0 w 30"/>
                <a:gd name="T3" fmla="*/ 0 h 17"/>
                <a:gd name="T4" fmla="*/ 0 w 30"/>
                <a:gd name="T5" fmla="*/ 0 h 17"/>
                <a:gd name="T6" fmla="*/ 0 w 30"/>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7">
                  <a:moveTo>
                    <a:pt x="0" y="16"/>
                  </a:moveTo>
                  <a:lnTo>
                    <a:pt x="29" y="0"/>
                  </a:lnTo>
                  <a:lnTo>
                    <a:pt x="29" y="16"/>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67" name="Freeform 483"/>
            <p:cNvSpPr>
              <a:spLocks/>
            </p:cNvSpPr>
            <p:nvPr/>
          </p:nvSpPr>
          <p:spPr bwMode="auto">
            <a:xfrm>
              <a:off x="6094080" y="4278271"/>
              <a:ext cx="2237" cy="26474"/>
            </a:xfrm>
            <a:custGeom>
              <a:avLst/>
              <a:gdLst>
                <a:gd name="T0" fmla="*/ 0 w 1"/>
                <a:gd name="T1" fmla="*/ 0 h 31"/>
                <a:gd name="T2" fmla="*/ 0 w 1"/>
                <a:gd name="T3" fmla="*/ 0 h 31"/>
                <a:gd name="T4" fmla="*/ 0 w 1"/>
                <a:gd name="T5" fmla="*/ 0 h 31"/>
                <a:gd name="T6" fmla="*/ 0 w 1"/>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1">
                  <a:moveTo>
                    <a:pt x="0" y="0"/>
                  </a:moveTo>
                  <a:lnTo>
                    <a:pt x="0" y="15"/>
                  </a:lnTo>
                  <a:lnTo>
                    <a:pt x="0" y="3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68" name="Freeform 484"/>
            <p:cNvSpPr>
              <a:spLocks/>
            </p:cNvSpPr>
            <p:nvPr/>
          </p:nvSpPr>
          <p:spPr bwMode="auto">
            <a:xfrm>
              <a:off x="6064997" y="4291508"/>
              <a:ext cx="15660" cy="1323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0"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69" name="Freeform 485"/>
            <p:cNvSpPr>
              <a:spLocks/>
            </p:cNvSpPr>
            <p:nvPr/>
          </p:nvSpPr>
          <p:spPr bwMode="auto">
            <a:xfrm>
              <a:off x="5977748" y="3918666"/>
              <a:ext cx="331100" cy="322100"/>
            </a:xfrm>
            <a:custGeom>
              <a:avLst/>
              <a:gdLst>
                <a:gd name="T0" fmla="*/ 0 w 344"/>
                <a:gd name="T1" fmla="*/ 0 h 385"/>
                <a:gd name="T2" fmla="*/ 0 w 344"/>
                <a:gd name="T3" fmla="*/ 0 h 385"/>
                <a:gd name="T4" fmla="*/ 0 w 344"/>
                <a:gd name="T5" fmla="*/ 0 h 385"/>
                <a:gd name="T6" fmla="*/ 0 w 344"/>
                <a:gd name="T7" fmla="*/ 0 h 385"/>
                <a:gd name="T8" fmla="*/ 0 w 344"/>
                <a:gd name="T9" fmla="*/ 0 h 385"/>
                <a:gd name="T10" fmla="*/ 0 w 344"/>
                <a:gd name="T11" fmla="*/ 0 h 385"/>
                <a:gd name="T12" fmla="*/ 0 w 344"/>
                <a:gd name="T13" fmla="*/ 0 h 385"/>
                <a:gd name="T14" fmla="*/ 0 w 344"/>
                <a:gd name="T15" fmla="*/ 0 h 385"/>
                <a:gd name="T16" fmla="*/ 0 w 344"/>
                <a:gd name="T17" fmla="*/ 0 h 385"/>
                <a:gd name="T18" fmla="*/ 0 w 344"/>
                <a:gd name="T19" fmla="*/ 0 h 385"/>
                <a:gd name="T20" fmla="*/ 0 w 344"/>
                <a:gd name="T21" fmla="*/ 0 h 385"/>
                <a:gd name="T22" fmla="*/ 0 w 344"/>
                <a:gd name="T23" fmla="*/ 0 h 385"/>
                <a:gd name="T24" fmla="*/ 0 w 344"/>
                <a:gd name="T25" fmla="*/ 0 h 385"/>
                <a:gd name="T26" fmla="*/ 0 w 344"/>
                <a:gd name="T27" fmla="*/ 0 h 385"/>
                <a:gd name="T28" fmla="*/ 0 w 344"/>
                <a:gd name="T29" fmla="*/ 0 h 385"/>
                <a:gd name="T30" fmla="*/ 0 w 344"/>
                <a:gd name="T31" fmla="*/ 0 h 385"/>
                <a:gd name="T32" fmla="*/ 0 w 344"/>
                <a:gd name="T33" fmla="*/ 0 h 385"/>
                <a:gd name="T34" fmla="*/ 0 w 344"/>
                <a:gd name="T35" fmla="*/ 0 h 385"/>
                <a:gd name="T36" fmla="*/ 0 w 344"/>
                <a:gd name="T37" fmla="*/ 0 h 385"/>
                <a:gd name="T38" fmla="*/ 0 w 344"/>
                <a:gd name="T39" fmla="*/ 0 h 385"/>
                <a:gd name="T40" fmla="*/ 0 w 344"/>
                <a:gd name="T41" fmla="*/ 0 h 385"/>
                <a:gd name="T42" fmla="*/ 0 w 344"/>
                <a:gd name="T43" fmla="*/ 0 h 385"/>
                <a:gd name="T44" fmla="*/ 0 w 344"/>
                <a:gd name="T45" fmla="*/ 0 h 385"/>
                <a:gd name="T46" fmla="*/ 0 w 344"/>
                <a:gd name="T47" fmla="*/ 0 h 385"/>
                <a:gd name="T48" fmla="*/ 0 w 344"/>
                <a:gd name="T49" fmla="*/ 0 h 385"/>
                <a:gd name="T50" fmla="*/ 0 w 344"/>
                <a:gd name="T51" fmla="*/ 0 h 385"/>
                <a:gd name="T52" fmla="*/ 0 w 344"/>
                <a:gd name="T53" fmla="*/ 0 h 385"/>
                <a:gd name="T54" fmla="*/ 0 w 344"/>
                <a:gd name="T55" fmla="*/ 0 h 385"/>
                <a:gd name="T56" fmla="*/ 0 w 344"/>
                <a:gd name="T57" fmla="*/ 0 h 385"/>
                <a:gd name="T58" fmla="*/ 0 w 344"/>
                <a:gd name="T59" fmla="*/ 0 h 385"/>
                <a:gd name="T60" fmla="*/ 0 w 344"/>
                <a:gd name="T61" fmla="*/ 0 h 3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44" h="385">
                  <a:moveTo>
                    <a:pt x="104" y="353"/>
                  </a:moveTo>
                  <a:lnTo>
                    <a:pt x="89" y="353"/>
                  </a:lnTo>
                  <a:lnTo>
                    <a:pt x="60" y="384"/>
                  </a:lnTo>
                  <a:lnTo>
                    <a:pt x="45" y="384"/>
                  </a:lnTo>
                  <a:lnTo>
                    <a:pt x="15" y="369"/>
                  </a:lnTo>
                  <a:lnTo>
                    <a:pt x="0" y="276"/>
                  </a:lnTo>
                  <a:lnTo>
                    <a:pt x="30" y="261"/>
                  </a:lnTo>
                  <a:lnTo>
                    <a:pt x="45" y="230"/>
                  </a:lnTo>
                  <a:lnTo>
                    <a:pt x="75" y="215"/>
                  </a:lnTo>
                  <a:lnTo>
                    <a:pt x="164" y="77"/>
                  </a:lnTo>
                  <a:lnTo>
                    <a:pt x="164" y="61"/>
                  </a:lnTo>
                  <a:lnTo>
                    <a:pt x="179" y="46"/>
                  </a:lnTo>
                  <a:lnTo>
                    <a:pt x="239" y="31"/>
                  </a:lnTo>
                  <a:lnTo>
                    <a:pt x="254" y="15"/>
                  </a:lnTo>
                  <a:lnTo>
                    <a:pt x="298" y="15"/>
                  </a:lnTo>
                  <a:lnTo>
                    <a:pt x="328" y="0"/>
                  </a:lnTo>
                  <a:lnTo>
                    <a:pt x="343" y="31"/>
                  </a:lnTo>
                  <a:lnTo>
                    <a:pt x="343" y="46"/>
                  </a:lnTo>
                  <a:lnTo>
                    <a:pt x="343" y="61"/>
                  </a:lnTo>
                  <a:lnTo>
                    <a:pt x="313" y="31"/>
                  </a:lnTo>
                  <a:lnTo>
                    <a:pt x="298" y="46"/>
                  </a:lnTo>
                  <a:lnTo>
                    <a:pt x="283" y="77"/>
                  </a:lnTo>
                  <a:lnTo>
                    <a:pt x="268" y="77"/>
                  </a:lnTo>
                  <a:lnTo>
                    <a:pt x="224" y="61"/>
                  </a:lnTo>
                  <a:lnTo>
                    <a:pt x="224" y="77"/>
                  </a:lnTo>
                  <a:lnTo>
                    <a:pt x="209" y="92"/>
                  </a:lnTo>
                  <a:lnTo>
                    <a:pt x="194" y="92"/>
                  </a:lnTo>
                  <a:lnTo>
                    <a:pt x="149" y="169"/>
                  </a:lnTo>
                  <a:lnTo>
                    <a:pt x="104" y="246"/>
                  </a:lnTo>
                  <a:lnTo>
                    <a:pt x="119" y="307"/>
                  </a:lnTo>
                  <a:lnTo>
                    <a:pt x="104" y="353"/>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70" name="Freeform 486"/>
            <p:cNvSpPr>
              <a:spLocks/>
            </p:cNvSpPr>
            <p:nvPr/>
          </p:nvSpPr>
          <p:spPr bwMode="auto">
            <a:xfrm>
              <a:off x="6006831" y="3689225"/>
              <a:ext cx="114095" cy="116927"/>
            </a:xfrm>
            <a:custGeom>
              <a:avLst/>
              <a:gdLst>
                <a:gd name="T0" fmla="*/ 0 w 120"/>
                <a:gd name="T1" fmla="*/ 0 h 140"/>
                <a:gd name="T2" fmla="*/ 0 w 120"/>
                <a:gd name="T3" fmla="*/ 0 h 140"/>
                <a:gd name="T4" fmla="*/ 0 w 120"/>
                <a:gd name="T5" fmla="*/ 0 h 140"/>
                <a:gd name="T6" fmla="*/ 0 w 120"/>
                <a:gd name="T7" fmla="*/ 0 h 140"/>
                <a:gd name="T8" fmla="*/ 0 w 120"/>
                <a:gd name="T9" fmla="*/ 0 h 140"/>
                <a:gd name="T10" fmla="*/ 0 w 120"/>
                <a:gd name="T11" fmla="*/ 0 h 140"/>
                <a:gd name="T12" fmla="*/ 0 w 120"/>
                <a:gd name="T13" fmla="*/ 0 h 140"/>
                <a:gd name="T14" fmla="*/ 0 w 120"/>
                <a:gd name="T15" fmla="*/ 0 h 140"/>
                <a:gd name="T16" fmla="*/ 0 w 120"/>
                <a:gd name="T17" fmla="*/ 0 h 140"/>
                <a:gd name="T18" fmla="*/ 0 w 120"/>
                <a:gd name="T19" fmla="*/ 0 h 140"/>
                <a:gd name="T20" fmla="*/ 0 w 120"/>
                <a:gd name="T21" fmla="*/ 0 h 140"/>
                <a:gd name="T22" fmla="*/ 0 w 120"/>
                <a:gd name="T23" fmla="*/ 0 h 140"/>
                <a:gd name="T24" fmla="*/ 0 w 120"/>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0" h="140">
                  <a:moveTo>
                    <a:pt x="74" y="0"/>
                  </a:moveTo>
                  <a:lnTo>
                    <a:pt x="119" y="46"/>
                  </a:lnTo>
                  <a:lnTo>
                    <a:pt x="89" y="77"/>
                  </a:lnTo>
                  <a:lnTo>
                    <a:pt x="74" y="139"/>
                  </a:lnTo>
                  <a:lnTo>
                    <a:pt x="45" y="124"/>
                  </a:lnTo>
                  <a:lnTo>
                    <a:pt x="60" y="77"/>
                  </a:lnTo>
                  <a:lnTo>
                    <a:pt x="60" y="62"/>
                  </a:lnTo>
                  <a:lnTo>
                    <a:pt x="45" y="77"/>
                  </a:lnTo>
                  <a:lnTo>
                    <a:pt x="15" y="77"/>
                  </a:lnTo>
                  <a:lnTo>
                    <a:pt x="0" y="62"/>
                  </a:lnTo>
                  <a:lnTo>
                    <a:pt x="15" y="46"/>
                  </a:lnTo>
                  <a:lnTo>
                    <a:pt x="60" y="31"/>
                  </a:lnTo>
                  <a:lnTo>
                    <a:pt x="74"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71" name="Freeform 487"/>
            <p:cNvSpPr>
              <a:spLocks/>
            </p:cNvSpPr>
            <p:nvPr/>
          </p:nvSpPr>
          <p:spPr bwMode="auto">
            <a:xfrm>
              <a:off x="6094080" y="3662751"/>
              <a:ext cx="100672" cy="52948"/>
            </a:xfrm>
            <a:custGeom>
              <a:avLst/>
              <a:gdLst>
                <a:gd name="T0" fmla="*/ 0 w 104"/>
                <a:gd name="T1" fmla="*/ 0 h 62"/>
                <a:gd name="T2" fmla="*/ 0 w 104"/>
                <a:gd name="T3" fmla="*/ 0 h 62"/>
                <a:gd name="T4" fmla="*/ 0 w 104"/>
                <a:gd name="T5" fmla="*/ 0 h 62"/>
                <a:gd name="T6" fmla="*/ 0 w 104"/>
                <a:gd name="T7" fmla="*/ 0 h 62"/>
                <a:gd name="T8" fmla="*/ 0 w 104"/>
                <a:gd name="T9" fmla="*/ 0 h 62"/>
                <a:gd name="T10" fmla="*/ 0 w 104"/>
                <a:gd name="T11" fmla="*/ 0 h 62"/>
                <a:gd name="T12" fmla="*/ 0 w 104"/>
                <a:gd name="T13" fmla="*/ 0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 h="62">
                  <a:moveTo>
                    <a:pt x="15" y="15"/>
                  </a:moveTo>
                  <a:lnTo>
                    <a:pt x="0" y="31"/>
                  </a:lnTo>
                  <a:lnTo>
                    <a:pt x="29" y="61"/>
                  </a:lnTo>
                  <a:lnTo>
                    <a:pt x="88" y="61"/>
                  </a:lnTo>
                  <a:lnTo>
                    <a:pt x="103" y="15"/>
                  </a:lnTo>
                  <a:lnTo>
                    <a:pt x="74" y="0"/>
                  </a:lnTo>
                  <a:lnTo>
                    <a:pt x="15"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72" name="Freeform 488"/>
            <p:cNvSpPr>
              <a:spLocks/>
            </p:cNvSpPr>
            <p:nvPr/>
          </p:nvSpPr>
          <p:spPr bwMode="auto">
            <a:xfrm>
              <a:off x="6150009" y="3724523"/>
              <a:ext cx="17897" cy="1544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73" name="Freeform 489"/>
            <p:cNvSpPr>
              <a:spLocks/>
            </p:cNvSpPr>
            <p:nvPr/>
          </p:nvSpPr>
          <p:spPr bwMode="auto">
            <a:xfrm>
              <a:off x="5765218" y="4664350"/>
              <a:ext cx="355708" cy="293420"/>
            </a:xfrm>
            <a:custGeom>
              <a:avLst/>
              <a:gdLst>
                <a:gd name="T0" fmla="*/ 0 w 374"/>
                <a:gd name="T1" fmla="*/ 0 h 355"/>
                <a:gd name="T2" fmla="*/ 0 w 374"/>
                <a:gd name="T3" fmla="*/ 0 h 355"/>
                <a:gd name="T4" fmla="*/ 0 w 374"/>
                <a:gd name="T5" fmla="*/ 0 h 355"/>
                <a:gd name="T6" fmla="*/ 0 w 374"/>
                <a:gd name="T7" fmla="*/ 0 h 355"/>
                <a:gd name="T8" fmla="*/ 0 w 374"/>
                <a:gd name="T9" fmla="*/ 0 h 355"/>
                <a:gd name="T10" fmla="*/ 0 w 374"/>
                <a:gd name="T11" fmla="*/ 0 h 355"/>
                <a:gd name="T12" fmla="*/ 0 w 374"/>
                <a:gd name="T13" fmla="*/ 0 h 355"/>
                <a:gd name="T14" fmla="*/ 0 w 374"/>
                <a:gd name="T15" fmla="*/ 0 h 355"/>
                <a:gd name="T16" fmla="*/ 0 w 374"/>
                <a:gd name="T17" fmla="*/ 0 h 355"/>
                <a:gd name="T18" fmla="*/ 0 w 374"/>
                <a:gd name="T19" fmla="*/ 0 h 355"/>
                <a:gd name="T20" fmla="*/ 0 w 374"/>
                <a:gd name="T21" fmla="*/ 0 h 355"/>
                <a:gd name="T22" fmla="*/ 0 w 374"/>
                <a:gd name="T23" fmla="*/ 0 h 355"/>
                <a:gd name="T24" fmla="*/ 0 w 374"/>
                <a:gd name="T25" fmla="*/ 0 h 355"/>
                <a:gd name="T26" fmla="*/ 0 w 374"/>
                <a:gd name="T27" fmla="*/ 0 h 355"/>
                <a:gd name="T28" fmla="*/ 0 w 374"/>
                <a:gd name="T29" fmla="*/ 0 h 355"/>
                <a:gd name="T30" fmla="*/ 0 w 374"/>
                <a:gd name="T31" fmla="*/ 0 h 355"/>
                <a:gd name="T32" fmla="*/ 0 w 374"/>
                <a:gd name="T33" fmla="*/ 0 h 355"/>
                <a:gd name="T34" fmla="*/ 0 w 374"/>
                <a:gd name="T35" fmla="*/ 0 h 355"/>
                <a:gd name="T36" fmla="*/ 0 w 374"/>
                <a:gd name="T37" fmla="*/ 0 h 355"/>
                <a:gd name="T38" fmla="*/ 0 w 374"/>
                <a:gd name="T39" fmla="*/ 0 h 355"/>
                <a:gd name="T40" fmla="*/ 0 w 374"/>
                <a:gd name="T41" fmla="*/ 0 h 355"/>
                <a:gd name="T42" fmla="*/ 0 w 374"/>
                <a:gd name="T43" fmla="*/ 0 h 355"/>
                <a:gd name="T44" fmla="*/ 0 w 374"/>
                <a:gd name="T45" fmla="*/ 0 h 355"/>
                <a:gd name="T46" fmla="*/ 0 w 374"/>
                <a:gd name="T47" fmla="*/ 0 h 355"/>
                <a:gd name="T48" fmla="*/ 0 w 374"/>
                <a:gd name="T49" fmla="*/ 0 h 355"/>
                <a:gd name="T50" fmla="*/ 0 w 374"/>
                <a:gd name="T51" fmla="*/ 0 h 355"/>
                <a:gd name="T52" fmla="*/ 0 w 374"/>
                <a:gd name="T53" fmla="*/ 0 h 3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4" h="355">
                  <a:moveTo>
                    <a:pt x="119" y="31"/>
                  </a:moveTo>
                  <a:lnTo>
                    <a:pt x="119" y="62"/>
                  </a:lnTo>
                  <a:lnTo>
                    <a:pt x="134" y="92"/>
                  </a:lnTo>
                  <a:lnTo>
                    <a:pt x="90" y="92"/>
                  </a:lnTo>
                  <a:lnTo>
                    <a:pt x="90" y="123"/>
                  </a:lnTo>
                  <a:lnTo>
                    <a:pt x="0" y="169"/>
                  </a:lnTo>
                  <a:lnTo>
                    <a:pt x="0" y="185"/>
                  </a:lnTo>
                  <a:lnTo>
                    <a:pt x="60" y="231"/>
                  </a:lnTo>
                  <a:lnTo>
                    <a:pt x="194" y="339"/>
                  </a:lnTo>
                  <a:lnTo>
                    <a:pt x="194" y="354"/>
                  </a:lnTo>
                  <a:lnTo>
                    <a:pt x="224" y="354"/>
                  </a:lnTo>
                  <a:lnTo>
                    <a:pt x="254" y="339"/>
                  </a:lnTo>
                  <a:lnTo>
                    <a:pt x="269" y="323"/>
                  </a:lnTo>
                  <a:lnTo>
                    <a:pt x="373" y="277"/>
                  </a:lnTo>
                  <a:lnTo>
                    <a:pt x="328" y="246"/>
                  </a:lnTo>
                  <a:lnTo>
                    <a:pt x="313" y="215"/>
                  </a:lnTo>
                  <a:lnTo>
                    <a:pt x="313" y="185"/>
                  </a:lnTo>
                  <a:lnTo>
                    <a:pt x="313" y="169"/>
                  </a:lnTo>
                  <a:lnTo>
                    <a:pt x="313" y="123"/>
                  </a:lnTo>
                  <a:lnTo>
                    <a:pt x="313" y="92"/>
                  </a:lnTo>
                  <a:lnTo>
                    <a:pt x="283" y="77"/>
                  </a:lnTo>
                  <a:lnTo>
                    <a:pt x="283" y="46"/>
                  </a:lnTo>
                  <a:lnTo>
                    <a:pt x="298" y="31"/>
                  </a:lnTo>
                  <a:lnTo>
                    <a:pt x="298" y="0"/>
                  </a:lnTo>
                  <a:lnTo>
                    <a:pt x="239" y="15"/>
                  </a:lnTo>
                  <a:lnTo>
                    <a:pt x="239" y="0"/>
                  </a:lnTo>
                  <a:lnTo>
                    <a:pt x="119"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74" name="Freeform 490"/>
            <p:cNvSpPr>
              <a:spLocks/>
            </p:cNvSpPr>
            <p:nvPr/>
          </p:nvSpPr>
          <p:spPr bwMode="auto">
            <a:xfrm>
              <a:off x="5619802" y="4814369"/>
              <a:ext cx="145416" cy="103690"/>
            </a:xfrm>
            <a:custGeom>
              <a:avLst/>
              <a:gdLst>
                <a:gd name="T0" fmla="*/ 0 w 150"/>
                <a:gd name="T1" fmla="*/ 0 h 124"/>
                <a:gd name="T2" fmla="*/ 0 w 150"/>
                <a:gd name="T3" fmla="*/ 0 h 124"/>
                <a:gd name="T4" fmla="*/ 0 w 150"/>
                <a:gd name="T5" fmla="*/ 0 h 124"/>
                <a:gd name="T6" fmla="*/ 0 w 150"/>
                <a:gd name="T7" fmla="*/ 0 h 124"/>
                <a:gd name="T8" fmla="*/ 0 w 150"/>
                <a:gd name="T9" fmla="*/ 0 h 124"/>
                <a:gd name="T10" fmla="*/ 0 w 150"/>
                <a:gd name="T11" fmla="*/ 0 h 124"/>
                <a:gd name="T12" fmla="*/ 0 w 150"/>
                <a:gd name="T13" fmla="*/ 0 h 124"/>
                <a:gd name="T14" fmla="*/ 0 w 150"/>
                <a:gd name="T15" fmla="*/ 0 h 124"/>
                <a:gd name="T16" fmla="*/ 0 w 150"/>
                <a:gd name="T17" fmla="*/ 0 h 124"/>
                <a:gd name="T18" fmla="*/ 0 w 150"/>
                <a:gd name="T19" fmla="*/ 0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0" h="124">
                  <a:moveTo>
                    <a:pt x="0" y="123"/>
                  </a:moveTo>
                  <a:lnTo>
                    <a:pt x="60" y="123"/>
                  </a:lnTo>
                  <a:lnTo>
                    <a:pt x="60" y="92"/>
                  </a:lnTo>
                  <a:lnTo>
                    <a:pt x="75" y="92"/>
                  </a:lnTo>
                  <a:lnTo>
                    <a:pt x="75" y="46"/>
                  </a:lnTo>
                  <a:lnTo>
                    <a:pt x="149" y="46"/>
                  </a:lnTo>
                  <a:lnTo>
                    <a:pt x="149" y="0"/>
                  </a:lnTo>
                  <a:lnTo>
                    <a:pt x="75" y="0"/>
                  </a:lnTo>
                  <a:lnTo>
                    <a:pt x="45" y="31"/>
                  </a:lnTo>
                  <a:lnTo>
                    <a:pt x="0" y="123"/>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75" name="Freeform 491"/>
            <p:cNvSpPr>
              <a:spLocks/>
            </p:cNvSpPr>
            <p:nvPr/>
          </p:nvSpPr>
          <p:spPr bwMode="auto">
            <a:xfrm>
              <a:off x="5691391" y="4675381"/>
              <a:ext cx="201345" cy="143401"/>
            </a:xfrm>
            <a:custGeom>
              <a:avLst/>
              <a:gdLst>
                <a:gd name="T0" fmla="*/ 0 w 211"/>
                <a:gd name="T1" fmla="*/ 0 h 170"/>
                <a:gd name="T2" fmla="*/ 0 w 211"/>
                <a:gd name="T3" fmla="*/ 0 h 170"/>
                <a:gd name="T4" fmla="*/ 0 w 211"/>
                <a:gd name="T5" fmla="*/ 0 h 170"/>
                <a:gd name="T6" fmla="*/ 0 w 211"/>
                <a:gd name="T7" fmla="*/ 0 h 170"/>
                <a:gd name="T8" fmla="*/ 0 w 211"/>
                <a:gd name="T9" fmla="*/ 0 h 170"/>
                <a:gd name="T10" fmla="*/ 0 w 211"/>
                <a:gd name="T11" fmla="*/ 0 h 170"/>
                <a:gd name="T12" fmla="*/ 0 w 211"/>
                <a:gd name="T13" fmla="*/ 0 h 170"/>
                <a:gd name="T14" fmla="*/ 0 w 211"/>
                <a:gd name="T15" fmla="*/ 0 h 170"/>
                <a:gd name="T16" fmla="*/ 0 w 211"/>
                <a:gd name="T17" fmla="*/ 0 h 170"/>
                <a:gd name="T18" fmla="*/ 0 w 211"/>
                <a:gd name="T19" fmla="*/ 0 h 170"/>
                <a:gd name="T20" fmla="*/ 0 w 211"/>
                <a:gd name="T21" fmla="*/ 0 h 170"/>
                <a:gd name="T22" fmla="*/ 0 w 211"/>
                <a:gd name="T23" fmla="*/ 0 h 170"/>
                <a:gd name="T24" fmla="*/ 0 w 211"/>
                <a:gd name="T25" fmla="*/ 0 h 170"/>
                <a:gd name="T26" fmla="*/ 0 w 211"/>
                <a:gd name="T27" fmla="*/ 0 h 170"/>
                <a:gd name="T28" fmla="*/ 0 w 211"/>
                <a:gd name="T29" fmla="*/ 0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1" h="170">
                  <a:moveTo>
                    <a:pt x="0" y="169"/>
                  </a:moveTo>
                  <a:lnTo>
                    <a:pt x="75" y="169"/>
                  </a:lnTo>
                  <a:lnTo>
                    <a:pt x="75" y="154"/>
                  </a:lnTo>
                  <a:lnTo>
                    <a:pt x="165" y="108"/>
                  </a:lnTo>
                  <a:lnTo>
                    <a:pt x="165" y="77"/>
                  </a:lnTo>
                  <a:lnTo>
                    <a:pt x="210" y="77"/>
                  </a:lnTo>
                  <a:lnTo>
                    <a:pt x="195" y="46"/>
                  </a:lnTo>
                  <a:lnTo>
                    <a:pt x="195" y="15"/>
                  </a:lnTo>
                  <a:lnTo>
                    <a:pt x="165" y="0"/>
                  </a:lnTo>
                  <a:lnTo>
                    <a:pt x="135" y="15"/>
                  </a:lnTo>
                  <a:lnTo>
                    <a:pt x="135" y="0"/>
                  </a:lnTo>
                  <a:lnTo>
                    <a:pt x="105" y="31"/>
                  </a:lnTo>
                  <a:lnTo>
                    <a:pt x="90" y="46"/>
                  </a:lnTo>
                  <a:lnTo>
                    <a:pt x="45" y="123"/>
                  </a:lnTo>
                  <a:lnTo>
                    <a:pt x="0" y="169"/>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76" name="Freeform 492"/>
            <p:cNvSpPr>
              <a:spLocks/>
            </p:cNvSpPr>
            <p:nvPr/>
          </p:nvSpPr>
          <p:spPr bwMode="auto">
            <a:xfrm>
              <a:off x="5836807" y="4395198"/>
              <a:ext cx="201345" cy="152226"/>
            </a:xfrm>
            <a:custGeom>
              <a:avLst/>
              <a:gdLst>
                <a:gd name="T0" fmla="*/ 0 w 210"/>
                <a:gd name="T1" fmla="*/ 0 h 185"/>
                <a:gd name="T2" fmla="*/ 0 w 210"/>
                <a:gd name="T3" fmla="*/ 0 h 185"/>
                <a:gd name="T4" fmla="*/ 0 w 210"/>
                <a:gd name="T5" fmla="*/ 0 h 185"/>
                <a:gd name="T6" fmla="*/ 0 w 210"/>
                <a:gd name="T7" fmla="*/ 0 h 185"/>
                <a:gd name="T8" fmla="*/ 0 w 210"/>
                <a:gd name="T9" fmla="*/ 0 h 185"/>
                <a:gd name="T10" fmla="*/ 0 w 210"/>
                <a:gd name="T11" fmla="*/ 0 h 185"/>
                <a:gd name="T12" fmla="*/ 0 w 210"/>
                <a:gd name="T13" fmla="*/ 0 h 185"/>
                <a:gd name="T14" fmla="*/ 0 w 210"/>
                <a:gd name="T15" fmla="*/ 0 h 185"/>
                <a:gd name="T16" fmla="*/ 0 w 210"/>
                <a:gd name="T17" fmla="*/ 0 h 185"/>
                <a:gd name="T18" fmla="*/ 0 w 210"/>
                <a:gd name="T19" fmla="*/ 0 h 185"/>
                <a:gd name="T20" fmla="*/ 0 w 210"/>
                <a:gd name="T21" fmla="*/ 0 h 185"/>
                <a:gd name="T22" fmla="*/ 0 w 210"/>
                <a:gd name="T23" fmla="*/ 0 h 185"/>
                <a:gd name="T24" fmla="*/ 0 w 210"/>
                <a:gd name="T25" fmla="*/ 0 h 185"/>
                <a:gd name="T26" fmla="*/ 0 w 210"/>
                <a:gd name="T27" fmla="*/ 0 h 185"/>
                <a:gd name="T28" fmla="*/ 0 w 210"/>
                <a:gd name="T29" fmla="*/ 0 h 185"/>
                <a:gd name="T30" fmla="*/ 0 w 210"/>
                <a:gd name="T31" fmla="*/ 0 h 185"/>
                <a:gd name="T32" fmla="*/ 0 w 210"/>
                <a:gd name="T33" fmla="*/ 0 h 185"/>
                <a:gd name="T34" fmla="*/ 0 w 210"/>
                <a:gd name="T35" fmla="*/ 0 h 185"/>
                <a:gd name="T36" fmla="*/ 0 w 210"/>
                <a:gd name="T37" fmla="*/ 0 h 185"/>
                <a:gd name="T38" fmla="*/ 0 w 210"/>
                <a:gd name="T39" fmla="*/ 0 h 185"/>
                <a:gd name="T40" fmla="*/ 0 w 210"/>
                <a:gd name="T41" fmla="*/ 0 h 185"/>
                <a:gd name="T42" fmla="*/ 0 w 210"/>
                <a:gd name="T43" fmla="*/ 0 h 185"/>
                <a:gd name="T44" fmla="*/ 0 w 210"/>
                <a:gd name="T45" fmla="*/ 0 h 185"/>
                <a:gd name="T46" fmla="*/ 0 w 210"/>
                <a:gd name="T47" fmla="*/ 0 h 185"/>
                <a:gd name="T48" fmla="*/ 0 w 210"/>
                <a:gd name="T49" fmla="*/ 0 h 185"/>
                <a:gd name="T50" fmla="*/ 0 w 210"/>
                <a:gd name="T51" fmla="*/ 0 h 185"/>
                <a:gd name="T52" fmla="*/ 0 w 210"/>
                <a:gd name="T53" fmla="*/ 0 h 185"/>
                <a:gd name="T54" fmla="*/ 0 w 210"/>
                <a:gd name="T55" fmla="*/ 0 h 1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0" h="185">
                  <a:moveTo>
                    <a:pt x="60" y="169"/>
                  </a:moveTo>
                  <a:lnTo>
                    <a:pt x="90" y="184"/>
                  </a:lnTo>
                  <a:lnTo>
                    <a:pt x="90" y="169"/>
                  </a:lnTo>
                  <a:lnTo>
                    <a:pt x="134" y="184"/>
                  </a:lnTo>
                  <a:lnTo>
                    <a:pt x="134" y="169"/>
                  </a:lnTo>
                  <a:lnTo>
                    <a:pt x="149" y="169"/>
                  </a:lnTo>
                  <a:lnTo>
                    <a:pt x="194" y="169"/>
                  </a:lnTo>
                  <a:lnTo>
                    <a:pt x="209" y="153"/>
                  </a:lnTo>
                  <a:lnTo>
                    <a:pt x="194" y="123"/>
                  </a:lnTo>
                  <a:lnTo>
                    <a:pt x="194" y="107"/>
                  </a:lnTo>
                  <a:lnTo>
                    <a:pt x="179" y="107"/>
                  </a:lnTo>
                  <a:lnTo>
                    <a:pt x="179" y="92"/>
                  </a:lnTo>
                  <a:lnTo>
                    <a:pt x="209" y="61"/>
                  </a:lnTo>
                  <a:lnTo>
                    <a:pt x="209" y="46"/>
                  </a:lnTo>
                  <a:lnTo>
                    <a:pt x="179" y="15"/>
                  </a:lnTo>
                  <a:lnTo>
                    <a:pt x="149" y="15"/>
                  </a:lnTo>
                  <a:lnTo>
                    <a:pt x="119" y="0"/>
                  </a:lnTo>
                  <a:lnTo>
                    <a:pt x="105" y="0"/>
                  </a:lnTo>
                  <a:lnTo>
                    <a:pt x="105" y="15"/>
                  </a:lnTo>
                  <a:lnTo>
                    <a:pt x="75" y="46"/>
                  </a:lnTo>
                  <a:lnTo>
                    <a:pt x="45" y="31"/>
                  </a:lnTo>
                  <a:lnTo>
                    <a:pt x="45" y="46"/>
                  </a:lnTo>
                  <a:lnTo>
                    <a:pt x="30" y="46"/>
                  </a:lnTo>
                  <a:lnTo>
                    <a:pt x="15" y="46"/>
                  </a:lnTo>
                  <a:lnTo>
                    <a:pt x="0" y="61"/>
                  </a:lnTo>
                  <a:lnTo>
                    <a:pt x="45" y="77"/>
                  </a:lnTo>
                  <a:lnTo>
                    <a:pt x="60" y="123"/>
                  </a:lnTo>
                  <a:lnTo>
                    <a:pt x="60" y="169"/>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77" name="Freeform 493"/>
            <p:cNvSpPr>
              <a:spLocks/>
            </p:cNvSpPr>
            <p:nvPr/>
          </p:nvSpPr>
          <p:spPr bwMode="auto">
            <a:xfrm>
              <a:off x="6051574" y="4547423"/>
              <a:ext cx="15660" cy="1323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0" y="16"/>
                  </a:lnTo>
                  <a:lnTo>
                    <a:pt x="16"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78" name="Freeform 494"/>
            <p:cNvSpPr>
              <a:spLocks/>
            </p:cNvSpPr>
            <p:nvPr/>
          </p:nvSpPr>
          <p:spPr bwMode="auto">
            <a:xfrm>
              <a:off x="5765218" y="4520950"/>
              <a:ext cx="201345" cy="143401"/>
            </a:xfrm>
            <a:custGeom>
              <a:avLst/>
              <a:gdLst>
                <a:gd name="T0" fmla="*/ 0 w 210"/>
                <a:gd name="T1" fmla="*/ 0 h 170"/>
                <a:gd name="T2" fmla="*/ 0 w 210"/>
                <a:gd name="T3" fmla="*/ 0 h 170"/>
                <a:gd name="T4" fmla="*/ 0 w 210"/>
                <a:gd name="T5" fmla="*/ 0 h 170"/>
                <a:gd name="T6" fmla="*/ 0 w 210"/>
                <a:gd name="T7" fmla="*/ 0 h 170"/>
                <a:gd name="T8" fmla="*/ 0 w 210"/>
                <a:gd name="T9" fmla="*/ 0 h 170"/>
                <a:gd name="T10" fmla="*/ 0 w 210"/>
                <a:gd name="T11" fmla="*/ 0 h 170"/>
                <a:gd name="T12" fmla="*/ 0 w 210"/>
                <a:gd name="T13" fmla="*/ 0 h 170"/>
                <a:gd name="T14" fmla="*/ 0 w 210"/>
                <a:gd name="T15" fmla="*/ 0 h 170"/>
                <a:gd name="T16" fmla="*/ 0 w 210"/>
                <a:gd name="T17" fmla="*/ 0 h 170"/>
                <a:gd name="T18" fmla="*/ 0 w 210"/>
                <a:gd name="T19" fmla="*/ 0 h 170"/>
                <a:gd name="T20" fmla="*/ 0 w 210"/>
                <a:gd name="T21" fmla="*/ 0 h 170"/>
                <a:gd name="T22" fmla="*/ 0 w 210"/>
                <a:gd name="T23" fmla="*/ 0 h 170"/>
                <a:gd name="T24" fmla="*/ 0 w 210"/>
                <a:gd name="T25" fmla="*/ 0 h 170"/>
                <a:gd name="T26" fmla="*/ 0 w 210"/>
                <a:gd name="T27" fmla="*/ 0 h 170"/>
                <a:gd name="T28" fmla="*/ 0 w 210"/>
                <a:gd name="T29" fmla="*/ 0 h 170"/>
                <a:gd name="T30" fmla="*/ 0 w 210"/>
                <a:gd name="T31" fmla="*/ 0 h 170"/>
                <a:gd name="T32" fmla="*/ 0 w 210"/>
                <a:gd name="T33" fmla="*/ 0 h 170"/>
                <a:gd name="T34" fmla="*/ 0 w 210"/>
                <a:gd name="T35" fmla="*/ 0 h 170"/>
                <a:gd name="T36" fmla="*/ 0 w 210"/>
                <a:gd name="T37" fmla="*/ 0 h 170"/>
                <a:gd name="T38" fmla="*/ 0 w 210"/>
                <a:gd name="T39" fmla="*/ 0 h 170"/>
                <a:gd name="T40" fmla="*/ 0 w 210"/>
                <a:gd name="T41" fmla="*/ 0 h 170"/>
                <a:gd name="T42" fmla="*/ 0 w 210"/>
                <a:gd name="T43" fmla="*/ 0 h 170"/>
                <a:gd name="T44" fmla="*/ 0 w 210"/>
                <a:gd name="T45" fmla="*/ 0 h 170"/>
                <a:gd name="T46" fmla="*/ 0 w 210"/>
                <a:gd name="T47" fmla="*/ 0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0" h="170">
                  <a:moveTo>
                    <a:pt x="60" y="169"/>
                  </a:moveTo>
                  <a:lnTo>
                    <a:pt x="90" y="154"/>
                  </a:lnTo>
                  <a:lnTo>
                    <a:pt x="105" y="154"/>
                  </a:lnTo>
                  <a:lnTo>
                    <a:pt x="119" y="154"/>
                  </a:lnTo>
                  <a:lnTo>
                    <a:pt x="134" y="138"/>
                  </a:lnTo>
                  <a:lnTo>
                    <a:pt x="149" y="138"/>
                  </a:lnTo>
                  <a:lnTo>
                    <a:pt x="164" y="108"/>
                  </a:lnTo>
                  <a:lnTo>
                    <a:pt x="149" y="92"/>
                  </a:lnTo>
                  <a:lnTo>
                    <a:pt x="179" y="61"/>
                  </a:lnTo>
                  <a:lnTo>
                    <a:pt x="209" y="46"/>
                  </a:lnTo>
                  <a:lnTo>
                    <a:pt x="209" y="31"/>
                  </a:lnTo>
                  <a:lnTo>
                    <a:pt x="164" y="15"/>
                  </a:lnTo>
                  <a:lnTo>
                    <a:pt x="164" y="31"/>
                  </a:lnTo>
                  <a:lnTo>
                    <a:pt x="134" y="15"/>
                  </a:lnTo>
                  <a:lnTo>
                    <a:pt x="119" y="15"/>
                  </a:lnTo>
                  <a:lnTo>
                    <a:pt x="30" y="0"/>
                  </a:lnTo>
                  <a:lnTo>
                    <a:pt x="0" y="15"/>
                  </a:lnTo>
                  <a:lnTo>
                    <a:pt x="0" y="46"/>
                  </a:lnTo>
                  <a:lnTo>
                    <a:pt x="45" y="46"/>
                  </a:lnTo>
                  <a:lnTo>
                    <a:pt x="30" y="108"/>
                  </a:lnTo>
                  <a:lnTo>
                    <a:pt x="30" y="123"/>
                  </a:lnTo>
                  <a:lnTo>
                    <a:pt x="30" y="154"/>
                  </a:lnTo>
                  <a:lnTo>
                    <a:pt x="45" y="154"/>
                  </a:lnTo>
                  <a:lnTo>
                    <a:pt x="60" y="169"/>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79" name="Freeform 495"/>
            <p:cNvSpPr>
              <a:spLocks/>
            </p:cNvSpPr>
            <p:nvPr/>
          </p:nvSpPr>
          <p:spPr bwMode="auto">
            <a:xfrm>
              <a:off x="5935242" y="4598166"/>
              <a:ext cx="31321" cy="15443"/>
            </a:xfrm>
            <a:custGeom>
              <a:avLst/>
              <a:gdLst>
                <a:gd name="T0" fmla="*/ 0 w 30"/>
                <a:gd name="T1" fmla="*/ 0 h 17"/>
                <a:gd name="T2" fmla="*/ 0 w 30"/>
                <a:gd name="T3" fmla="*/ 0 h 17"/>
                <a:gd name="T4" fmla="*/ 0 w 30"/>
                <a:gd name="T5" fmla="*/ 0 h 17"/>
                <a:gd name="T6" fmla="*/ 0 w 30"/>
                <a:gd name="T7" fmla="*/ 0 h 17"/>
                <a:gd name="T8" fmla="*/ 0 w 30"/>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0" y="0"/>
                  </a:moveTo>
                  <a:lnTo>
                    <a:pt x="15" y="16"/>
                  </a:lnTo>
                  <a:lnTo>
                    <a:pt x="29" y="0"/>
                  </a:lnTo>
                  <a:lnTo>
                    <a:pt x="15"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80" name="Freeform 496"/>
            <p:cNvSpPr>
              <a:spLocks/>
            </p:cNvSpPr>
            <p:nvPr/>
          </p:nvSpPr>
          <p:spPr bwMode="auto">
            <a:xfrm>
              <a:off x="5765218" y="4558454"/>
              <a:ext cx="42506" cy="92659"/>
            </a:xfrm>
            <a:custGeom>
              <a:avLst/>
              <a:gdLst>
                <a:gd name="T0" fmla="*/ 0 w 46"/>
                <a:gd name="T1" fmla="*/ 0 h 108"/>
                <a:gd name="T2" fmla="*/ 0 w 46"/>
                <a:gd name="T3" fmla="*/ 0 h 108"/>
                <a:gd name="T4" fmla="*/ 0 w 46"/>
                <a:gd name="T5" fmla="*/ 0 h 108"/>
                <a:gd name="T6" fmla="*/ 0 w 46"/>
                <a:gd name="T7" fmla="*/ 0 h 108"/>
                <a:gd name="T8" fmla="*/ 0 w 46"/>
                <a:gd name="T9" fmla="*/ 0 h 108"/>
                <a:gd name="T10" fmla="*/ 0 w 46"/>
                <a:gd name="T11" fmla="*/ 0 h 108"/>
                <a:gd name="T12" fmla="*/ 0 w 46"/>
                <a:gd name="T13" fmla="*/ 0 h 108"/>
                <a:gd name="T14" fmla="*/ 0 w 46"/>
                <a:gd name="T15" fmla="*/ 0 h 108"/>
                <a:gd name="T16" fmla="*/ 0 w 46"/>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108">
                  <a:moveTo>
                    <a:pt x="0" y="0"/>
                  </a:moveTo>
                  <a:lnTo>
                    <a:pt x="0" y="61"/>
                  </a:lnTo>
                  <a:lnTo>
                    <a:pt x="0" y="76"/>
                  </a:lnTo>
                  <a:lnTo>
                    <a:pt x="0" y="107"/>
                  </a:lnTo>
                  <a:lnTo>
                    <a:pt x="30" y="107"/>
                  </a:lnTo>
                  <a:lnTo>
                    <a:pt x="30" y="76"/>
                  </a:lnTo>
                  <a:lnTo>
                    <a:pt x="30" y="61"/>
                  </a:lnTo>
                  <a:lnTo>
                    <a:pt x="45"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81" name="Freeform 497"/>
            <p:cNvSpPr>
              <a:spLocks/>
            </p:cNvSpPr>
            <p:nvPr/>
          </p:nvSpPr>
          <p:spPr bwMode="auto">
            <a:xfrm>
              <a:off x="5950902" y="4368724"/>
              <a:ext cx="58167" cy="39711"/>
            </a:xfrm>
            <a:custGeom>
              <a:avLst/>
              <a:gdLst>
                <a:gd name="T0" fmla="*/ 0 w 61"/>
                <a:gd name="T1" fmla="*/ 0 h 47"/>
                <a:gd name="T2" fmla="*/ 0 w 61"/>
                <a:gd name="T3" fmla="*/ 0 h 47"/>
                <a:gd name="T4" fmla="*/ 0 w 61"/>
                <a:gd name="T5" fmla="*/ 0 h 47"/>
                <a:gd name="T6" fmla="*/ 0 w 61"/>
                <a:gd name="T7" fmla="*/ 0 h 47"/>
                <a:gd name="T8" fmla="*/ 0 w 61"/>
                <a:gd name="T9" fmla="*/ 0 h 47"/>
                <a:gd name="T10" fmla="*/ 0 w 61"/>
                <a:gd name="T11" fmla="*/ 0 h 47"/>
                <a:gd name="T12" fmla="*/ 0 w 61"/>
                <a:gd name="T13" fmla="*/ 0 h 47"/>
                <a:gd name="T14" fmla="*/ 0 w 61"/>
                <a:gd name="T15" fmla="*/ 0 h 47"/>
                <a:gd name="T16" fmla="*/ 0 w 61"/>
                <a:gd name="T17" fmla="*/ 0 h 47"/>
                <a:gd name="T18" fmla="*/ 0 w 61"/>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47">
                  <a:moveTo>
                    <a:pt x="45" y="46"/>
                  </a:moveTo>
                  <a:lnTo>
                    <a:pt x="60" y="46"/>
                  </a:lnTo>
                  <a:lnTo>
                    <a:pt x="30" y="46"/>
                  </a:lnTo>
                  <a:lnTo>
                    <a:pt x="0" y="31"/>
                  </a:lnTo>
                  <a:lnTo>
                    <a:pt x="15" y="15"/>
                  </a:lnTo>
                  <a:lnTo>
                    <a:pt x="30" y="15"/>
                  </a:lnTo>
                  <a:lnTo>
                    <a:pt x="45" y="0"/>
                  </a:lnTo>
                  <a:lnTo>
                    <a:pt x="60" y="15"/>
                  </a:lnTo>
                  <a:lnTo>
                    <a:pt x="60" y="31"/>
                  </a:lnTo>
                  <a:lnTo>
                    <a:pt x="45" y="4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82" name="Freeform 498"/>
            <p:cNvSpPr>
              <a:spLocks/>
            </p:cNvSpPr>
            <p:nvPr/>
          </p:nvSpPr>
          <p:spPr bwMode="auto">
            <a:xfrm>
              <a:off x="5964325" y="4340044"/>
              <a:ext cx="58167" cy="41917"/>
            </a:xfrm>
            <a:custGeom>
              <a:avLst/>
              <a:gdLst>
                <a:gd name="T0" fmla="*/ 0 w 60"/>
                <a:gd name="T1" fmla="*/ 0 h 48"/>
                <a:gd name="T2" fmla="*/ 0 w 60"/>
                <a:gd name="T3" fmla="*/ 0 h 48"/>
                <a:gd name="T4" fmla="*/ 0 w 60"/>
                <a:gd name="T5" fmla="*/ 0 h 48"/>
                <a:gd name="T6" fmla="*/ 0 w 60"/>
                <a:gd name="T7" fmla="*/ 0 h 48"/>
                <a:gd name="T8" fmla="*/ 0 w 60"/>
                <a:gd name="T9" fmla="*/ 0 h 48"/>
                <a:gd name="T10" fmla="*/ 0 w 60"/>
                <a:gd name="T11" fmla="*/ 0 h 48"/>
                <a:gd name="T12" fmla="*/ 0 w 60"/>
                <a:gd name="T13" fmla="*/ 0 h 48"/>
                <a:gd name="T14" fmla="*/ 0 w 60"/>
                <a:gd name="T15" fmla="*/ 0 h 48"/>
                <a:gd name="T16" fmla="*/ 0 w 60"/>
                <a:gd name="T17" fmla="*/ 0 h 48"/>
                <a:gd name="T18" fmla="*/ 0 w 60"/>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48">
                  <a:moveTo>
                    <a:pt x="0" y="47"/>
                  </a:moveTo>
                  <a:lnTo>
                    <a:pt x="15" y="47"/>
                  </a:lnTo>
                  <a:lnTo>
                    <a:pt x="30" y="31"/>
                  </a:lnTo>
                  <a:lnTo>
                    <a:pt x="44" y="47"/>
                  </a:lnTo>
                  <a:lnTo>
                    <a:pt x="59" y="16"/>
                  </a:lnTo>
                  <a:lnTo>
                    <a:pt x="59" y="0"/>
                  </a:lnTo>
                  <a:lnTo>
                    <a:pt x="30" y="0"/>
                  </a:lnTo>
                  <a:lnTo>
                    <a:pt x="15" y="0"/>
                  </a:lnTo>
                  <a:lnTo>
                    <a:pt x="0" y="31"/>
                  </a:lnTo>
                  <a:lnTo>
                    <a:pt x="0" y="47"/>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83" name="Freeform 499"/>
            <p:cNvSpPr>
              <a:spLocks/>
            </p:cNvSpPr>
            <p:nvPr/>
          </p:nvSpPr>
          <p:spPr bwMode="auto">
            <a:xfrm>
              <a:off x="5823384" y="4225323"/>
              <a:ext cx="111858" cy="183112"/>
            </a:xfrm>
            <a:custGeom>
              <a:avLst/>
              <a:gdLst>
                <a:gd name="T0" fmla="*/ 0 w 121"/>
                <a:gd name="T1" fmla="*/ 0 h 217"/>
                <a:gd name="T2" fmla="*/ 0 w 121"/>
                <a:gd name="T3" fmla="*/ 0 h 217"/>
                <a:gd name="T4" fmla="*/ 0 w 121"/>
                <a:gd name="T5" fmla="*/ 0 h 217"/>
                <a:gd name="T6" fmla="*/ 0 w 121"/>
                <a:gd name="T7" fmla="*/ 0 h 217"/>
                <a:gd name="T8" fmla="*/ 0 w 121"/>
                <a:gd name="T9" fmla="*/ 0 h 217"/>
                <a:gd name="T10" fmla="*/ 0 w 121"/>
                <a:gd name="T11" fmla="*/ 0 h 217"/>
                <a:gd name="T12" fmla="*/ 0 w 121"/>
                <a:gd name="T13" fmla="*/ 0 h 217"/>
                <a:gd name="T14" fmla="*/ 0 w 121"/>
                <a:gd name="T15" fmla="*/ 0 h 217"/>
                <a:gd name="T16" fmla="*/ 0 w 121"/>
                <a:gd name="T17" fmla="*/ 0 h 217"/>
                <a:gd name="T18" fmla="*/ 0 w 121"/>
                <a:gd name="T19" fmla="*/ 0 h 217"/>
                <a:gd name="T20" fmla="*/ 0 w 121"/>
                <a:gd name="T21" fmla="*/ 0 h 217"/>
                <a:gd name="T22" fmla="*/ 0 w 121"/>
                <a:gd name="T23" fmla="*/ 0 h 217"/>
                <a:gd name="T24" fmla="*/ 0 w 121"/>
                <a:gd name="T25" fmla="*/ 0 h 217"/>
                <a:gd name="T26" fmla="*/ 0 w 121"/>
                <a:gd name="T27" fmla="*/ 0 h 217"/>
                <a:gd name="T28" fmla="*/ 0 w 121"/>
                <a:gd name="T29" fmla="*/ 0 h 217"/>
                <a:gd name="T30" fmla="*/ 0 w 121"/>
                <a:gd name="T31" fmla="*/ 0 h 217"/>
                <a:gd name="T32" fmla="*/ 0 w 121"/>
                <a:gd name="T33" fmla="*/ 0 h 217"/>
                <a:gd name="T34" fmla="*/ 0 w 121"/>
                <a:gd name="T35" fmla="*/ 0 h 217"/>
                <a:gd name="T36" fmla="*/ 0 w 121"/>
                <a:gd name="T37" fmla="*/ 0 h 217"/>
                <a:gd name="T38" fmla="*/ 0 w 121"/>
                <a:gd name="T39" fmla="*/ 0 h 217"/>
                <a:gd name="T40" fmla="*/ 0 w 121"/>
                <a:gd name="T41" fmla="*/ 0 h 217"/>
                <a:gd name="T42" fmla="*/ 0 w 121"/>
                <a:gd name="T43" fmla="*/ 0 h 217"/>
                <a:gd name="T44" fmla="*/ 0 w 121"/>
                <a:gd name="T45" fmla="*/ 0 h 217"/>
                <a:gd name="T46" fmla="*/ 0 w 121"/>
                <a:gd name="T47" fmla="*/ 0 h 217"/>
                <a:gd name="T48" fmla="*/ 0 w 121"/>
                <a:gd name="T49" fmla="*/ 0 h 217"/>
                <a:gd name="T50" fmla="*/ 0 w 121"/>
                <a:gd name="T51" fmla="*/ 0 h 217"/>
                <a:gd name="T52" fmla="*/ 0 w 121"/>
                <a:gd name="T53" fmla="*/ 0 h 217"/>
                <a:gd name="T54" fmla="*/ 0 w 121"/>
                <a:gd name="T55" fmla="*/ 0 h 217"/>
                <a:gd name="T56" fmla="*/ 0 w 121"/>
                <a:gd name="T57" fmla="*/ 0 h 217"/>
                <a:gd name="T58" fmla="*/ 0 w 121"/>
                <a:gd name="T59" fmla="*/ 0 h 217"/>
                <a:gd name="T60" fmla="*/ 0 w 121"/>
                <a:gd name="T61" fmla="*/ 0 h 217"/>
                <a:gd name="T62" fmla="*/ 0 w 121"/>
                <a:gd name="T63" fmla="*/ 0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1" h="217">
                  <a:moveTo>
                    <a:pt x="45" y="0"/>
                  </a:moveTo>
                  <a:lnTo>
                    <a:pt x="15" y="0"/>
                  </a:lnTo>
                  <a:lnTo>
                    <a:pt x="0" y="15"/>
                  </a:lnTo>
                  <a:lnTo>
                    <a:pt x="15" y="62"/>
                  </a:lnTo>
                  <a:lnTo>
                    <a:pt x="15" y="77"/>
                  </a:lnTo>
                  <a:lnTo>
                    <a:pt x="15" y="93"/>
                  </a:lnTo>
                  <a:lnTo>
                    <a:pt x="15" y="108"/>
                  </a:lnTo>
                  <a:lnTo>
                    <a:pt x="45" y="93"/>
                  </a:lnTo>
                  <a:lnTo>
                    <a:pt x="45" y="108"/>
                  </a:lnTo>
                  <a:lnTo>
                    <a:pt x="45" y="139"/>
                  </a:lnTo>
                  <a:lnTo>
                    <a:pt x="30" y="139"/>
                  </a:lnTo>
                  <a:lnTo>
                    <a:pt x="30" y="154"/>
                  </a:lnTo>
                  <a:lnTo>
                    <a:pt x="15" y="170"/>
                  </a:lnTo>
                  <a:lnTo>
                    <a:pt x="30" y="170"/>
                  </a:lnTo>
                  <a:lnTo>
                    <a:pt x="45" y="185"/>
                  </a:lnTo>
                  <a:lnTo>
                    <a:pt x="30" y="185"/>
                  </a:lnTo>
                  <a:lnTo>
                    <a:pt x="0" y="216"/>
                  </a:lnTo>
                  <a:lnTo>
                    <a:pt x="15" y="216"/>
                  </a:lnTo>
                  <a:lnTo>
                    <a:pt x="45" y="201"/>
                  </a:lnTo>
                  <a:lnTo>
                    <a:pt x="60" y="201"/>
                  </a:lnTo>
                  <a:lnTo>
                    <a:pt x="105" y="201"/>
                  </a:lnTo>
                  <a:lnTo>
                    <a:pt x="120" y="185"/>
                  </a:lnTo>
                  <a:lnTo>
                    <a:pt x="105" y="185"/>
                  </a:lnTo>
                  <a:lnTo>
                    <a:pt x="120" y="170"/>
                  </a:lnTo>
                  <a:lnTo>
                    <a:pt x="120" y="154"/>
                  </a:lnTo>
                  <a:lnTo>
                    <a:pt x="120" y="139"/>
                  </a:lnTo>
                  <a:lnTo>
                    <a:pt x="105" y="139"/>
                  </a:lnTo>
                  <a:lnTo>
                    <a:pt x="60" y="62"/>
                  </a:lnTo>
                  <a:lnTo>
                    <a:pt x="45" y="62"/>
                  </a:lnTo>
                  <a:lnTo>
                    <a:pt x="60" y="31"/>
                  </a:lnTo>
                  <a:lnTo>
                    <a:pt x="30" y="31"/>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84" name="Freeform 500"/>
            <p:cNvSpPr>
              <a:spLocks/>
            </p:cNvSpPr>
            <p:nvPr/>
          </p:nvSpPr>
          <p:spPr bwMode="auto">
            <a:xfrm>
              <a:off x="5792064" y="4304745"/>
              <a:ext cx="31321" cy="24268"/>
            </a:xfrm>
            <a:custGeom>
              <a:avLst/>
              <a:gdLst>
                <a:gd name="T0" fmla="*/ 0 w 31"/>
                <a:gd name="T1" fmla="*/ 0 h 32"/>
                <a:gd name="T2" fmla="*/ 0 w 31"/>
                <a:gd name="T3" fmla="*/ 0 h 32"/>
                <a:gd name="T4" fmla="*/ 0 w 31"/>
                <a:gd name="T5" fmla="*/ 0 h 32"/>
                <a:gd name="T6" fmla="*/ 0 w 31"/>
                <a:gd name="T7" fmla="*/ 0 h 32"/>
                <a:gd name="T8" fmla="*/ 0 w 31"/>
                <a:gd name="T9" fmla="*/ 0 h 32"/>
                <a:gd name="T10" fmla="*/ 0 w 31"/>
                <a:gd name="T11" fmla="*/ 0 h 32"/>
                <a:gd name="T12" fmla="*/ 0 w 31"/>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2">
                  <a:moveTo>
                    <a:pt x="15" y="0"/>
                  </a:moveTo>
                  <a:lnTo>
                    <a:pt x="0" y="16"/>
                  </a:lnTo>
                  <a:lnTo>
                    <a:pt x="15" y="31"/>
                  </a:lnTo>
                  <a:lnTo>
                    <a:pt x="30" y="31"/>
                  </a:lnTo>
                  <a:lnTo>
                    <a:pt x="30" y="16"/>
                  </a:lnTo>
                  <a:lnTo>
                    <a:pt x="30" y="0"/>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85" name="Freeform 501"/>
            <p:cNvSpPr>
              <a:spLocks/>
            </p:cNvSpPr>
            <p:nvPr/>
          </p:nvSpPr>
          <p:spPr bwMode="auto">
            <a:xfrm>
              <a:off x="5805486" y="4225323"/>
              <a:ext cx="20135" cy="15443"/>
            </a:xfrm>
            <a:custGeom>
              <a:avLst/>
              <a:gdLst>
                <a:gd name="T0" fmla="*/ 0 w 18"/>
                <a:gd name="T1" fmla="*/ 0 h 17"/>
                <a:gd name="T2" fmla="*/ 1 w 18"/>
                <a:gd name="T3" fmla="*/ 0 h 17"/>
                <a:gd name="T4" fmla="*/ 1 w 18"/>
                <a:gd name="T5" fmla="*/ 0 h 17"/>
                <a:gd name="T6" fmla="*/ 0 w 18"/>
                <a:gd name="T7" fmla="*/ 0 h 17"/>
                <a:gd name="T8" fmla="*/ 0 w 1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7">
                  <a:moveTo>
                    <a:pt x="0" y="16"/>
                  </a:moveTo>
                  <a:lnTo>
                    <a:pt x="17" y="16"/>
                  </a:lnTo>
                  <a:lnTo>
                    <a:pt x="17" y="0"/>
                  </a:lnTo>
                  <a:lnTo>
                    <a:pt x="0" y="0"/>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86" name="Freeform 502"/>
            <p:cNvSpPr>
              <a:spLocks/>
            </p:cNvSpPr>
            <p:nvPr/>
          </p:nvSpPr>
          <p:spPr bwMode="auto">
            <a:xfrm>
              <a:off x="5747320" y="4304745"/>
              <a:ext cx="76064" cy="77216"/>
            </a:xfrm>
            <a:custGeom>
              <a:avLst/>
              <a:gdLst>
                <a:gd name="T0" fmla="*/ 0 w 77"/>
                <a:gd name="T1" fmla="*/ 0 h 94"/>
                <a:gd name="T2" fmla="*/ 0 w 77"/>
                <a:gd name="T3" fmla="*/ 0 h 94"/>
                <a:gd name="T4" fmla="*/ 0 w 77"/>
                <a:gd name="T5" fmla="*/ 0 h 94"/>
                <a:gd name="T6" fmla="*/ 0 w 77"/>
                <a:gd name="T7" fmla="*/ 0 h 94"/>
                <a:gd name="T8" fmla="*/ 0 w 77"/>
                <a:gd name="T9" fmla="*/ 0 h 94"/>
                <a:gd name="T10" fmla="*/ 0 w 77"/>
                <a:gd name="T11" fmla="*/ 0 h 94"/>
                <a:gd name="T12" fmla="*/ 0 w 77"/>
                <a:gd name="T13" fmla="*/ 0 h 94"/>
                <a:gd name="T14" fmla="*/ 0 w 77"/>
                <a:gd name="T15" fmla="*/ 0 h 94"/>
                <a:gd name="T16" fmla="*/ 0 w 77"/>
                <a:gd name="T17" fmla="*/ 0 h 94"/>
                <a:gd name="T18" fmla="*/ 0 w 77"/>
                <a:gd name="T19" fmla="*/ 0 h 94"/>
                <a:gd name="T20" fmla="*/ 0 w 77"/>
                <a:gd name="T21" fmla="*/ 0 h 94"/>
                <a:gd name="T22" fmla="*/ 0 w 77"/>
                <a:gd name="T23" fmla="*/ 0 h 94"/>
                <a:gd name="T24" fmla="*/ 0 w 77"/>
                <a:gd name="T25" fmla="*/ 0 h 94"/>
                <a:gd name="T26" fmla="*/ 0 w 77"/>
                <a:gd name="T27" fmla="*/ 0 h 94"/>
                <a:gd name="T28" fmla="*/ 0 w 77"/>
                <a:gd name="T29" fmla="*/ 0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7" h="94">
                  <a:moveTo>
                    <a:pt x="76" y="31"/>
                  </a:moveTo>
                  <a:lnTo>
                    <a:pt x="61" y="31"/>
                  </a:lnTo>
                  <a:lnTo>
                    <a:pt x="46" y="16"/>
                  </a:lnTo>
                  <a:lnTo>
                    <a:pt x="61" y="0"/>
                  </a:lnTo>
                  <a:lnTo>
                    <a:pt x="46" y="0"/>
                  </a:lnTo>
                  <a:lnTo>
                    <a:pt x="30" y="16"/>
                  </a:lnTo>
                  <a:lnTo>
                    <a:pt x="15" y="16"/>
                  </a:lnTo>
                  <a:lnTo>
                    <a:pt x="15" y="47"/>
                  </a:lnTo>
                  <a:lnTo>
                    <a:pt x="15" y="62"/>
                  </a:lnTo>
                  <a:lnTo>
                    <a:pt x="0" y="78"/>
                  </a:lnTo>
                  <a:lnTo>
                    <a:pt x="15" y="93"/>
                  </a:lnTo>
                  <a:lnTo>
                    <a:pt x="30" y="93"/>
                  </a:lnTo>
                  <a:lnTo>
                    <a:pt x="61" y="78"/>
                  </a:lnTo>
                  <a:lnTo>
                    <a:pt x="76" y="47"/>
                  </a:lnTo>
                  <a:lnTo>
                    <a:pt x="76"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87" name="Freeform 503"/>
            <p:cNvSpPr>
              <a:spLocks/>
            </p:cNvSpPr>
            <p:nvPr/>
          </p:nvSpPr>
          <p:spPr bwMode="auto">
            <a:xfrm>
              <a:off x="6051574" y="5240160"/>
              <a:ext cx="102909" cy="90453"/>
            </a:xfrm>
            <a:custGeom>
              <a:avLst/>
              <a:gdLst>
                <a:gd name="T0" fmla="*/ 0 w 105"/>
                <a:gd name="T1" fmla="*/ 0 h 109"/>
                <a:gd name="T2" fmla="*/ 0 w 105"/>
                <a:gd name="T3" fmla="*/ 0 h 109"/>
                <a:gd name="T4" fmla="*/ 0 w 105"/>
                <a:gd name="T5" fmla="*/ 0 h 109"/>
                <a:gd name="T6" fmla="*/ 0 w 105"/>
                <a:gd name="T7" fmla="*/ 0 h 109"/>
                <a:gd name="T8" fmla="*/ 0 w 105"/>
                <a:gd name="T9" fmla="*/ 0 h 109"/>
                <a:gd name="T10" fmla="*/ 0 w 105"/>
                <a:gd name="T11" fmla="*/ 0 h 109"/>
                <a:gd name="T12" fmla="*/ 0 w 105"/>
                <a:gd name="T13" fmla="*/ 0 h 109"/>
                <a:gd name="T14" fmla="*/ 0 w 105"/>
                <a:gd name="T15" fmla="*/ 0 h 109"/>
                <a:gd name="T16" fmla="*/ 0 w 105"/>
                <a:gd name="T17" fmla="*/ 0 h 109"/>
                <a:gd name="T18" fmla="*/ 0 w 105"/>
                <a:gd name="T19" fmla="*/ 0 h 109"/>
                <a:gd name="T20" fmla="*/ 0 w 105"/>
                <a:gd name="T21" fmla="*/ 0 h 109"/>
                <a:gd name="T22" fmla="*/ 0 w 105"/>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109">
                  <a:moveTo>
                    <a:pt x="45" y="108"/>
                  </a:moveTo>
                  <a:lnTo>
                    <a:pt x="59" y="93"/>
                  </a:lnTo>
                  <a:lnTo>
                    <a:pt x="59" y="77"/>
                  </a:lnTo>
                  <a:lnTo>
                    <a:pt x="89" y="62"/>
                  </a:lnTo>
                  <a:lnTo>
                    <a:pt x="89" y="31"/>
                  </a:lnTo>
                  <a:lnTo>
                    <a:pt x="104" y="15"/>
                  </a:lnTo>
                  <a:lnTo>
                    <a:pt x="74" y="0"/>
                  </a:lnTo>
                  <a:lnTo>
                    <a:pt x="45" y="0"/>
                  </a:lnTo>
                  <a:lnTo>
                    <a:pt x="45" y="15"/>
                  </a:lnTo>
                  <a:lnTo>
                    <a:pt x="15" y="15"/>
                  </a:lnTo>
                  <a:lnTo>
                    <a:pt x="0" y="46"/>
                  </a:lnTo>
                  <a:lnTo>
                    <a:pt x="45" y="108"/>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88" name="Freeform 504"/>
            <p:cNvSpPr>
              <a:spLocks/>
            </p:cNvSpPr>
            <p:nvPr/>
          </p:nvSpPr>
          <p:spPr bwMode="auto">
            <a:xfrm>
              <a:off x="6064997" y="5240160"/>
              <a:ext cx="31321" cy="13237"/>
            </a:xfrm>
            <a:custGeom>
              <a:avLst/>
              <a:gdLst>
                <a:gd name="T0" fmla="*/ 0 w 32"/>
                <a:gd name="T1" fmla="*/ 0 h 17"/>
                <a:gd name="T2" fmla="*/ 0 w 32"/>
                <a:gd name="T3" fmla="*/ 0 h 17"/>
                <a:gd name="T4" fmla="*/ 0 w 32"/>
                <a:gd name="T5" fmla="*/ 0 h 17"/>
                <a:gd name="T6" fmla="*/ 0 w 32"/>
                <a:gd name="T7" fmla="*/ 0 h 17"/>
                <a:gd name="T8" fmla="*/ 0 w 32"/>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89" name="Freeform 505"/>
            <p:cNvSpPr>
              <a:spLocks/>
            </p:cNvSpPr>
            <p:nvPr/>
          </p:nvSpPr>
          <p:spPr bwMode="auto">
            <a:xfrm>
              <a:off x="5950902" y="5048223"/>
              <a:ext cx="203582" cy="152226"/>
            </a:xfrm>
            <a:custGeom>
              <a:avLst/>
              <a:gdLst>
                <a:gd name="T0" fmla="*/ 0 w 210"/>
                <a:gd name="T1" fmla="*/ 0 h 185"/>
                <a:gd name="T2" fmla="*/ 0 w 210"/>
                <a:gd name="T3" fmla="*/ 0 h 185"/>
                <a:gd name="T4" fmla="*/ 0 w 210"/>
                <a:gd name="T5" fmla="*/ 0 h 185"/>
                <a:gd name="T6" fmla="*/ 0 w 210"/>
                <a:gd name="T7" fmla="*/ 0 h 185"/>
                <a:gd name="T8" fmla="*/ 0 w 210"/>
                <a:gd name="T9" fmla="*/ 0 h 185"/>
                <a:gd name="T10" fmla="*/ 0 w 210"/>
                <a:gd name="T11" fmla="*/ 0 h 185"/>
                <a:gd name="T12" fmla="*/ 0 w 210"/>
                <a:gd name="T13" fmla="*/ 0 h 185"/>
                <a:gd name="T14" fmla="*/ 0 w 210"/>
                <a:gd name="T15" fmla="*/ 0 h 185"/>
                <a:gd name="T16" fmla="*/ 0 w 210"/>
                <a:gd name="T17" fmla="*/ 0 h 185"/>
                <a:gd name="T18" fmla="*/ 0 w 210"/>
                <a:gd name="T19" fmla="*/ 0 h 185"/>
                <a:gd name="T20" fmla="*/ 0 w 210"/>
                <a:gd name="T21" fmla="*/ 0 h 185"/>
                <a:gd name="T22" fmla="*/ 0 w 210"/>
                <a:gd name="T23" fmla="*/ 0 h 185"/>
                <a:gd name="T24" fmla="*/ 0 w 210"/>
                <a:gd name="T25" fmla="*/ 0 h 185"/>
                <a:gd name="T26" fmla="*/ 0 w 210"/>
                <a:gd name="T27" fmla="*/ 0 h 185"/>
                <a:gd name="T28" fmla="*/ 0 w 210"/>
                <a:gd name="T29" fmla="*/ 0 h 185"/>
                <a:gd name="T30" fmla="*/ 0 w 210"/>
                <a:gd name="T31" fmla="*/ 0 h 185"/>
                <a:gd name="T32" fmla="*/ 0 w 210"/>
                <a:gd name="T33" fmla="*/ 0 h 185"/>
                <a:gd name="T34" fmla="*/ 0 w 210"/>
                <a:gd name="T35" fmla="*/ 0 h 185"/>
                <a:gd name="T36" fmla="*/ 0 w 210"/>
                <a:gd name="T37" fmla="*/ 0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0" h="185">
                  <a:moveTo>
                    <a:pt x="105" y="184"/>
                  </a:moveTo>
                  <a:lnTo>
                    <a:pt x="105" y="153"/>
                  </a:lnTo>
                  <a:lnTo>
                    <a:pt x="134" y="138"/>
                  </a:lnTo>
                  <a:lnTo>
                    <a:pt x="149" y="138"/>
                  </a:lnTo>
                  <a:lnTo>
                    <a:pt x="179" y="92"/>
                  </a:lnTo>
                  <a:lnTo>
                    <a:pt x="209" y="46"/>
                  </a:lnTo>
                  <a:lnTo>
                    <a:pt x="209" y="15"/>
                  </a:lnTo>
                  <a:lnTo>
                    <a:pt x="179" y="0"/>
                  </a:lnTo>
                  <a:lnTo>
                    <a:pt x="134" y="0"/>
                  </a:lnTo>
                  <a:lnTo>
                    <a:pt x="105" y="15"/>
                  </a:lnTo>
                  <a:lnTo>
                    <a:pt x="30" y="0"/>
                  </a:lnTo>
                  <a:lnTo>
                    <a:pt x="15" y="31"/>
                  </a:lnTo>
                  <a:lnTo>
                    <a:pt x="15" y="61"/>
                  </a:lnTo>
                  <a:lnTo>
                    <a:pt x="0" y="92"/>
                  </a:lnTo>
                  <a:lnTo>
                    <a:pt x="0" y="138"/>
                  </a:lnTo>
                  <a:lnTo>
                    <a:pt x="30" y="138"/>
                  </a:lnTo>
                  <a:lnTo>
                    <a:pt x="45" y="184"/>
                  </a:lnTo>
                  <a:lnTo>
                    <a:pt x="75" y="184"/>
                  </a:lnTo>
                  <a:lnTo>
                    <a:pt x="105" y="184"/>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90" name="Freeform 506"/>
            <p:cNvSpPr>
              <a:spLocks/>
            </p:cNvSpPr>
            <p:nvPr/>
          </p:nvSpPr>
          <p:spPr bwMode="auto">
            <a:xfrm>
              <a:off x="5921819" y="5072491"/>
              <a:ext cx="44744" cy="92659"/>
            </a:xfrm>
            <a:custGeom>
              <a:avLst/>
              <a:gdLst>
                <a:gd name="T0" fmla="*/ 0 w 46"/>
                <a:gd name="T1" fmla="*/ 0 h 108"/>
                <a:gd name="T2" fmla="*/ 0 w 46"/>
                <a:gd name="T3" fmla="*/ 0 h 108"/>
                <a:gd name="T4" fmla="*/ 0 w 46"/>
                <a:gd name="T5" fmla="*/ 0 h 108"/>
                <a:gd name="T6" fmla="*/ 0 w 46"/>
                <a:gd name="T7" fmla="*/ 0 h 108"/>
                <a:gd name="T8" fmla="*/ 0 w 46"/>
                <a:gd name="T9" fmla="*/ 0 h 108"/>
                <a:gd name="T10" fmla="*/ 0 w 46"/>
                <a:gd name="T11" fmla="*/ 0 h 108"/>
                <a:gd name="T12" fmla="*/ 0 w 46"/>
                <a:gd name="T13" fmla="*/ 0 h 108"/>
                <a:gd name="T14" fmla="*/ 0 w 46"/>
                <a:gd name="T15" fmla="*/ 0 h 108"/>
                <a:gd name="T16" fmla="*/ 0 w 46"/>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108">
                  <a:moveTo>
                    <a:pt x="30" y="107"/>
                  </a:moveTo>
                  <a:lnTo>
                    <a:pt x="30" y="61"/>
                  </a:lnTo>
                  <a:lnTo>
                    <a:pt x="45" y="31"/>
                  </a:lnTo>
                  <a:lnTo>
                    <a:pt x="45" y="0"/>
                  </a:lnTo>
                  <a:lnTo>
                    <a:pt x="15" y="0"/>
                  </a:lnTo>
                  <a:lnTo>
                    <a:pt x="15" y="15"/>
                  </a:lnTo>
                  <a:lnTo>
                    <a:pt x="0" y="31"/>
                  </a:lnTo>
                  <a:lnTo>
                    <a:pt x="15" y="107"/>
                  </a:lnTo>
                  <a:lnTo>
                    <a:pt x="30" y="107"/>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91" name="Freeform 507"/>
            <p:cNvSpPr>
              <a:spLocks/>
            </p:cNvSpPr>
            <p:nvPr/>
          </p:nvSpPr>
          <p:spPr bwMode="auto">
            <a:xfrm>
              <a:off x="5906159" y="5085728"/>
              <a:ext cx="29083" cy="79422"/>
            </a:xfrm>
            <a:custGeom>
              <a:avLst/>
              <a:gdLst>
                <a:gd name="T0" fmla="*/ 0 w 32"/>
                <a:gd name="T1" fmla="*/ 0 h 93"/>
                <a:gd name="T2" fmla="*/ 0 w 32"/>
                <a:gd name="T3" fmla="*/ 0 h 93"/>
                <a:gd name="T4" fmla="*/ 0 w 32"/>
                <a:gd name="T5" fmla="*/ 0 h 93"/>
                <a:gd name="T6" fmla="*/ 0 w 32"/>
                <a:gd name="T7" fmla="*/ 0 h 93"/>
                <a:gd name="T8" fmla="*/ 0 w 32"/>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93">
                  <a:moveTo>
                    <a:pt x="31" y="92"/>
                  </a:moveTo>
                  <a:lnTo>
                    <a:pt x="16" y="15"/>
                  </a:lnTo>
                  <a:lnTo>
                    <a:pt x="0" y="0"/>
                  </a:lnTo>
                  <a:lnTo>
                    <a:pt x="16" y="92"/>
                  </a:lnTo>
                  <a:lnTo>
                    <a:pt x="31" y="92"/>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92" name="Freeform 508"/>
            <p:cNvSpPr>
              <a:spLocks/>
            </p:cNvSpPr>
            <p:nvPr/>
          </p:nvSpPr>
          <p:spPr bwMode="auto">
            <a:xfrm>
              <a:off x="5850230" y="5085728"/>
              <a:ext cx="71589" cy="103690"/>
            </a:xfrm>
            <a:custGeom>
              <a:avLst/>
              <a:gdLst>
                <a:gd name="T0" fmla="*/ 0 w 75"/>
                <a:gd name="T1" fmla="*/ 0 h 124"/>
                <a:gd name="T2" fmla="*/ 0 w 75"/>
                <a:gd name="T3" fmla="*/ 0 h 124"/>
                <a:gd name="T4" fmla="*/ 0 w 75"/>
                <a:gd name="T5" fmla="*/ 0 h 124"/>
                <a:gd name="T6" fmla="*/ 0 w 75"/>
                <a:gd name="T7" fmla="*/ 0 h 124"/>
                <a:gd name="T8" fmla="*/ 0 w 75"/>
                <a:gd name="T9" fmla="*/ 0 h 124"/>
                <a:gd name="T10" fmla="*/ 0 w 75"/>
                <a:gd name="T11" fmla="*/ 0 h 124"/>
                <a:gd name="T12" fmla="*/ 0 w 75"/>
                <a:gd name="T13" fmla="*/ 0 h 124"/>
                <a:gd name="T14" fmla="*/ 0 w 75"/>
                <a:gd name="T15" fmla="*/ 0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5" h="124">
                  <a:moveTo>
                    <a:pt x="74" y="92"/>
                  </a:moveTo>
                  <a:lnTo>
                    <a:pt x="59" y="0"/>
                  </a:lnTo>
                  <a:lnTo>
                    <a:pt x="0" y="15"/>
                  </a:lnTo>
                  <a:lnTo>
                    <a:pt x="0" y="46"/>
                  </a:lnTo>
                  <a:lnTo>
                    <a:pt x="0" y="92"/>
                  </a:lnTo>
                  <a:lnTo>
                    <a:pt x="0" y="123"/>
                  </a:lnTo>
                  <a:lnTo>
                    <a:pt x="30" y="123"/>
                  </a:lnTo>
                  <a:lnTo>
                    <a:pt x="74" y="92"/>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93" name="Freeform 509"/>
            <p:cNvSpPr>
              <a:spLocks/>
            </p:cNvSpPr>
            <p:nvPr/>
          </p:nvSpPr>
          <p:spPr bwMode="auto">
            <a:xfrm>
              <a:off x="5906159" y="4893792"/>
              <a:ext cx="248325" cy="180906"/>
            </a:xfrm>
            <a:custGeom>
              <a:avLst/>
              <a:gdLst>
                <a:gd name="T0" fmla="*/ 0 w 255"/>
                <a:gd name="T1" fmla="*/ 0 h 217"/>
                <a:gd name="T2" fmla="*/ 0 w 255"/>
                <a:gd name="T3" fmla="*/ 0 h 217"/>
                <a:gd name="T4" fmla="*/ 0 w 255"/>
                <a:gd name="T5" fmla="*/ 0 h 217"/>
                <a:gd name="T6" fmla="*/ 0 w 255"/>
                <a:gd name="T7" fmla="*/ 0 h 217"/>
                <a:gd name="T8" fmla="*/ 0 w 255"/>
                <a:gd name="T9" fmla="*/ 0 h 217"/>
                <a:gd name="T10" fmla="*/ 0 w 255"/>
                <a:gd name="T11" fmla="*/ 0 h 217"/>
                <a:gd name="T12" fmla="*/ 0 w 255"/>
                <a:gd name="T13" fmla="*/ 0 h 217"/>
                <a:gd name="T14" fmla="*/ 0 w 255"/>
                <a:gd name="T15" fmla="*/ 0 h 217"/>
                <a:gd name="T16" fmla="*/ 0 w 255"/>
                <a:gd name="T17" fmla="*/ 0 h 217"/>
                <a:gd name="T18" fmla="*/ 0 w 255"/>
                <a:gd name="T19" fmla="*/ 0 h 217"/>
                <a:gd name="T20" fmla="*/ 0 w 255"/>
                <a:gd name="T21" fmla="*/ 0 h 217"/>
                <a:gd name="T22" fmla="*/ 0 w 255"/>
                <a:gd name="T23" fmla="*/ 0 h 217"/>
                <a:gd name="T24" fmla="*/ 0 w 255"/>
                <a:gd name="T25" fmla="*/ 0 h 217"/>
                <a:gd name="T26" fmla="*/ 0 w 255"/>
                <a:gd name="T27" fmla="*/ 0 h 217"/>
                <a:gd name="T28" fmla="*/ 0 w 255"/>
                <a:gd name="T29" fmla="*/ 0 h 217"/>
                <a:gd name="T30" fmla="*/ 0 w 255"/>
                <a:gd name="T31" fmla="*/ 0 h 217"/>
                <a:gd name="T32" fmla="*/ 0 w 255"/>
                <a:gd name="T33" fmla="*/ 0 h 217"/>
                <a:gd name="T34" fmla="*/ 0 w 255"/>
                <a:gd name="T35" fmla="*/ 0 h 217"/>
                <a:gd name="T36" fmla="*/ 0 w 255"/>
                <a:gd name="T37" fmla="*/ 0 h 217"/>
                <a:gd name="T38" fmla="*/ 0 w 255"/>
                <a:gd name="T39" fmla="*/ 0 h 217"/>
                <a:gd name="T40" fmla="*/ 0 w 255"/>
                <a:gd name="T41" fmla="*/ 0 h 2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5" h="217">
                  <a:moveTo>
                    <a:pt x="224" y="0"/>
                  </a:moveTo>
                  <a:lnTo>
                    <a:pt x="120" y="46"/>
                  </a:lnTo>
                  <a:lnTo>
                    <a:pt x="105" y="62"/>
                  </a:lnTo>
                  <a:lnTo>
                    <a:pt x="75" y="77"/>
                  </a:lnTo>
                  <a:lnTo>
                    <a:pt x="75" y="139"/>
                  </a:lnTo>
                  <a:lnTo>
                    <a:pt x="60" y="154"/>
                  </a:lnTo>
                  <a:lnTo>
                    <a:pt x="0" y="154"/>
                  </a:lnTo>
                  <a:lnTo>
                    <a:pt x="15" y="201"/>
                  </a:lnTo>
                  <a:lnTo>
                    <a:pt x="30" y="216"/>
                  </a:lnTo>
                  <a:lnTo>
                    <a:pt x="60" y="216"/>
                  </a:lnTo>
                  <a:lnTo>
                    <a:pt x="75" y="185"/>
                  </a:lnTo>
                  <a:lnTo>
                    <a:pt x="149" y="201"/>
                  </a:lnTo>
                  <a:lnTo>
                    <a:pt x="179" y="185"/>
                  </a:lnTo>
                  <a:lnTo>
                    <a:pt x="224" y="185"/>
                  </a:lnTo>
                  <a:lnTo>
                    <a:pt x="239" y="185"/>
                  </a:lnTo>
                  <a:lnTo>
                    <a:pt x="239" y="154"/>
                  </a:lnTo>
                  <a:lnTo>
                    <a:pt x="254" y="139"/>
                  </a:lnTo>
                  <a:lnTo>
                    <a:pt x="254" y="62"/>
                  </a:lnTo>
                  <a:lnTo>
                    <a:pt x="254" y="46"/>
                  </a:lnTo>
                  <a:lnTo>
                    <a:pt x="254" y="15"/>
                  </a:lnTo>
                  <a:lnTo>
                    <a:pt x="224"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94" name="Freeform 510"/>
            <p:cNvSpPr>
              <a:spLocks/>
            </p:cNvSpPr>
            <p:nvPr/>
          </p:nvSpPr>
          <p:spPr bwMode="auto">
            <a:xfrm>
              <a:off x="6120926" y="4893792"/>
              <a:ext cx="187922" cy="258121"/>
            </a:xfrm>
            <a:custGeom>
              <a:avLst/>
              <a:gdLst>
                <a:gd name="T0" fmla="*/ 0 w 194"/>
                <a:gd name="T1" fmla="*/ 0 h 309"/>
                <a:gd name="T2" fmla="*/ 0 w 194"/>
                <a:gd name="T3" fmla="*/ 0 h 309"/>
                <a:gd name="T4" fmla="*/ 0 w 194"/>
                <a:gd name="T5" fmla="*/ 0 h 309"/>
                <a:gd name="T6" fmla="*/ 0 w 194"/>
                <a:gd name="T7" fmla="*/ 0 h 309"/>
                <a:gd name="T8" fmla="*/ 0 w 194"/>
                <a:gd name="T9" fmla="*/ 0 h 309"/>
                <a:gd name="T10" fmla="*/ 0 w 194"/>
                <a:gd name="T11" fmla="*/ 0 h 309"/>
                <a:gd name="T12" fmla="*/ 0 w 194"/>
                <a:gd name="T13" fmla="*/ 0 h 309"/>
                <a:gd name="T14" fmla="*/ 0 w 194"/>
                <a:gd name="T15" fmla="*/ 0 h 309"/>
                <a:gd name="T16" fmla="*/ 0 w 194"/>
                <a:gd name="T17" fmla="*/ 0 h 309"/>
                <a:gd name="T18" fmla="*/ 0 w 194"/>
                <a:gd name="T19" fmla="*/ 0 h 309"/>
                <a:gd name="T20" fmla="*/ 0 w 194"/>
                <a:gd name="T21" fmla="*/ 0 h 309"/>
                <a:gd name="T22" fmla="*/ 0 w 194"/>
                <a:gd name="T23" fmla="*/ 0 h 309"/>
                <a:gd name="T24" fmla="*/ 0 w 194"/>
                <a:gd name="T25" fmla="*/ 0 h 309"/>
                <a:gd name="T26" fmla="*/ 0 w 194"/>
                <a:gd name="T27" fmla="*/ 0 h 309"/>
                <a:gd name="T28" fmla="*/ 0 w 194"/>
                <a:gd name="T29" fmla="*/ 0 h 309"/>
                <a:gd name="T30" fmla="*/ 0 w 194"/>
                <a:gd name="T31" fmla="*/ 0 h 309"/>
                <a:gd name="T32" fmla="*/ 0 w 194"/>
                <a:gd name="T33" fmla="*/ 0 h 309"/>
                <a:gd name="T34" fmla="*/ 0 w 194"/>
                <a:gd name="T35" fmla="*/ 0 h 309"/>
                <a:gd name="T36" fmla="*/ 0 w 194"/>
                <a:gd name="T37" fmla="*/ 0 h 309"/>
                <a:gd name="T38" fmla="*/ 0 w 194"/>
                <a:gd name="T39" fmla="*/ 0 h 309"/>
                <a:gd name="T40" fmla="*/ 0 w 194"/>
                <a:gd name="T41" fmla="*/ 0 h 309"/>
                <a:gd name="T42" fmla="*/ 0 w 194"/>
                <a:gd name="T43" fmla="*/ 0 h 3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4" h="309">
                  <a:moveTo>
                    <a:pt x="193" y="77"/>
                  </a:moveTo>
                  <a:lnTo>
                    <a:pt x="45" y="0"/>
                  </a:lnTo>
                  <a:lnTo>
                    <a:pt x="30" y="15"/>
                  </a:lnTo>
                  <a:lnTo>
                    <a:pt x="30" y="46"/>
                  </a:lnTo>
                  <a:lnTo>
                    <a:pt x="30" y="62"/>
                  </a:lnTo>
                  <a:lnTo>
                    <a:pt x="30" y="139"/>
                  </a:lnTo>
                  <a:lnTo>
                    <a:pt x="15" y="154"/>
                  </a:lnTo>
                  <a:lnTo>
                    <a:pt x="15" y="185"/>
                  </a:lnTo>
                  <a:lnTo>
                    <a:pt x="0" y="185"/>
                  </a:lnTo>
                  <a:lnTo>
                    <a:pt x="30" y="200"/>
                  </a:lnTo>
                  <a:lnTo>
                    <a:pt x="45" y="262"/>
                  </a:lnTo>
                  <a:lnTo>
                    <a:pt x="15" y="277"/>
                  </a:lnTo>
                  <a:lnTo>
                    <a:pt x="45" y="308"/>
                  </a:lnTo>
                  <a:lnTo>
                    <a:pt x="134" y="277"/>
                  </a:lnTo>
                  <a:lnTo>
                    <a:pt x="163" y="246"/>
                  </a:lnTo>
                  <a:lnTo>
                    <a:pt x="178" y="231"/>
                  </a:lnTo>
                  <a:lnTo>
                    <a:pt x="148" y="216"/>
                  </a:lnTo>
                  <a:lnTo>
                    <a:pt x="163" y="185"/>
                  </a:lnTo>
                  <a:lnTo>
                    <a:pt x="163" y="169"/>
                  </a:lnTo>
                  <a:lnTo>
                    <a:pt x="163" y="139"/>
                  </a:lnTo>
                  <a:lnTo>
                    <a:pt x="193" y="154"/>
                  </a:lnTo>
                  <a:lnTo>
                    <a:pt x="193" y="77"/>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95" name="Line 511"/>
            <p:cNvSpPr>
              <a:spLocks noChangeShapeType="1"/>
            </p:cNvSpPr>
            <p:nvPr/>
          </p:nvSpPr>
          <p:spPr bwMode="auto">
            <a:xfrm>
              <a:off x="6038151" y="5253397"/>
              <a:ext cx="0" cy="11031"/>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896" name="Line 512"/>
            <p:cNvSpPr>
              <a:spLocks noChangeShapeType="1"/>
            </p:cNvSpPr>
            <p:nvPr/>
          </p:nvSpPr>
          <p:spPr bwMode="auto">
            <a:xfrm>
              <a:off x="5991171" y="4404023"/>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897" name="Freeform 513"/>
            <p:cNvSpPr>
              <a:spLocks/>
            </p:cNvSpPr>
            <p:nvPr/>
          </p:nvSpPr>
          <p:spPr bwMode="auto">
            <a:xfrm>
              <a:off x="5991171" y="4315776"/>
              <a:ext cx="129756" cy="141195"/>
            </a:xfrm>
            <a:custGeom>
              <a:avLst/>
              <a:gdLst>
                <a:gd name="T0" fmla="*/ 0 w 135"/>
                <a:gd name="T1" fmla="*/ 0 h 170"/>
                <a:gd name="T2" fmla="*/ 0 w 135"/>
                <a:gd name="T3" fmla="*/ 0 h 170"/>
                <a:gd name="T4" fmla="*/ 0 w 135"/>
                <a:gd name="T5" fmla="*/ 0 h 170"/>
                <a:gd name="T6" fmla="*/ 0 w 135"/>
                <a:gd name="T7" fmla="*/ 0 h 170"/>
                <a:gd name="T8" fmla="*/ 0 w 135"/>
                <a:gd name="T9" fmla="*/ 0 h 170"/>
                <a:gd name="T10" fmla="*/ 0 w 135"/>
                <a:gd name="T11" fmla="*/ 0 h 170"/>
                <a:gd name="T12" fmla="*/ 0 w 135"/>
                <a:gd name="T13" fmla="*/ 0 h 170"/>
                <a:gd name="T14" fmla="*/ 0 w 135"/>
                <a:gd name="T15" fmla="*/ 0 h 170"/>
                <a:gd name="T16" fmla="*/ 0 w 135"/>
                <a:gd name="T17" fmla="*/ 0 h 170"/>
                <a:gd name="T18" fmla="*/ 0 w 135"/>
                <a:gd name="T19" fmla="*/ 0 h 170"/>
                <a:gd name="T20" fmla="*/ 0 w 135"/>
                <a:gd name="T21" fmla="*/ 0 h 170"/>
                <a:gd name="T22" fmla="*/ 0 w 135"/>
                <a:gd name="T23" fmla="*/ 0 h 170"/>
                <a:gd name="T24" fmla="*/ 0 w 135"/>
                <a:gd name="T25" fmla="*/ 0 h 170"/>
                <a:gd name="T26" fmla="*/ 0 w 135"/>
                <a:gd name="T27" fmla="*/ 0 h 170"/>
                <a:gd name="T28" fmla="*/ 0 w 135"/>
                <a:gd name="T29" fmla="*/ 0 h 170"/>
                <a:gd name="T30" fmla="*/ 0 w 135"/>
                <a:gd name="T31" fmla="*/ 0 h 170"/>
                <a:gd name="T32" fmla="*/ 0 w 135"/>
                <a:gd name="T33" fmla="*/ 0 h 170"/>
                <a:gd name="T34" fmla="*/ 0 w 135"/>
                <a:gd name="T35" fmla="*/ 0 h 170"/>
                <a:gd name="T36" fmla="*/ 0 w 135"/>
                <a:gd name="T37" fmla="*/ 0 h 170"/>
                <a:gd name="T38" fmla="*/ 0 w 135"/>
                <a:gd name="T39" fmla="*/ 0 h 170"/>
                <a:gd name="T40" fmla="*/ 0 w 135"/>
                <a:gd name="T41" fmla="*/ 0 h 170"/>
                <a:gd name="T42" fmla="*/ 0 w 135"/>
                <a:gd name="T43" fmla="*/ 0 h 170"/>
                <a:gd name="T44" fmla="*/ 0 w 135"/>
                <a:gd name="T45" fmla="*/ 0 h 170"/>
                <a:gd name="T46" fmla="*/ 0 w 135"/>
                <a:gd name="T47" fmla="*/ 0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5" h="170">
                  <a:moveTo>
                    <a:pt x="74" y="169"/>
                  </a:moveTo>
                  <a:lnTo>
                    <a:pt x="45" y="154"/>
                  </a:lnTo>
                  <a:lnTo>
                    <a:pt x="45" y="138"/>
                  </a:lnTo>
                  <a:lnTo>
                    <a:pt x="15" y="108"/>
                  </a:lnTo>
                  <a:lnTo>
                    <a:pt x="0" y="108"/>
                  </a:lnTo>
                  <a:lnTo>
                    <a:pt x="15" y="92"/>
                  </a:lnTo>
                  <a:lnTo>
                    <a:pt x="15" y="77"/>
                  </a:lnTo>
                  <a:lnTo>
                    <a:pt x="30" y="46"/>
                  </a:lnTo>
                  <a:lnTo>
                    <a:pt x="30" y="31"/>
                  </a:lnTo>
                  <a:lnTo>
                    <a:pt x="45" y="15"/>
                  </a:lnTo>
                  <a:lnTo>
                    <a:pt x="60" y="0"/>
                  </a:lnTo>
                  <a:lnTo>
                    <a:pt x="74" y="0"/>
                  </a:lnTo>
                  <a:lnTo>
                    <a:pt x="89" y="15"/>
                  </a:lnTo>
                  <a:lnTo>
                    <a:pt x="89" y="31"/>
                  </a:lnTo>
                  <a:lnTo>
                    <a:pt x="89" y="46"/>
                  </a:lnTo>
                  <a:lnTo>
                    <a:pt x="74" y="61"/>
                  </a:lnTo>
                  <a:lnTo>
                    <a:pt x="74" y="77"/>
                  </a:lnTo>
                  <a:lnTo>
                    <a:pt x="74" y="92"/>
                  </a:lnTo>
                  <a:lnTo>
                    <a:pt x="89" y="92"/>
                  </a:lnTo>
                  <a:lnTo>
                    <a:pt x="119" y="108"/>
                  </a:lnTo>
                  <a:lnTo>
                    <a:pt x="134" y="138"/>
                  </a:lnTo>
                  <a:lnTo>
                    <a:pt x="134" y="154"/>
                  </a:lnTo>
                  <a:lnTo>
                    <a:pt x="89" y="154"/>
                  </a:lnTo>
                  <a:lnTo>
                    <a:pt x="74" y="169"/>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98" name="Freeform 514"/>
            <p:cNvSpPr>
              <a:spLocks/>
            </p:cNvSpPr>
            <p:nvPr/>
          </p:nvSpPr>
          <p:spPr bwMode="auto">
            <a:xfrm>
              <a:off x="6107503" y="4379755"/>
              <a:ext cx="158839" cy="66185"/>
            </a:xfrm>
            <a:custGeom>
              <a:avLst/>
              <a:gdLst>
                <a:gd name="T0" fmla="*/ 0 w 165"/>
                <a:gd name="T1" fmla="*/ 0 h 78"/>
                <a:gd name="T2" fmla="*/ 0 w 165"/>
                <a:gd name="T3" fmla="*/ 0 h 78"/>
                <a:gd name="T4" fmla="*/ 0 w 165"/>
                <a:gd name="T5" fmla="*/ 0 h 78"/>
                <a:gd name="T6" fmla="*/ 0 w 165"/>
                <a:gd name="T7" fmla="*/ 0 h 78"/>
                <a:gd name="T8" fmla="*/ 0 w 165"/>
                <a:gd name="T9" fmla="*/ 0 h 78"/>
                <a:gd name="T10" fmla="*/ 0 w 165"/>
                <a:gd name="T11" fmla="*/ 0 h 78"/>
                <a:gd name="T12" fmla="*/ 0 w 165"/>
                <a:gd name="T13" fmla="*/ 0 h 78"/>
                <a:gd name="T14" fmla="*/ 0 w 165"/>
                <a:gd name="T15" fmla="*/ 0 h 78"/>
                <a:gd name="T16" fmla="*/ 0 w 165"/>
                <a:gd name="T17" fmla="*/ 0 h 78"/>
                <a:gd name="T18" fmla="*/ 0 w 165"/>
                <a:gd name="T19" fmla="*/ 0 h 78"/>
                <a:gd name="T20" fmla="*/ 0 w 165"/>
                <a:gd name="T21" fmla="*/ 0 h 78"/>
                <a:gd name="T22" fmla="*/ 0 w 165"/>
                <a:gd name="T23" fmla="*/ 0 h 78"/>
                <a:gd name="T24" fmla="*/ 0 w 165"/>
                <a:gd name="T25" fmla="*/ 0 h 78"/>
                <a:gd name="T26" fmla="*/ 0 w 165"/>
                <a:gd name="T27" fmla="*/ 0 h 78"/>
                <a:gd name="T28" fmla="*/ 0 w 165"/>
                <a:gd name="T29" fmla="*/ 0 h 78"/>
                <a:gd name="T30" fmla="*/ 0 w 165"/>
                <a:gd name="T31" fmla="*/ 0 h 78"/>
                <a:gd name="T32" fmla="*/ 0 w 165"/>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5" h="78">
                  <a:moveTo>
                    <a:pt x="75" y="15"/>
                  </a:moveTo>
                  <a:lnTo>
                    <a:pt x="30" y="0"/>
                  </a:lnTo>
                  <a:lnTo>
                    <a:pt x="0" y="15"/>
                  </a:lnTo>
                  <a:lnTo>
                    <a:pt x="0" y="31"/>
                  </a:lnTo>
                  <a:lnTo>
                    <a:pt x="15" y="62"/>
                  </a:lnTo>
                  <a:lnTo>
                    <a:pt x="30" y="62"/>
                  </a:lnTo>
                  <a:lnTo>
                    <a:pt x="45" y="46"/>
                  </a:lnTo>
                  <a:lnTo>
                    <a:pt x="60" y="62"/>
                  </a:lnTo>
                  <a:lnTo>
                    <a:pt x="75" y="77"/>
                  </a:lnTo>
                  <a:lnTo>
                    <a:pt x="104" y="77"/>
                  </a:lnTo>
                  <a:lnTo>
                    <a:pt x="104" y="62"/>
                  </a:lnTo>
                  <a:lnTo>
                    <a:pt x="134" y="62"/>
                  </a:lnTo>
                  <a:lnTo>
                    <a:pt x="149" y="62"/>
                  </a:lnTo>
                  <a:lnTo>
                    <a:pt x="164" y="62"/>
                  </a:lnTo>
                  <a:lnTo>
                    <a:pt x="134" y="31"/>
                  </a:lnTo>
                  <a:lnTo>
                    <a:pt x="104" y="31"/>
                  </a:lnTo>
                  <a:lnTo>
                    <a:pt x="75"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899" name="Freeform 515"/>
            <p:cNvSpPr>
              <a:spLocks/>
            </p:cNvSpPr>
            <p:nvPr/>
          </p:nvSpPr>
          <p:spPr bwMode="auto">
            <a:xfrm>
              <a:off x="6064997" y="4315776"/>
              <a:ext cx="71589" cy="92659"/>
            </a:xfrm>
            <a:custGeom>
              <a:avLst/>
              <a:gdLst>
                <a:gd name="T0" fmla="*/ 0 w 75"/>
                <a:gd name="T1" fmla="*/ 0 h 109"/>
                <a:gd name="T2" fmla="*/ 0 w 75"/>
                <a:gd name="T3" fmla="*/ 0 h 109"/>
                <a:gd name="T4" fmla="*/ 0 w 75"/>
                <a:gd name="T5" fmla="*/ 0 h 109"/>
                <a:gd name="T6" fmla="*/ 0 w 75"/>
                <a:gd name="T7" fmla="*/ 0 h 109"/>
                <a:gd name="T8" fmla="*/ 0 w 75"/>
                <a:gd name="T9" fmla="*/ 0 h 109"/>
                <a:gd name="T10" fmla="*/ 0 w 75"/>
                <a:gd name="T11" fmla="*/ 0 h 109"/>
                <a:gd name="T12" fmla="*/ 0 w 75"/>
                <a:gd name="T13" fmla="*/ 0 h 109"/>
                <a:gd name="T14" fmla="*/ 0 w 75"/>
                <a:gd name="T15" fmla="*/ 0 h 109"/>
                <a:gd name="T16" fmla="*/ 0 w 75"/>
                <a:gd name="T17" fmla="*/ 0 h 109"/>
                <a:gd name="T18" fmla="*/ 0 w 75"/>
                <a:gd name="T19" fmla="*/ 0 h 109"/>
                <a:gd name="T20" fmla="*/ 0 w 75"/>
                <a:gd name="T21" fmla="*/ 0 h 109"/>
                <a:gd name="T22" fmla="*/ 0 w 75"/>
                <a:gd name="T23" fmla="*/ 0 h 109"/>
                <a:gd name="T24" fmla="*/ 0 w 75"/>
                <a:gd name="T25" fmla="*/ 0 h 109"/>
                <a:gd name="T26" fmla="*/ 0 w 75"/>
                <a:gd name="T27" fmla="*/ 0 h 109"/>
                <a:gd name="T28" fmla="*/ 0 w 75"/>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109">
                  <a:moveTo>
                    <a:pt x="15" y="15"/>
                  </a:moveTo>
                  <a:lnTo>
                    <a:pt x="15" y="31"/>
                  </a:lnTo>
                  <a:lnTo>
                    <a:pt x="15" y="46"/>
                  </a:lnTo>
                  <a:lnTo>
                    <a:pt x="15" y="62"/>
                  </a:lnTo>
                  <a:lnTo>
                    <a:pt x="0" y="62"/>
                  </a:lnTo>
                  <a:lnTo>
                    <a:pt x="0" y="77"/>
                  </a:lnTo>
                  <a:lnTo>
                    <a:pt x="0" y="93"/>
                  </a:lnTo>
                  <a:lnTo>
                    <a:pt x="15" y="93"/>
                  </a:lnTo>
                  <a:lnTo>
                    <a:pt x="30" y="108"/>
                  </a:lnTo>
                  <a:lnTo>
                    <a:pt x="44" y="108"/>
                  </a:lnTo>
                  <a:lnTo>
                    <a:pt x="74" y="77"/>
                  </a:lnTo>
                  <a:lnTo>
                    <a:pt x="59" y="31"/>
                  </a:lnTo>
                  <a:lnTo>
                    <a:pt x="74" y="15"/>
                  </a:lnTo>
                  <a:lnTo>
                    <a:pt x="44" y="0"/>
                  </a:lnTo>
                  <a:lnTo>
                    <a:pt x="15"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00" name="Freeform 516"/>
            <p:cNvSpPr>
              <a:spLocks/>
            </p:cNvSpPr>
            <p:nvPr/>
          </p:nvSpPr>
          <p:spPr bwMode="auto">
            <a:xfrm>
              <a:off x="6022491" y="4456971"/>
              <a:ext cx="185685" cy="167668"/>
            </a:xfrm>
            <a:custGeom>
              <a:avLst/>
              <a:gdLst>
                <a:gd name="T0" fmla="*/ 0 w 196"/>
                <a:gd name="T1" fmla="*/ 0 h 201"/>
                <a:gd name="T2" fmla="*/ 0 w 196"/>
                <a:gd name="T3" fmla="*/ 0 h 201"/>
                <a:gd name="T4" fmla="*/ 0 w 196"/>
                <a:gd name="T5" fmla="*/ 0 h 201"/>
                <a:gd name="T6" fmla="*/ 0 w 196"/>
                <a:gd name="T7" fmla="*/ 0 h 201"/>
                <a:gd name="T8" fmla="*/ 0 w 196"/>
                <a:gd name="T9" fmla="*/ 0 h 201"/>
                <a:gd name="T10" fmla="*/ 0 w 196"/>
                <a:gd name="T11" fmla="*/ 0 h 201"/>
                <a:gd name="T12" fmla="*/ 0 w 196"/>
                <a:gd name="T13" fmla="*/ 0 h 201"/>
                <a:gd name="T14" fmla="*/ 0 w 196"/>
                <a:gd name="T15" fmla="*/ 0 h 201"/>
                <a:gd name="T16" fmla="*/ 0 w 196"/>
                <a:gd name="T17" fmla="*/ 0 h 201"/>
                <a:gd name="T18" fmla="*/ 0 w 196"/>
                <a:gd name="T19" fmla="*/ 0 h 201"/>
                <a:gd name="T20" fmla="*/ 0 w 196"/>
                <a:gd name="T21" fmla="*/ 0 h 201"/>
                <a:gd name="T22" fmla="*/ 0 w 196"/>
                <a:gd name="T23" fmla="*/ 0 h 201"/>
                <a:gd name="T24" fmla="*/ 0 w 196"/>
                <a:gd name="T25" fmla="*/ 0 h 201"/>
                <a:gd name="T26" fmla="*/ 0 w 196"/>
                <a:gd name="T27" fmla="*/ 0 h 201"/>
                <a:gd name="T28" fmla="*/ 0 w 196"/>
                <a:gd name="T29" fmla="*/ 0 h 201"/>
                <a:gd name="T30" fmla="*/ 0 w 196"/>
                <a:gd name="T31" fmla="*/ 0 h 201"/>
                <a:gd name="T32" fmla="*/ 0 w 196"/>
                <a:gd name="T33" fmla="*/ 0 h 201"/>
                <a:gd name="T34" fmla="*/ 0 w 196"/>
                <a:gd name="T35" fmla="*/ 0 h 201"/>
                <a:gd name="T36" fmla="*/ 0 w 196"/>
                <a:gd name="T37" fmla="*/ 0 h 201"/>
                <a:gd name="T38" fmla="*/ 0 w 196"/>
                <a:gd name="T39" fmla="*/ 0 h 201"/>
                <a:gd name="T40" fmla="*/ 0 w 196"/>
                <a:gd name="T41" fmla="*/ 0 h 201"/>
                <a:gd name="T42" fmla="*/ 0 w 196"/>
                <a:gd name="T43" fmla="*/ 0 h 201"/>
                <a:gd name="T44" fmla="*/ 0 w 196"/>
                <a:gd name="T45" fmla="*/ 0 h 201"/>
                <a:gd name="T46" fmla="*/ 0 w 196"/>
                <a:gd name="T47" fmla="*/ 0 h 201"/>
                <a:gd name="T48" fmla="*/ 0 w 196"/>
                <a:gd name="T49" fmla="*/ 0 h 201"/>
                <a:gd name="T50" fmla="*/ 0 w 196"/>
                <a:gd name="T51" fmla="*/ 0 h 201"/>
                <a:gd name="T52" fmla="*/ 0 w 196"/>
                <a:gd name="T53" fmla="*/ 0 h 201"/>
                <a:gd name="T54" fmla="*/ 0 w 196"/>
                <a:gd name="T55" fmla="*/ 0 h 201"/>
                <a:gd name="T56" fmla="*/ 0 w 196"/>
                <a:gd name="T57" fmla="*/ 0 h 2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96" h="201">
                  <a:moveTo>
                    <a:pt x="15" y="77"/>
                  </a:moveTo>
                  <a:lnTo>
                    <a:pt x="30" y="62"/>
                  </a:lnTo>
                  <a:lnTo>
                    <a:pt x="45" y="77"/>
                  </a:lnTo>
                  <a:lnTo>
                    <a:pt x="60" y="92"/>
                  </a:lnTo>
                  <a:lnTo>
                    <a:pt x="105" y="138"/>
                  </a:lnTo>
                  <a:lnTo>
                    <a:pt x="120" y="138"/>
                  </a:lnTo>
                  <a:lnTo>
                    <a:pt x="150" y="154"/>
                  </a:lnTo>
                  <a:lnTo>
                    <a:pt x="150" y="185"/>
                  </a:lnTo>
                  <a:lnTo>
                    <a:pt x="150" y="200"/>
                  </a:lnTo>
                  <a:lnTo>
                    <a:pt x="165" y="200"/>
                  </a:lnTo>
                  <a:lnTo>
                    <a:pt x="180" y="169"/>
                  </a:lnTo>
                  <a:lnTo>
                    <a:pt x="165" y="169"/>
                  </a:lnTo>
                  <a:lnTo>
                    <a:pt x="180" y="154"/>
                  </a:lnTo>
                  <a:lnTo>
                    <a:pt x="195" y="154"/>
                  </a:lnTo>
                  <a:lnTo>
                    <a:pt x="150" y="123"/>
                  </a:lnTo>
                  <a:lnTo>
                    <a:pt x="120" y="108"/>
                  </a:lnTo>
                  <a:lnTo>
                    <a:pt x="105" y="77"/>
                  </a:lnTo>
                  <a:lnTo>
                    <a:pt x="90" y="77"/>
                  </a:lnTo>
                  <a:lnTo>
                    <a:pt x="90" y="46"/>
                  </a:lnTo>
                  <a:lnTo>
                    <a:pt x="105" y="46"/>
                  </a:lnTo>
                  <a:lnTo>
                    <a:pt x="105" y="31"/>
                  </a:lnTo>
                  <a:lnTo>
                    <a:pt x="105" y="15"/>
                  </a:lnTo>
                  <a:lnTo>
                    <a:pt x="90" y="0"/>
                  </a:lnTo>
                  <a:lnTo>
                    <a:pt x="45" y="15"/>
                  </a:lnTo>
                  <a:lnTo>
                    <a:pt x="30" y="31"/>
                  </a:lnTo>
                  <a:lnTo>
                    <a:pt x="15" y="31"/>
                  </a:lnTo>
                  <a:lnTo>
                    <a:pt x="0" y="31"/>
                  </a:lnTo>
                  <a:lnTo>
                    <a:pt x="0" y="46"/>
                  </a:lnTo>
                  <a:lnTo>
                    <a:pt x="15" y="77"/>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01" name="Freeform 517"/>
            <p:cNvSpPr>
              <a:spLocks/>
            </p:cNvSpPr>
            <p:nvPr/>
          </p:nvSpPr>
          <p:spPr bwMode="auto">
            <a:xfrm>
              <a:off x="6120926" y="4624639"/>
              <a:ext cx="46981" cy="26474"/>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w 46"/>
                <a:gd name="T11" fmla="*/ 0 h 31"/>
                <a:gd name="T12" fmla="*/ 0 w 46"/>
                <a:gd name="T13" fmla="*/ 0 h 31"/>
                <a:gd name="T14" fmla="*/ 0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31">
                  <a:moveTo>
                    <a:pt x="45" y="0"/>
                  </a:moveTo>
                  <a:lnTo>
                    <a:pt x="30" y="0"/>
                  </a:lnTo>
                  <a:lnTo>
                    <a:pt x="0" y="0"/>
                  </a:lnTo>
                  <a:lnTo>
                    <a:pt x="0" y="15"/>
                  </a:lnTo>
                  <a:lnTo>
                    <a:pt x="30" y="30"/>
                  </a:lnTo>
                  <a:lnTo>
                    <a:pt x="45" y="15"/>
                  </a:lnTo>
                  <a:lnTo>
                    <a:pt x="30" y="15"/>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02" name="Freeform 518"/>
            <p:cNvSpPr>
              <a:spLocks/>
            </p:cNvSpPr>
            <p:nvPr/>
          </p:nvSpPr>
          <p:spPr bwMode="auto">
            <a:xfrm>
              <a:off x="6051574" y="4571691"/>
              <a:ext cx="15660" cy="39711"/>
            </a:xfrm>
            <a:custGeom>
              <a:avLst/>
              <a:gdLst>
                <a:gd name="T0" fmla="*/ 0 w 17"/>
                <a:gd name="T1" fmla="*/ 0 h 47"/>
                <a:gd name="T2" fmla="*/ 0 w 17"/>
                <a:gd name="T3" fmla="*/ 0 h 47"/>
                <a:gd name="T4" fmla="*/ 0 w 17"/>
                <a:gd name="T5" fmla="*/ 0 h 47"/>
                <a:gd name="T6" fmla="*/ 0 w 17"/>
                <a:gd name="T7" fmla="*/ 0 h 47"/>
                <a:gd name="T8" fmla="*/ 0 w 17"/>
                <a:gd name="T9" fmla="*/ 0 h 47"/>
                <a:gd name="T10" fmla="*/ 0 w 17"/>
                <a:gd name="T11" fmla="*/ 0 h 47"/>
                <a:gd name="T12" fmla="*/ 0 w 17"/>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47">
                  <a:moveTo>
                    <a:pt x="0" y="15"/>
                  </a:moveTo>
                  <a:lnTo>
                    <a:pt x="0" y="31"/>
                  </a:lnTo>
                  <a:lnTo>
                    <a:pt x="0" y="46"/>
                  </a:lnTo>
                  <a:lnTo>
                    <a:pt x="16" y="31"/>
                  </a:lnTo>
                  <a:lnTo>
                    <a:pt x="16" y="15"/>
                  </a:lnTo>
                  <a:lnTo>
                    <a:pt x="0" y="0"/>
                  </a:lnTo>
                  <a:lnTo>
                    <a:pt x="0"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03" name="Freeform 519"/>
            <p:cNvSpPr>
              <a:spLocks/>
            </p:cNvSpPr>
            <p:nvPr/>
          </p:nvSpPr>
          <p:spPr bwMode="auto">
            <a:xfrm>
              <a:off x="6006831" y="4443734"/>
              <a:ext cx="58167" cy="39711"/>
            </a:xfrm>
            <a:custGeom>
              <a:avLst/>
              <a:gdLst>
                <a:gd name="T0" fmla="*/ 0 w 60"/>
                <a:gd name="T1" fmla="*/ 0 h 47"/>
                <a:gd name="T2" fmla="*/ 0 w 60"/>
                <a:gd name="T3" fmla="*/ 0 h 47"/>
                <a:gd name="T4" fmla="*/ 0 w 60"/>
                <a:gd name="T5" fmla="*/ 0 h 47"/>
                <a:gd name="T6" fmla="*/ 0 w 60"/>
                <a:gd name="T7" fmla="*/ 0 h 47"/>
                <a:gd name="T8" fmla="*/ 0 w 60"/>
                <a:gd name="T9" fmla="*/ 0 h 47"/>
                <a:gd name="T10" fmla="*/ 0 w 60"/>
                <a:gd name="T11" fmla="*/ 0 h 47"/>
                <a:gd name="T12" fmla="*/ 0 w 60"/>
                <a:gd name="T13" fmla="*/ 0 h 47"/>
                <a:gd name="T14" fmla="*/ 0 w 60"/>
                <a:gd name="T15" fmla="*/ 0 h 47"/>
                <a:gd name="T16" fmla="*/ 0 w 60"/>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47">
                  <a:moveTo>
                    <a:pt x="59" y="15"/>
                  </a:moveTo>
                  <a:lnTo>
                    <a:pt x="30" y="0"/>
                  </a:lnTo>
                  <a:lnTo>
                    <a:pt x="0" y="31"/>
                  </a:lnTo>
                  <a:lnTo>
                    <a:pt x="0" y="46"/>
                  </a:lnTo>
                  <a:lnTo>
                    <a:pt x="15" y="46"/>
                  </a:lnTo>
                  <a:lnTo>
                    <a:pt x="30" y="46"/>
                  </a:lnTo>
                  <a:lnTo>
                    <a:pt x="44" y="46"/>
                  </a:lnTo>
                  <a:lnTo>
                    <a:pt x="59" y="31"/>
                  </a:lnTo>
                  <a:lnTo>
                    <a:pt x="59"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04" name="Freeform 520"/>
            <p:cNvSpPr>
              <a:spLocks/>
            </p:cNvSpPr>
            <p:nvPr/>
          </p:nvSpPr>
          <p:spPr bwMode="auto">
            <a:xfrm>
              <a:off x="6064997" y="4417259"/>
              <a:ext cx="114095" cy="55154"/>
            </a:xfrm>
            <a:custGeom>
              <a:avLst/>
              <a:gdLst>
                <a:gd name="T0" fmla="*/ 0 w 120"/>
                <a:gd name="T1" fmla="*/ 0 h 63"/>
                <a:gd name="T2" fmla="*/ 0 w 120"/>
                <a:gd name="T3" fmla="*/ 0 h 63"/>
                <a:gd name="T4" fmla="*/ 0 w 120"/>
                <a:gd name="T5" fmla="*/ 0 h 63"/>
                <a:gd name="T6" fmla="*/ 0 w 120"/>
                <a:gd name="T7" fmla="*/ 0 h 63"/>
                <a:gd name="T8" fmla="*/ 0 w 120"/>
                <a:gd name="T9" fmla="*/ 0 h 63"/>
                <a:gd name="T10" fmla="*/ 0 w 120"/>
                <a:gd name="T11" fmla="*/ 0 h 63"/>
                <a:gd name="T12" fmla="*/ 0 w 120"/>
                <a:gd name="T13" fmla="*/ 0 h 63"/>
                <a:gd name="T14" fmla="*/ 0 w 120"/>
                <a:gd name="T15" fmla="*/ 0 h 63"/>
                <a:gd name="T16" fmla="*/ 0 w 120"/>
                <a:gd name="T17" fmla="*/ 0 h 63"/>
                <a:gd name="T18" fmla="*/ 0 w 120"/>
                <a:gd name="T19" fmla="*/ 0 h 63"/>
                <a:gd name="T20" fmla="*/ 0 w 120"/>
                <a:gd name="T21" fmla="*/ 0 h 63"/>
                <a:gd name="T22" fmla="*/ 0 w 120"/>
                <a:gd name="T23" fmla="*/ 0 h 63"/>
                <a:gd name="T24" fmla="*/ 0 w 120"/>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0" h="63">
                  <a:moveTo>
                    <a:pt x="60" y="16"/>
                  </a:moveTo>
                  <a:lnTo>
                    <a:pt x="60" y="31"/>
                  </a:lnTo>
                  <a:lnTo>
                    <a:pt x="15" y="31"/>
                  </a:lnTo>
                  <a:lnTo>
                    <a:pt x="0" y="47"/>
                  </a:lnTo>
                  <a:lnTo>
                    <a:pt x="0" y="62"/>
                  </a:lnTo>
                  <a:lnTo>
                    <a:pt x="45" y="47"/>
                  </a:lnTo>
                  <a:lnTo>
                    <a:pt x="60" y="62"/>
                  </a:lnTo>
                  <a:lnTo>
                    <a:pt x="104" y="62"/>
                  </a:lnTo>
                  <a:lnTo>
                    <a:pt x="119" y="31"/>
                  </a:lnTo>
                  <a:lnTo>
                    <a:pt x="104" y="16"/>
                  </a:lnTo>
                  <a:lnTo>
                    <a:pt x="89" y="0"/>
                  </a:lnTo>
                  <a:lnTo>
                    <a:pt x="74" y="16"/>
                  </a:lnTo>
                  <a:lnTo>
                    <a:pt x="60" y="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05" name="Freeform 521"/>
            <p:cNvSpPr>
              <a:spLocks/>
            </p:cNvSpPr>
            <p:nvPr/>
          </p:nvSpPr>
          <p:spPr bwMode="auto">
            <a:xfrm>
              <a:off x="6165669" y="4430496"/>
              <a:ext cx="100672" cy="52948"/>
            </a:xfrm>
            <a:custGeom>
              <a:avLst/>
              <a:gdLst>
                <a:gd name="T0" fmla="*/ 0 w 105"/>
                <a:gd name="T1" fmla="*/ 0 h 62"/>
                <a:gd name="T2" fmla="*/ 0 w 105"/>
                <a:gd name="T3" fmla="*/ 0 h 62"/>
                <a:gd name="T4" fmla="*/ 0 w 105"/>
                <a:gd name="T5" fmla="*/ 0 h 62"/>
                <a:gd name="T6" fmla="*/ 0 w 105"/>
                <a:gd name="T7" fmla="*/ 0 h 62"/>
                <a:gd name="T8" fmla="*/ 0 w 105"/>
                <a:gd name="T9" fmla="*/ 0 h 62"/>
                <a:gd name="T10" fmla="*/ 0 w 105"/>
                <a:gd name="T11" fmla="*/ 0 h 62"/>
                <a:gd name="T12" fmla="*/ 0 w 105"/>
                <a:gd name="T13" fmla="*/ 0 h 62"/>
                <a:gd name="T14" fmla="*/ 0 w 105"/>
                <a:gd name="T15" fmla="*/ 0 h 62"/>
                <a:gd name="T16" fmla="*/ 0 w 105"/>
                <a:gd name="T17" fmla="*/ 0 h 62"/>
                <a:gd name="T18" fmla="*/ 0 w 105"/>
                <a:gd name="T19" fmla="*/ 0 h 62"/>
                <a:gd name="T20" fmla="*/ 0 w 105"/>
                <a:gd name="T21" fmla="*/ 0 h 62"/>
                <a:gd name="T22" fmla="*/ 0 w 105"/>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62">
                  <a:moveTo>
                    <a:pt x="89" y="0"/>
                  </a:moveTo>
                  <a:lnTo>
                    <a:pt x="74" y="0"/>
                  </a:lnTo>
                  <a:lnTo>
                    <a:pt x="45" y="0"/>
                  </a:lnTo>
                  <a:lnTo>
                    <a:pt x="45" y="15"/>
                  </a:lnTo>
                  <a:lnTo>
                    <a:pt x="15" y="15"/>
                  </a:lnTo>
                  <a:lnTo>
                    <a:pt x="0" y="46"/>
                  </a:lnTo>
                  <a:lnTo>
                    <a:pt x="30" y="61"/>
                  </a:lnTo>
                  <a:lnTo>
                    <a:pt x="45" y="46"/>
                  </a:lnTo>
                  <a:lnTo>
                    <a:pt x="74" y="61"/>
                  </a:lnTo>
                  <a:lnTo>
                    <a:pt x="89" y="31"/>
                  </a:lnTo>
                  <a:lnTo>
                    <a:pt x="104" y="15"/>
                  </a:lnTo>
                  <a:lnTo>
                    <a:pt x="89"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06" name="Freeform 522"/>
            <p:cNvSpPr>
              <a:spLocks/>
            </p:cNvSpPr>
            <p:nvPr/>
          </p:nvSpPr>
          <p:spPr bwMode="auto">
            <a:xfrm>
              <a:off x="6219361" y="4547423"/>
              <a:ext cx="33558" cy="50742"/>
            </a:xfrm>
            <a:custGeom>
              <a:avLst/>
              <a:gdLst>
                <a:gd name="T0" fmla="*/ 0 w 30"/>
                <a:gd name="T1" fmla="*/ 0 h 62"/>
                <a:gd name="T2" fmla="*/ 0 w 30"/>
                <a:gd name="T3" fmla="*/ 0 h 62"/>
                <a:gd name="T4" fmla="*/ 1 w 30"/>
                <a:gd name="T5" fmla="*/ 0 h 62"/>
                <a:gd name="T6" fmla="*/ 1 w 30"/>
                <a:gd name="T7" fmla="*/ 0 h 62"/>
                <a:gd name="T8" fmla="*/ 1 w 30"/>
                <a:gd name="T9" fmla="*/ 0 h 62"/>
                <a:gd name="T10" fmla="*/ 0 w 30"/>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62">
                  <a:moveTo>
                    <a:pt x="0" y="15"/>
                  </a:moveTo>
                  <a:lnTo>
                    <a:pt x="0" y="46"/>
                  </a:lnTo>
                  <a:lnTo>
                    <a:pt x="29" y="61"/>
                  </a:lnTo>
                  <a:lnTo>
                    <a:pt x="29" y="46"/>
                  </a:lnTo>
                  <a:lnTo>
                    <a:pt x="15" y="0"/>
                  </a:lnTo>
                  <a:lnTo>
                    <a:pt x="0"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07" name="Oval 523"/>
            <p:cNvSpPr>
              <a:spLocks noChangeArrowheads="1"/>
            </p:cNvSpPr>
            <p:nvPr/>
          </p:nvSpPr>
          <p:spPr bwMode="auto">
            <a:xfrm>
              <a:off x="6107503" y="4651113"/>
              <a:ext cx="13423" cy="11031"/>
            </a:xfrm>
            <a:prstGeom prst="ellipse">
              <a:avLst/>
            </a:prstGeom>
            <a:solidFill>
              <a:schemeClr val="bg1">
                <a:lumMod val="75000"/>
              </a:schemeClr>
            </a:solidFill>
            <a:ln w="3175" cap="rnd" algn="ctr">
              <a:solidFill>
                <a:schemeClr val="bg1"/>
              </a:solidFill>
              <a:round/>
              <a:headEnd/>
              <a:tailEnd/>
            </a:ln>
            <a:effectLst/>
          </p:spPr>
          <p:txBody>
            <a:bodyPr/>
            <a:lstStyle/>
            <a:p>
              <a:pPr defTabSz="685800">
                <a:spcBef>
                  <a:spcPct val="50000"/>
                </a:spcBef>
                <a:defRPr/>
              </a:pPr>
              <a:endParaRPr lang="en-US" sz="3000" dirty="0">
                <a:solidFill>
                  <a:prstClr val="black"/>
                </a:solidFill>
                <a:latin typeface="Calibri" panose="020F0502020204030204"/>
              </a:endParaRPr>
            </a:p>
          </p:txBody>
        </p:sp>
        <p:sp>
          <p:nvSpPr>
            <p:cNvPr id="908" name="Freeform 524"/>
            <p:cNvSpPr>
              <a:spLocks/>
            </p:cNvSpPr>
            <p:nvPr/>
          </p:nvSpPr>
          <p:spPr bwMode="auto">
            <a:xfrm>
              <a:off x="6038151" y="4648907"/>
              <a:ext cx="69352" cy="116927"/>
            </a:xfrm>
            <a:custGeom>
              <a:avLst/>
              <a:gdLst>
                <a:gd name="T0" fmla="*/ 0 w 75"/>
                <a:gd name="T1" fmla="*/ 0 h 140"/>
                <a:gd name="T2" fmla="*/ 0 w 75"/>
                <a:gd name="T3" fmla="*/ 0 h 140"/>
                <a:gd name="T4" fmla="*/ 0 w 75"/>
                <a:gd name="T5" fmla="*/ 0 h 140"/>
                <a:gd name="T6" fmla="*/ 0 w 75"/>
                <a:gd name="T7" fmla="*/ 0 h 140"/>
                <a:gd name="T8" fmla="*/ 0 w 75"/>
                <a:gd name="T9" fmla="*/ 0 h 140"/>
                <a:gd name="T10" fmla="*/ 0 w 75"/>
                <a:gd name="T11" fmla="*/ 0 h 140"/>
                <a:gd name="T12" fmla="*/ 0 w 75"/>
                <a:gd name="T13" fmla="*/ 0 h 140"/>
                <a:gd name="T14" fmla="*/ 0 w 75"/>
                <a:gd name="T15" fmla="*/ 0 h 140"/>
                <a:gd name="T16" fmla="*/ 0 w 75"/>
                <a:gd name="T17" fmla="*/ 0 h 140"/>
                <a:gd name="T18" fmla="*/ 0 w 75"/>
                <a:gd name="T19" fmla="*/ 0 h 140"/>
                <a:gd name="T20" fmla="*/ 0 w 75"/>
                <a:gd name="T21" fmla="*/ 0 h 140"/>
                <a:gd name="T22" fmla="*/ 0 w 75"/>
                <a:gd name="T23" fmla="*/ 0 h 140"/>
                <a:gd name="T24" fmla="*/ 0 w 75"/>
                <a:gd name="T25" fmla="*/ 0 h 140"/>
                <a:gd name="T26" fmla="*/ 0 w 75"/>
                <a:gd name="T27" fmla="*/ 0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 h="140">
                  <a:moveTo>
                    <a:pt x="15" y="15"/>
                  </a:moveTo>
                  <a:lnTo>
                    <a:pt x="15" y="46"/>
                  </a:lnTo>
                  <a:lnTo>
                    <a:pt x="0" y="62"/>
                  </a:lnTo>
                  <a:lnTo>
                    <a:pt x="0" y="93"/>
                  </a:lnTo>
                  <a:lnTo>
                    <a:pt x="30" y="108"/>
                  </a:lnTo>
                  <a:lnTo>
                    <a:pt x="30" y="139"/>
                  </a:lnTo>
                  <a:lnTo>
                    <a:pt x="44" y="139"/>
                  </a:lnTo>
                  <a:lnTo>
                    <a:pt x="44" y="108"/>
                  </a:lnTo>
                  <a:lnTo>
                    <a:pt x="59" y="108"/>
                  </a:lnTo>
                  <a:lnTo>
                    <a:pt x="74" y="93"/>
                  </a:lnTo>
                  <a:lnTo>
                    <a:pt x="44" y="77"/>
                  </a:lnTo>
                  <a:lnTo>
                    <a:pt x="59" y="15"/>
                  </a:lnTo>
                  <a:lnTo>
                    <a:pt x="44" y="0"/>
                  </a:lnTo>
                  <a:lnTo>
                    <a:pt x="15"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09" name="Freeform 525"/>
            <p:cNvSpPr>
              <a:spLocks/>
            </p:cNvSpPr>
            <p:nvPr/>
          </p:nvSpPr>
          <p:spPr bwMode="auto">
            <a:xfrm>
              <a:off x="6064997" y="4726123"/>
              <a:ext cx="259510" cy="231647"/>
            </a:xfrm>
            <a:custGeom>
              <a:avLst/>
              <a:gdLst>
                <a:gd name="T0" fmla="*/ 0 w 270"/>
                <a:gd name="T1" fmla="*/ 0 h 278"/>
                <a:gd name="T2" fmla="*/ 0 w 270"/>
                <a:gd name="T3" fmla="*/ 0 h 278"/>
                <a:gd name="T4" fmla="*/ 0 w 270"/>
                <a:gd name="T5" fmla="*/ 0 h 278"/>
                <a:gd name="T6" fmla="*/ 0 w 270"/>
                <a:gd name="T7" fmla="*/ 0 h 278"/>
                <a:gd name="T8" fmla="*/ 0 w 270"/>
                <a:gd name="T9" fmla="*/ 0 h 278"/>
                <a:gd name="T10" fmla="*/ 0 w 270"/>
                <a:gd name="T11" fmla="*/ 0 h 278"/>
                <a:gd name="T12" fmla="*/ 0 w 270"/>
                <a:gd name="T13" fmla="*/ 0 h 278"/>
                <a:gd name="T14" fmla="*/ 0 w 270"/>
                <a:gd name="T15" fmla="*/ 0 h 278"/>
                <a:gd name="T16" fmla="*/ 0 w 270"/>
                <a:gd name="T17" fmla="*/ 0 h 278"/>
                <a:gd name="T18" fmla="*/ 0 w 270"/>
                <a:gd name="T19" fmla="*/ 0 h 278"/>
                <a:gd name="T20" fmla="*/ 0 w 270"/>
                <a:gd name="T21" fmla="*/ 0 h 278"/>
                <a:gd name="T22" fmla="*/ 0 w 270"/>
                <a:gd name="T23" fmla="*/ 0 h 278"/>
                <a:gd name="T24" fmla="*/ 0 w 270"/>
                <a:gd name="T25" fmla="*/ 0 h 278"/>
                <a:gd name="T26" fmla="*/ 0 w 270"/>
                <a:gd name="T27" fmla="*/ 0 h 278"/>
                <a:gd name="T28" fmla="*/ 0 w 270"/>
                <a:gd name="T29" fmla="*/ 0 h 278"/>
                <a:gd name="T30" fmla="*/ 0 w 270"/>
                <a:gd name="T31" fmla="*/ 0 h 278"/>
                <a:gd name="T32" fmla="*/ 0 w 270"/>
                <a:gd name="T33" fmla="*/ 0 h 278"/>
                <a:gd name="T34" fmla="*/ 0 w 270"/>
                <a:gd name="T35" fmla="*/ 0 h 278"/>
                <a:gd name="T36" fmla="*/ 0 w 270"/>
                <a:gd name="T37" fmla="*/ 0 h 278"/>
                <a:gd name="T38" fmla="*/ 0 w 270"/>
                <a:gd name="T39" fmla="*/ 0 h 278"/>
                <a:gd name="T40" fmla="*/ 0 w 270"/>
                <a:gd name="T41" fmla="*/ 0 h 278"/>
                <a:gd name="T42" fmla="*/ 0 w 270"/>
                <a:gd name="T43" fmla="*/ 0 h 278"/>
                <a:gd name="T44" fmla="*/ 0 w 270"/>
                <a:gd name="T45" fmla="*/ 0 h 278"/>
                <a:gd name="T46" fmla="*/ 0 w 270"/>
                <a:gd name="T47" fmla="*/ 0 h 278"/>
                <a:gd name="T48" fmla="*/ 0 w 270"/>
                <a:gd name="T49" fmla="*/ 0 h 2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0" h="278">
                  <a:moveTo>
                    <a:pt x="45" y="0"/>
                  </a:moveTo>
                  <a:lnTo>
                    <a:pt x="30" y="15"/>
                  </a:lnTo>
                  <a:lnTo>
                    <a:pt x="15" y="15"/>
                  </a:lnTo>
                  <a:lnTo>
                    <a:pt x="15" y="46"/>
                  </a:lnTo>
                  <a:lnTo>
                    <a:pt x="0" y="46"/>
                  </a:lnTo>
                  <a:lnTo>
                    <a:pt x="0" y="92"/>
                  </a:lnTo>
                  <a:lnTo>
                    <a:pt x="0" y="108"/>
                  </a:lnTo>
                  <a:lnTo>
                    <a:pt x="0" y="139"/>
                  </a:lnTo>
                  <a:lnTo>
                    <a:pt x="15" y="169"/>
                  </a:lnTo>
                  <a:lnTo>
                    <a:pt x="60" y="200"/>
                  </a:lnTo>
                  <a:lnTo>
                    <a:pt x="90" y="215"/>
                  </a:lnTo>
                  <a:lnTo>
                    <a:pt x="105" y="200"/>
                  </a:lnTo>
                  <a:lnTo>
                    <a:pt x="254" y="277"/>
                  </a:lnTo>
                  <a:lnTo>
                    <a:pt x="254" y="262"/>
                  </a:lnTo>
                  <a:lnTo>
                    <a:pt x="269" y="262"/>
                  </a:lnTo>
                  <a:lnTo>
                    <a:pt x="269" y="231"/>
                  </a:lnTo>
                  <a:lnTo>
                    <a:pt x="269" y="92"/>
                  </a:lnTo>
                  <a:lnTo>
                    <a:pt x="254" y="62"/>
                  </a:lnTo>
                  <a:lnTo>
                    <a:pt x="269" y="31"/>
                  </a:lnTo>
                  <a:lnTo>
                    <a:pt x="209" y="0"/>
                  </a:lnTo>
                  <a:lnTo>
                    <a:pt x="179" y="15"/>
                  </a:lnTo>
                  <a:lnTo>
                    <a:pt x="194" y="46"/>
                  </a:lnTo>
                  <a:lnTo>
                    <a:pt x="164" y="62"/>
                  </a:lnTo>
                  <a:lnTo>
                    <a:pt x="105" y="31"/>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10" name="Freeform 526"/>
            <p:cNvSpPr>
              <a:spLocks/>
            </p:cNvSpPr>
            <p:nvPr/>
          </p:nvSpPr>
          <p:spPr bwMode="auto">
            <a:xfrm>
              <a:off x="6120926" y="4470208"/>
              <a:ext cx="158839" cy="116927"/>
            </a:xfrm>
            <a:custGeom>
              <a:avLst/>
              <a:gdLst>
                <a:gd name="T0" fmla="*/ 0 w 165"/>
                <a:gd name="T1" fmla="*/ 0 h 139"/>
                <a:gd name="T2" fmla="*/ 0 w 165"/>
                <a:gd name="T3" fmla="*/ 0 h 139"/>
                <a:gd name="T4" fmla="*/ 0 w 165"/>
                <a:gd name="T5" fmla="*/ 0 h 139"/>
                <a:gd name="T6" fmla="*/ 0 w 165"/>
                <a:gd name="T7" fmla="*/ 0 h 139"/>
                <a:gd name="T8" fmla="*/ 0 w 165"/>
                <a:gd name="T9" fmla="*/ 0 h 139"/>
                <a:gd name="T10" fmla="*/ 0 w 165"/>
                <a:gd name="T11" fmla="*/ 0 h 139"/>
                <a:gd name="T12" fmla="*/ 0 w 165"/>
                <a:gd name="T13" fmla="*/ 0 h 139"/>
                <a:gd name="T14" fmla="*/ 0 w 165"/>
                <a:gd name="T15" fmla="*/ 0 h 139"/>
                <a:gd name="T16" fmla="*/ 0 w 165"/>
                <a:gd name="T17" fmla="*/ 0 h 139"/>
                <a:gd name="T18" fmla="*/ 0 w 165"/>
                <a:gd name="T19" fmla="*/ 0 h 139"/>
                <a:gd name="T20" fmla="*/ 0 w 165"/>
                <a:gd name="T21" fmla="*/ 0 h 139"/>
                <a:gd name="T22" fmla="*/ 0 w 165"/>
                <a:gd name="T23" fmla="*/ 0 h 139"/>
                <a:gd name="T24" fmla="*/ 0 w 165"/>
                <a:gd name="T25" fmla="*/ 0 h 139"/>
                <a:gd name="T26" fmla="*/ 0 w 165"/>
                <a:gd name="T27" fmla="*/ 0 h 139"/>
                <a:gd name="T28" fmla="*/ 0 w 165"/>
                <a:gd name="T29" fmla="*/ 0 h 139"/>
                <a:gd name="T30" fmla="*/ 0 w 165"/>
                <a:gd name="T31" fmla="*/ 0 h 139"/>
                <a:gd name="T32" fmla="*/ 0 w 165"/>
                <a:gd name="T33" fmla="*/ 0 h 139"/>
                <a:gd name="T34" fmla="*/ 0 w 165"/>
                <a:gd name="T35" fmla="*/ 0 h 139"/>
                <a:gd name="T36" fmla="*/ 0 w 165"/>
                <a:gd name="T37" fmla="*/ 0 h 139"/>
                <a:gd name="T38" fmla="*/ 0 w 165"/>
                <a:gd name="T39" fmla="*/ 0 h 1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5" h="139">
                  <a:moveTo>
                    <a:pt x="45" y="0"/>
                  </a:moveTo>
                  <a:lnTo>
                    <a:pt x="75" y="15"/>
                  </a:lnTo>
                  <a:lnTo>
                    <a:pt x="89" y="0"/>
                  </a:lnTo>
                  <a:lnTo>
                    <a:pt x="119" y="15"/>
                  </a:lnTo>
                  <a:lnTo>
                    <a:pt x="149" y="31"/>
                  </a:lnTo>
                  <a:lnTo>
                    <a:pt x="149" y="46"/>
                  </a:lnTo>
                  <a:lnTo>
                    <a:pt x="149" y="77"/>
                  </a:lnTo>
                  <a:lnTo>
                    <a:pt x="164" y="107"/>
                  </a:lnTo>
                  <a:lnTo>
                    <a:pt x="134" y="138"/>
                  </a:lnTo>
                  <a:lnTo>
                    <a:pt x="119" y="92"/>
                  </a:lnTo>
                  <a:lnTo>
                    <a:pt x="104" y="107"/>
                  </a:lnTo>
                  <a:lnTo>
                    <a:pt x="60" y="61"/>
                  </a:lnTo>
                  <a:lnTo>
                    <a:pt x="45" y="61"/>
                  </a:lnTo>
                  <a:lnTo>
                    <a:pt x="30" y="46"/>
                  </a:lnTo>
                  <a:lnTo>
                    <a:pt x="15" y="31"/>
                  </a:lnTo>
                  <a:lnTo>
                    <a:pt x="15" y="46"/>
                  </a:lnTo>
                  <a:lnTo>
                    <a:pt x="0" y="31"/>
                  </a:lnTo>
                  <a:lnTo>
                    <a:pt x="0" y="15"/>
                  </a:lnTo>
                  <a:lnTo>
                    <a:pt x="0" y="0"/>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11" name="Freeform 527"/>
            <p:cNvSpPr>
              <a:spLocks/>
            </p:cNvSpPr>
            <p:nvPr/>
          </p:nvSpPr>
          <p:spPr bwMode="auto">
            <a:xfrm>
              <a:off x="6250681" y="4547423"/>
              <a:ext cx="85012" cy="103690"/>
            </a:xfrm>
            <a:custGeom>
              <a:avLst/>
              <a:gdLst>
                <a:gd name="T0" fmla="*/ 0 w 91"/>
                <a:gd name="T1" fmla="*/ 0 h 123"/>
                <a:gd name="T2" fmla="*/ 0 w 91"/>
                <a:gd name="T3" fmla="*/ 0 h 123"/>
                <a:gd name="T4" fmla="*/ 0 w 91"/>
                <a:gd name="T5" fmla="*/ 0 h 123"/>
                <a:gd name="T6" fmla="*/ 0 w 91"/>
                <a:gd name="T7" fmla="*/ 0 h 123"/>
                <a:gd name="T8" fmla="*/ 0 w 91"/>
                <a:gd name="T9" fmla="*/ 0 h 123"/>
                <a:gd name="T10" fmla="*/ 0 w 91"/>
                <a:gd name="T11" fmla="*/ 0 h 123"/>
                <a:gd name="T12" fmla="*/ 0 w 91"/>
                <a:gd name="T13" fmla="*/ 0 h 123"/>
                <a:gd name="T14" fmla="*/ 0 w 91"/>
                <a:gd name="T15" fmla="*/ 0 h 123"/>
                <a:gd name="T16" fmla="*/ 0 w 91"/>
                <a:gd name="T17" fmla="*/ 0 h 123"/>
                <a:gd name="T18" fmla="*/ 0 w 91"/>
                <a:gd name="T19" fmla="*/ 0 h 123"/>
                <a:gd name="T20" fmla="*/ 0 w 91"/>
                <a:gd name="T21" fmla="*/ 0 h 123"/>
                <a:gd name="T22" fmla="*/ 0 w 91"/>
                <a:gd name="T23" fmla="*/ 0 h 123"/>
                <a:gd name="T24" fmla="*/ 0 w 91"/>
                <a:gd name="T25" fmla="*/ 0 h 123"/>
                <a:gd name="T26" fmla="*/ 0 w 91"/>
                <a:gd name="T27" fmla="*/ 0 h 123"/>
                <a:gd name="T28" fmla="*/ 0 w 91"/>
                <a:gd name="T29" fmla="*/ 0 h 123"/>
                <a:gd name="T30" fmla="*/ 0 w 91"/>
                <a:gd name="T31" fmla="*/ 0 h 123"/>
                <a:gd name="T32" fmla="*/ 0 w 91"/>
                <a:gd name="T33" fmla="*/ 0 h 123"/>
                <a:gd name="T34" fmla="*/ 0 w 91"/>
                <a:gd name="T35" fmla="*/ 0 h 123"/>
                <a:gd name="T36" fmla="*/ 0 w 91"/>
                <a:gd name="T37" fmla="*/ 0 h 123"/>
                <a:gd name="T38" fmla="*/ 0 w 91"/>
                <a:gd name="T39" fmla="*/ 0 h 123"/>
                <a:gd name="T40" fmla="*/ 0 w 91"/>
                <a:gd name="T41" fmla="*/ 0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3">
                  <a:moveTo>
                    <a:pt x="0" y="61"/>
                  </a:moveTo>
                  <a:lnTo>
                    <a:pt x="0" y="76"/>
                  </a:lnTo>
                  <a:lnTo>
                    <a:pt x="15" y="92"/>
                  </a:lnTo>
                  <a:lnTo>
                    <a:pt x="30" y="92"/>
                  </a:lnTo>
                  <a:lnTo>
                    <a:pt x="15" y="92"/>
                  </a:lnTo>
                  <a:lnTo>
                    <a:pt x="30" y="122"/>
                  </a:lnTo>
                  <a:lnTo>
                    <a:pt x="45" y="107"/>
                  </a:lnTo>
                  <a:lnTo>
                    <a:pt x="45" y="92"/>
                  </a:lnTo>
                  <a:lnTo>
                    <a:pt x="60" y="107"/>
                  </a:lnTo>
                  <a:lnTo>
                    <a:pt x="60" y="76"/>
                  </a:lnTo>
                  <a:lnTo>
                    <a:pt x="45" y="61"/>
                  </a:lnTo>
                  <a:lnTo>
                    <a:pt x="30" y="31"/>
                  </a:lnTo>
                  <a:lnTo>
                    <a:pt x="60" y="46"/>
                  </a:lnTo>
                  <a:lnTo>
                    <a:pt x="60" y="15"/>
                  </a:lnTo>
                  <a:lnTo>
                    <a:pt x="90" y="31"/>
                  </a:lnTo>
                  <a:lnTo>
                    <a:pt x="90" y="15"/>
                  </a:lnTo>
                  <a:lnTo>
                    <a:pt x="75" y="15"/>
                  </a:lnTo>
                  <a:lnTo>
                    <a:pt x="60" y="0"/>
                  </a:lnTo>
                  <a:lnTo>
                    <a:pt x="30" y="15"/>
                  </a:lnTo>
                  <a:lnTo>
                    <a:pt x="0" y="46"/>
                  </a:lnTo>
                  <a:lnTo>
                    <a:pt x="0" y="6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12" name="Freeform 528"/>
            <p:cNvSpPr>
              <a:spLocks/>
            </p:cNvSpPr>
            <p:nvPr/>
          </p:nvSpPr>
          <p:spPr bwMode="auto">
            <a:xfrm>
              <a:off x="6237258" y="4430496"/>
              <a:ext cx="143179" cy="90453"/>
            </a:xfrm>
            <a:custGeom>
              <a:avLst/>
              <a:gdLst>
                <a:gd name="T0" fmla="*/ 0 w 150"/>
                <a:gd name="T1" fmla="*/ 0 h 108"/>
                <a:gd name="T2" fmla="*/ 0 w 150"/>
                <a:gd name="T3" fmla="*/ 0 h 108"/>
                <a:gd name="T4" fmla="*/ 0 w 150"/>
                <a:gd name="T5" fmla="*/ 0 h 108"/>
                <a:gd name="T6" fmla="*/ 0 w 150"/>
                <a:gd name="T7" fmla="*/ 0 h 108"/>
                <a:gd name="T8" fmla="*/ 0 w 150"/>
                <a:gd name="T9" fmla="*/ 0 h 108"/>
                <a:gd name="T10" fmla="*/ 0 w 150"/>
                <a:gd name="T11" fmla="*/ 0 h 108"/>
                <a:gd name="T12" fmla="*/ 0 w 150"/>
                <a:gd name="T13" fmla="*/ 0 h 108"/>
                <a:gd name="T14" fmla="*/ 0 w 150"/>
                <a:gd name="T15" fmla="*/ 0 h 108"/>
                <a:gd name="T16" fmla="*/ 0 w 150"/>
                <a:gd name="T17" fmla="*/ 0 h 108"/>
                <a:gd name="T18" fmla="*/ 0 w 150"/>
                <a:gd name="T19" fmla="*/ 0 h 108"/>
                <a:gd name="T20" fmla="*/ 0 w 150"/>
                <a:gd name="T21" fmla="*/ 0 h 108"/>
                <a:gd name="T22" fmla="*/ 0 w 150"/>
                <a:gd name="T23" fmla="*/ 0 h 108"/>
                <a:gd name="T24" fmla="*/ 0 w 150"/>
                <a:gd name="T25" fmla="*/ 0 h 108"/>
                <a:gd name="T26" fmla="*/ 0 w 150"/>
                <a:gd name="T27" fmla="*/ 0 h 108"/>
                <a:gd name="T28" fmla="*/ 0 w 150"/>
                <a:gd name="T29" fmla="*/ 0 h 108"/>
                <a:gd name="T30" fmla="*/ 0 w 150"/>
                <a:gd name="T31" fmla="*/ 0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0" h="108">
                  <a:moveTo>
                    <a:pt x="30" y="15"/>
                  </a:moveTo>
                  <a:lnTo>
                    <a:pt x="15" y="31"/>
                  </a:lnTo>
                  <a:lnTo>
                    <a:pt x="0" y="61"/>
                  </a:lnTo>
                  <a:lnTo>
                    <a:pt x="30" y="76"/>
                  </a:lnTo>
                  <a:lnTo>
                    <a:pt x="30" y="92"/>
                  </a:lnTo>
                  <a:lnTo>
                    <a:pt x="45" y="107"/>
                  </a:lnTo>
                  <a:lnTo>
                    <a:pt x="89" y="107"/>
                  </a:lnTo>
                  <a:lnTo>
                    <a:pt x="104" y="92"/>
                  </a:lnTo>
                  <a:lnTo>
                    <a:pt x="134" y="107"/>
                  </a:lnTo>
                  <a:lnTo>
                    <a:pt x="134" y="76"/>
                  </a:lnTo>
                  <a:lnTo>
                    <a:pt x="149" y="61"/>
                  </a:lnTo>
                  <a:lnTo>
                    <a:pt x="119" y="61"/>
                  </a:lnTo>
                  <a:lnTo>
                    <a:pt x="119" y="31"/>
                  </a:lnTo>
                  <a:lnTo>
                    <a:pt x="89" y="0"/>
                  </a:lnTo>
                  <a:lnTo>
                    <a:pt x="75" y="15"/>
                  </a:lnTo>
                  <a:lnTo>
                    <a:pt x="30"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13" name="Freeform 529"/>
            <p:cNvSpPr>
              <a:spLocks/>
            </p:cNvSpPr>
            <p:nvPr/>
          </p:nvSpPr>
          <p:spPr bwMode="auto">
            <a:xfrm>
              <a:off x="6266342" y="4509919"/>
              <a:ext cx="100672" cy="50742"/>
            </a:xfrm>
            <a:custGeom>
              <a:avLst/>
              <a:gdLst>
                <a:gd name="T0" fmla="*/ 0 w 105"/>
                <a:gd name="T1" fmla="*/ 0 h 62"/>
                <a:gd name="T2" fmla="*/ 0 w 105"/>
                <a:gd name="T3" fmla="*/ 0 h 62"/>
                <a:gd name="T4" fmla="*/ 0 w 105"/>
                <a:gd name="T5" fmla="*/ 0 h 62"/>
                <a:gd name="T6" fmla="*/ 0 w 105"/>
                <a:gd name="T7" fmla="*/ 0 h 62"/>
                <a:gd name="T8" fmla="*/ 0 w 105"/>
                <a:gd name="T9" fmla="*/ 0 h 62"/>
                <a:gd name="T10" fmla="*/ 0 w 105"/>
                <a:gd name="T11" fmla="*/ 0 h 62"/>
                <a:gd name="T12" fmla="*/ 0 w 105"/>
                <a:gd name="T13" fmla="*/ 0 h 62"/>
                <a:gd name="T14" fmla="*/ 0 w 105"/>
                <a:gd name="T15" fmla="*/ 0 h 62"/>
                <a:gd name="T16" fmla="*/ 0 w 105"/>
                <a:gd name="T17" fmla="*/ 0 h 62"/>
                <a:gd name="T18" fmla="*/ 0 w 105"/>
                <a:gd name="T19" fmla="*/ 0 h 62"/>
                <a:gd name="T20" fmla="*/ 0 w 105"/>
                <a:gd name="T21" fmla="*/ 0 h 62"/>
                <a:gd name="T22" fmla="*/ 0 w 105"/>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62">
                  <a:moveTo>
                    <a:pt x="104" y="15"/>
                  </a:moveTo>
                  <a:lnTo>
                    <a:pt x="74" y="0"/>
                  </a:lnTo>
                  <a:lnTo>
                    <a:pt x="59" y="15"/>
                  </a:lnTo>
                  <a:lnTo>
                    <a:pt x="15" y="15"/>
                  </a:lnTo>
                  <a:lnTo>
                    <a:pt x="0" y="0"/>
                  </a:lnTo>
                  <a:lnTo>
                    <a:pt x="0" y="31"/>
                  </a:lnTo>
                  <a:lnTo>
                    <a:pt x="15" y="61"/>
                  </a:lnTo>
                  <a:lnTo>
                    <a:pt x="45" y="46"/>
                  </a:lnTo>
                  <a:lnTo>
                    <a:pt x="59" y="61"/>
                  </a:lnTo>
                  <a:lnTo>
                    <a:pt x="74" y="61"/>
                  </a:lnTo>
                  <a:lnTo>
                    <a:pt x="89" y="46"/>
                  </a:lnTo>
                  <a:lnTo>
                    <a:pt x="104"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14" name="Freeform 530"/>
            <p:cNvSpPr>
              <a:spLocks/>
            </p:cNvSpPr>
            <p:nvPr/>
          </p:nvSpPr>
          <p:spPr bwMode="auto">
            <a:xfrm>
              <a:off x="6306611" y="4739360"/>
              <a:ext cx="203582" cy="178699"/>
            </a:xfrm>
            <a:custGeom>
              <a:avLst/>
              <a:gdLst>
                <a:gd name="T0" fmla="*/ 0 w 211"/>
                <a:gd name="T1" fmla="*/ 0 h 216"/>
                <a:gd name="T2" fmla="*/ 0 w 211"/>
                <a:gd name="T3" fmla="*/ 0 h 216"/>
                <a:gd name="T4" fmla="*/ 0 w 211"/>
                <a:gd name="T5" fmla="*/ 0 h 216"/>
                <a:gd name="T6" fmla="*/ 0 w 211"/>
                <a:gd name="T7" fmla="*/ 0 h 216"/>
                <a:gd name="T8" fmla="*/ 0 w 211"/>
                <a:gd name="T9" fmla="*/ 0 h 216"/>
                <a:gd name="T10" fmla="*/ 0 w 211"/>
                <a:gd name="T11" fmla="*/ 0 h 216"/>
                <a:gd name="T12" fmla="*/ 0 w 211"/>
                <a:gd name="T13" fmla="*/ 0 h 216"/>
                <a:gd name="T14" fmla="*/ 0 w 211"/>
                <a:gd name="T15" fmla="*/ 0 h 216"/>
                <a:gd name="T16" fmla="*/ 0 w 211"/>
                <a:gd name="T17" fmla="*/ 0 h 216"/>
                <a:gd name="T18" fmla="*/ 0 w 211"/>
                <a:gd name="T19" fmla="*/ 0 h 216"/>
                <a:gd name="T20" fmla="*/ 0 w 211"/>
                <a:gd name="T21" fmla="*/ 0 h 216"/>
                <a:gd name="T22" fmla="*/ 0 w 211"/>
                <a:gd name="T23" fmla="*/ 0 h 216"/>
                <a:gd name="T24" fmla="*/ 0 w 211"/>
                <a:gd name="T25" fmla="*/ 0 h 216"/>
                <a:gd name="T26" fmla="*/ 0 w 211"/>
                <a:gd name="T27" fmla="*/ 0 h 216"/>
                <a:gd name="T28" fmla="*/ 0 w 211"/>
                <a:gd name="T29" fmla="*/ 0 h 216"/>
                <a:gd name="T30" fmla="*/ 0 w 211"/>
                <a:gd name="T31" fmla="*/ 0 h 2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216">
                  <a:moveTo>
                    <a:pt x="15" y="15"/>
                  </a:moveTo>
                  <a:lnTo>
                    <a:pt x="0" y="46"/>
                  </a:lnTo>
                  <a:lnTo>
                    <a:pt x="15" y="77"/>
                  </a:lnTo>
                  <a:lnTo>
                    <a:pt x="15" y="215"/>
                  </a:lnTo>
                  <a:lnTo>
                    <a:pt x="165" y="200"/>
                  </a:lnTo>
                  <a:lnTo>
                    <a:pt x="180" y="215"/>
                  </a:lnTo>
                  <a:lnTo>
                    <a:pt x="210" y="184"/>
                  </a:lnTo>
                  <a:lnTo>
                    <a:pt x="135" y="61"/>
                  </a:lnTo>
                  <a:lnTo>
                    <a:pt x="135" y="46"/>
                  </a:lnTo>
                  <a:lnTo>
                    <a:pt x="165" y="92"/>
                  </a:lnTo>
                  <a:lnTo>
                    <a:pt x="180" y="61"/>
                  </a:lnTo>
                  <a:lnTo>
                    <a:pt x="165" y="15"/>
                  </a:lnTo>
                  <a:lnTo>
                    <a:pt x="150" y="15"/>
                  </a:lnTo>
                  <a:lnTo>
                    <a:pt x="120" y="0"/>
                  </a:lnTo>
                  <a:lnTo>
                    <a:pt x="90" y="15"/>
                  </a:lnTo>
                  <a:lnTo>
                    <a:pt x="15"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15" name="Line 531"/>
            <p:cNvSpPr>
              <a:spLocks noChangeShapeType="1"/>
            </p:cNvSpPr>
            <p:nvPr/>
          </p:nvSpPr>
          <p:spPr bwMode="auto">
            <a:xfrm>
              <a:off x="6465449" y="4752597"/>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916" name="Line 532"/>
            <p:cNvSpPr>
              <a:spLocks noChangeShapeType="1"/>
            </p:cNvSpPr>
            <p:nvPr/>
          </p:nvSpPr>
          <p:spPr bwMode="auto">
            <a:xfrm>
              <a:off x="6465449" y="4765834"/>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917" name="Line 533"/>
            <p:cNvSpPr>
              <a:spLocks noChangeShapeType="1"/>
            </p:cNvSpPr>
            <p:nvPr/>
          </p:nvSpPr>
          <p:spPr bwMode="auto">
            <a:xfrm flipV="1">
              <a:off x="6496769" y="4765834"/>
              <a:ext cx="0" cy="11031"/>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918" name="Line 534"/>
            <p:cNvSpPr>
              <a:spLocks noChangeShapeType="1"/>
            </p:cNvSpPr>
            <p:nvPr/>
          </p:nvSpPr>
          <p:spPr bwMode="auto">
            <a:xfrm flipV="1">
              <a:off x="6496769" y="4752597"/>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919" name="Line 535"/>
            <p:cNvSpPr>
              <a:spLocks noChangeShapeType="1"/>
            </p:cNvSpPr>
            <p:nvPr/>
          </p:nvSpPr>
          <p:spPr bwMode="auto">
            <a:xfrm flipV="1">
              <a:off x="6496769" y="4739360"/>
              <a:ext cx="0" cy="11031"/>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920" name="Line 536"/>
            <p:cNvSpPr>
              <a:spLocks noChangeShapeType="1"/>
            </p:cNvSpPr>
            <p:nvPr/>
          </p:nvSpPr>
          <p:spPr bwMode="auto">
            <a:xfrm flipV="1">
              <a:off x="6496769" y="4701855"/>
              <a:ext cx="13423" cy="11031"/>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921" name="Freeform 537"/>
            <p:cNvSpPr>
              <a:spLocks/>
            </p:cNvSpPr>
            <p:nvPr/>
          </p:nvSpPr>
          <p:spPr bwMode="auto">
            <a:xfrm>
              <a:off x="6438603" y="4664350"/>
              <a:ext cx="26846" cy="24268"/>
            </a:xfrm>
            <a:custGeom>
              <a:avLst/>
              <a:gdLst>
                <a:gd name="T0" fmla="*/ 0 w 30"/>
                <a:gd name="T1" fmla="*/ 0 h 31"/>
                <a:gd name="T2" fmla="*/ 0 w 30"/>
                <a:gd name="T3" fmla="*/ 0 h 31"/>
                <a:gd name="T4" fmla="*/ 0 w 30"/>
                <a:gd name="T5" fmla="*/ 0 h 31"/>
                <a:gd name="T6" fmla="*/ 0 w 30"/>
                <a:gd name="T7" fmla="*/ 0 h 31"/>
                <a:gd name="T8" fmla="*/ 0 w 30"/>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1">
                  <a:moveTo>
                    <a:pt x="29" y="0"/>
                  </a:moveTo>
                  <a:lnTo>
                    <a:pt x="0" y="15"/>
                  </a:lnTo>
                  <a:lnTo>
                    <a:pt x="0" y="30"/>
                  </a:lnTo>
                  <a:lnTo>
                    <a:pt x="29" y="15"/>
                  </a:lnTo>
                  <a:lnTo>
                    <a:pt x="29"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22" name="Freeform 538"/>
            <p:cNvSpPr>
              <a:spLocks/>
            </p:cNvSpPr>
            <p:nvPr/>
          </p:nvSpPr>
          <p:spPr bwMode="auto">
            <a:xfrm>
              <a:off x="6496769" y="4701855"/>
              <a:ext cx="0" cy="37505"/>
            </a:xfrm>
            <a:custGeom>
              <a:avLst/>
              <a:gdLst>
                <a:gd name="T0" fmla="*/ 0 w 1"/>
                <a:gd name="T1" fmla="*/ 0 h 47"/>
                <a:gd name="T2" fmla="*/ 0 w 1"/>
                <a:gd name="T3" fmla="*/ 0 h 47"/>
                <a:gd name="T4" fmla="*/ 0 w 1"/>
                <a:gd name="T5" fmla="*/ 0 h 47"/>
                <a:gd name="T6" fmla="*/ 0 w 1"/>
                <a:gd name="T7" fmla="*/ 0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7">
                  <a:moveTo>
                    <a:pt x="0" y="0"/>
                  </a:moveTo>
                  <a:lnTo>
                    <a:pt x="0" y="46"/>
                  </a:lnTo>
                  <a:lnTo>
                    <a:pt x="0" y="31"/>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23" name="Line 539"/>
            <p:cNvSpPr>
              <a:spLocks noChangeShapeType="1"/>
            </p:cNvSpPr>
            <p:nvPr/>
          </p:nvSpPr>
          <p:spPr bwMode="auto">
            <a:xfrm>
              <a:off x="6496769" y="4739360"/>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924" name="Line 540"/>
            <p:cNvSpPr>
              <a:spLocks noChangeShapeType="1"/>
            </p:cNvSpPr>
            <p:nvPr/>
          </p:nvSpPr>
          <p:spPr bwMode="auto">
            <a:xfrm>
              <a:off x="6496769" y="4726123"/>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925" name="Line 541"/>
            <p:cNvSpPr>
              <a:spLocks noChangeShapeType="1"/>
            </p:cNvSpPr>
            <p:nvPr/>
          </p:nvSpPr>
          <p:spPr bwMode="auto">
            <a:xfrm>
              <a:off x="6496769" y="4712886"/>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926" name="Line 542"/>
            <p:cNvSpPr>
              <a:spLocks noChangeShapeType="1"/>
            </p:cNvSpPr>
            <p:nvPr/>
          </p:nvSpPr>
          <p:spPr bwMode="auto">
            <a:xfrm>
              <a:off x="6496769" y="4701855"/>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927" name="Line 543"/>
            <p:cNvSpPr>
              <a:spLocks noChangeShapeType="1"/>
            </p:cNvSpPr>
            <p:nvPr/>
          </p:nvSpPr>
          <p:spPr bwMode="auto">
            <a:xfrm>
              <a:off x="6496769" y="4701855"/>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928" name="Line 544"/>
            <p:cNvSpPr>
              <a:spLocks noChangeShapeType="1"/>
            </p:cNvSpPr>
            <p:nvPr/>
          </p:nvSpPr>
          <p:spPr bwMode="auto">
            <a:xfrm>
              <a:off x="6496769" y="4712886"/>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929" name="Line 545"/>
            <p:cNvSpPr>
              <a:spLocks noChangeShapeType="1"/>
            </p:cNvSpPr>
            <p:nvPr/>
          </p:nvSpPr>
          <p:spPr bwMode="auto">
            <a:xfrm>
              <a:off x="6496769" y="4726123"/>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930" name="Line 546"/>
            <p:cNvSpPr>
              <a:spLocks noChangeShapeType="1"/>
            </p:cNvSpPr>
            <p:nvPr/>
          </p:nvSpPr>
          <p:spPr bwMode="auto">
            <a:xfrm flipH="1">
              <a:off x="6481109" y="4726123"/>
              <a:ext cx="13423"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931" name="Line 547"/>
            <p:cNvSpPr>
              <a:spLocks noChangeShapeType="1"/>
            </p:cNvSpPr>
            <p:nvPr/>
          </p:nvSpPr>
          <p:spPr bwMode="auto">
            <a:xfrm>
              <a:off x="6481109" y="4739360"/>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932" name="Line 548"/>
            <p:cNvSpPr>
              <a:spLocks noChangeShapeType="1"/>
            </p:cNvSpPr>
            <p:nvPr/>
          </p:nvSpPr>
          <p:spPr bwMode="auto">
            <a:xfrm>
              <a:off x="6496769" y="4739360"/>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933" name="Freeform 549"/>
            <p:cNvSpPr>
              <a:spLocks/>
            </p:cNvSpPr>
            <p:nvPr/>
          </p:nvSpPr>
          <p:spPr bwMode="auto">
            <a:xfrm>
              <a:off x="6465449" y="4701855"/>
              <a:ext cx="31321" cy="90453"/>
            </a:xfrm>
            <a:custGeom>
              <a:avLst/>
              <a:gdLst>
                <a:gd name="T0" fmla="*/ 0 w 32"/>
                <a:gd name="T1" fmla="*/ 0 h 108"/>
                <a:gd name="T2" fmla="*/ 0 w 32"/>
                <a:gd name="T3" fmla="*/ 0 h 108"/>
                <a:gd name="T4" fmla="*/ 0 w 32"/>
                <a:gd name="T5" fmla="*/ 0 h 108"/>
                <a:gd name="T6" fmla="*/ 0 w 32"/>
                <a:gd name="T7" fmla="*/ 0 h 108"/>
                <a:gd name="T8" fmla="*/ 0 w 32"/>
                <a:gd name="T9" fmla="*/ 0 h 108"/>
                <a:gd name="T10" fmla="*/ 0 w 32"/>
                <a:gd name="T11" fmla="*/ 0 h 1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108">
                  <a:moveTo>
                    <a:pt x="0" y="61"/>
                  </a:moveTo>
                  <a:lnTo>
                    <a:pt x="16" y="107"/>
                  </a:lnTo>
                  <a:lnTo>
                    <a:pt x="31" y="46"/>
                  </a:lnTo>
                  <a:lnTo>
                    <a:pt x="31" y="31"/>
                  </a:lnTo>
                  <a:lnTo>
                    <a:pt x="31" y="0"/>
                  </a:lnTo>
                  <a:lnTo>
                    <a:pt x="0" y="6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34" name="Freeform 550"/>
            <p:cNvSpPr>
              <a:spLocks/>
            </p:cNvSpPr>
            <p:nvPr/>
          </p:nvSpPr>
          <p:spPr bwMode="auto">
            <a:xfrm>
              <a:off x="6496769" y="4675381"/>
              <a:ext cx="13423" cy="26474"/>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31"/>
                  </a:moveTo>
                  <a:lnTo>
                    <a:pt x="16" y="16"/>
                  </a:lnTo>
                  <a:lnTo>
                    <a:pt x="0" y="0"/>
                  </a:lnTo>
                  <a:lnTo>
                    <a:pt x="0"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35" name="Freeform 551"/>
            <p:cNvSpPr>
              <a:spLocks/>
            </p:cNvSpPr>
            <p:nvPr/>
          </p:nvSpPr>
          <p:spPr bwMode="auto">
            <a:xfrm>
              <a:off x="6150009" y="5085728"/>
              <a:ext cx="217005" cy="154432"/>
            </a:xfrm>
            <a:custGeom>
              <a:avLst/>
              <a:gdLst>
                <a:gd name="T0" fmla="*/ 0 w 224"/>
                <a:gd name="T1" fmla="*/ 0 h 185"/>
                <a:gd name="T2" fmla="*/ 0 w 224"/>
                <a:gd name="T3" fmla="*/ 0 h 185"/>
                <a:gd name="T4" fmla="*/ 0 w 224"/>
                <a:gd name="T5" fmla="*/ 0 h 185"/>
                <a:gd name="T6" fmla="*/ 0 w 224"/>
                <a:gd name="T7" fmla="*/ 0 h 185"/>
                <a:gd name="T8" fmla="*/ 0 w 224"/>
                <a:gd name="T9" fmla="*/ 0 h 185"/>
                <a:gd name="T10" fmla="*/ 0 w 224"/>
                <a:gd name="T11" fmla="*/ 0 h 185"/>
                <a:gd name="T12" fmla="*/ 0 w 224"/>
                <a:gd name="T13" fmla="*/ 0 h 185"/>
                <a:gd name="T14" fmla="*/ 0 w 224"/>
                <a:gd name="T15" fmla="*/ 0 h 185"/>
                <a:gd name="T16" fmla="*/ 0 w 224"/>
                <a:gd name="T17" fmla="*/ 0 h 185"/>
                <a:gd name="T18" fmla="*/ 0 w 224"/>
                <a:gd name="T19" fmla="*/ 0 h 185"/>
                <a:gd name="T20" fmla="*/ 0 w 224"/>
                <a:gd name="T21" fmla="*/ 0 h 185"/>
                <a:gd name="T22" fmla="*/ 0 w 224"/>
                <a:gd name="T23" fmla="*/ 0 h 185"/>
                <a:gd name="T24" fmla="*/ 0 w 224"/>
                <a:gd name="T25" fmla="*/ 0 h 185"/>
                <a:gd name="T26" fmla="*/ 0 w 224"/>
                <a:gd name="T27" fmla="*/ 0 h 185"/>
                <a:gd name="T28" fmla="*/ 0 w 224"/>
                <a:gd name="T29" fmla="*/ 0 h 185"/>
                <a:gd name="T30" fmla="*/ 0 w 224"/>
                <a:gd name="T31" fmla="*/ 0 h 185"/>
                <a:gd name="T32" fmla="*/ 0 w 224"/>
                <a:gd name="T33" fmla="*/ 0 h 185"/>
                <a:gd name="T34" fmla="*/ 0 w 224"/>
                <a:gd name="T35" fmla="*/ 0 h 185"/>
                <a:gd name="T36" fmla="*/ 0 w 224"/>
                <a:gd name="T37" fmla="*/ 0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4" h="185">
                  <a:moveTo>
                    <a:pt x="223" y="123"/>
                  </a:moveTo>
                  <a:lnTo>
                    <a:pt x="193" y="61"/>
                  </a:lnTo>
                  <a:lnTo>
                    <a:pt x="164" y="61"/>
                  </a:lnTo>
                  <a:lnTo>
                    <a:pt x="164" y="15"/>
                  </a:lnTo>
                  <a:lnTo>
                    <a:pt x="149" y="0"/>
                  </a:lnTo>
                  <a:lnTo>
                    <a:pt x="134" y="15"/>
                  </a:lnTo>
                  <a:lnTo>
                    <a:pt x="104" y="46"/>
                  </a:lnTo>
                  <a:lnTo>
                    <a:pt x="15" y="77"/>
                  </a:lnTo>
                  <a:lnTo>
                    <a:pt x="0" y="107"/>
                  </a:lnTo>
                  <a:lnTo>
                    <a:pt x="15" y="153"/>
                  </a:lnTo>
                  <a:lnTo>
                    <a:pt x="30" y="184"/>
                  </a:lnTo>
                  <a:lnTo>
                    <a:pt x="45" y="153"/>
                  </a:lnTo>
                  <a:lnTo>
                    <a:pt x="59" y="153"/>
                  </a:lnTo>
                  <a:lnTo>
                    <a:pt x="74" y="123"/>
                  </a:lnTo>
                  <a:lnTo>
                    <a:pt x="89" y="123"/>
                  </a:lnTo>
                  <a:lnTo>
                    <a:pt x="134" y="138"/>
                  </a:lnTo>
                  <a:lnTo>
                    <a:pt x="149" y="123"/>
                  </a:lnTo>
                  <a:lnTo>
                    <a:pt x="193" y="123"/>
                  </a:lnTo>
                  <a:lnTo>
                    <a:pt x="223" y="123"/>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36" name="Freeform 552"/>
            <p:cNvSpPr>
              <a:spLocks/>
            </p:cNvSpPr>
            <p:nvPr/>
          </p:nvSpPr>
          <p:spPr bwMode="auto">
            <a:xfrm>
              <a:off x="6407283" y="5277664"/>
              <a:ext cx="15660" cy="39711"/>
            </a:xfrm>
            <a:custGeom>
              <a:avLst/>
              <a:gdLst>
                <a:gd name="T0" fmla="*/ 0 w 17"/>
                <a:gd name="T1" fmla="*/ 0 h 47"/>
                <a:gd name="T2" fmla="*/ 0 w 17"/>
                <a:gd name="T3" fmla="*/ 0 h 47"/>
                <a:gd name="T4" fmla="*/ 0 w 17"/>
                <a:gd name="T5" fmla="*/ 0 h 47"/>
                <a:gd name="T6" fmla="*/ 0 w 17"/>
                <a:gd name="T7" fmla="*/ 0 h 47"/>
                <a:gd name="T8" fmla="*/ 0 w 17"/>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47">
                  <a:moveTo>
                    <a:pt x="0" y="0"/>
                  </a:moveTo>
                  <a:lnTo>
                    <a:pt x="0" y="46"/>
                  </a:lnTo>
                  <a:lnTo>
                    <a:pt x="16" y="31"/>
                  </a:lnTo>
                  <a:lnTo>
                    <a:pt x="16" y="15"/>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37" name="Freeform 553"/>
            <p:cNvSpPr>
              <a:spLocks/>
            </p:cNvSpPr>
            <p:nvPr/>
          </p:nvSpPr>
          <p:spPr bwMode="auto">
            <a:xfrm>
              <a:off x="6094080" y="5213686"/>
              <a:ext cx="114095" cy="127958"/>
            </a:xfrm>
            <a:custGeom>
              <a:avLst/>
              <a:gdLst>
                <a:gd name="T0" fmla="*/ 0 w 120"/>
                <a:gd name="T1" fmla="*/ 0 h 154"/>
                <a:gd name="T2" fmla="*/ 0 w 120"/>
                <a:gd name="T3" fmla="*/ 0 h 154"/>
                <a:gd name="T4" fmla="*/ 0 w 120"/>
                <a:gd name="T5" fmla="*/ 0 h 154"/>
                <a:gd name="T6" fmla="*/ 0 w 120"/>
                <a:gd name="T7" fmla="*/ 0 h 154"/>
                <a:gd name="T8" fmla="*/ 0 w 120"/>
                <a:gd name="T9" fmla="*/ 0 h 154"/>
                <a:gd name="T10" fmla="*/ 0 w 120"/>
                <a:gd name="T11" fmla="*/ 0 h 154"/>
                <a:gd name="T12" fmla="*/ 0 w 120"/>
                <a:gd name="T13" fmla="*/ 0 h 154"/>
                <a:gd name="T14" fmla="*/ 0 w 120"/>
                <a:gd name="T15" fmla="*/ 0 h 154"/>
                <a:gd name="T16" fmla="*/ 0 w 120"/>
                <a:gd name="T17" fmla="*/ 0 h 154"/>
                <a:gd name="T18" fmla="*/ 0 w 120"/>
                <a:gd name="T19" fmla="*/ 0 h 154"/>
                <a:gd name="T20" fmla="*/ 0 w 120"/>
                <a:gd name="T21" fmla="*/ 0 h 154"/>
                <a:gd name="T22" fmla="*/ 0 w 120"/>
                <a:gd name="T23" fmla="*/ 0 h 154"/>
                <a:gd name="T24" fmla="*/ 0 w 120"/>
                <a:gd name="T25" fmla="*/ 0 h 154"/>
                <a:gd name="T26" fmla="*/ 0 w 120"/>
                <a:gd name="T27" fmla="*/ 0 h 154"/>
                <a:gd name="T28" fmla="*/ 0 w 120"/>
                <a:gd name="T29" fmla="*/ 0 h 154"/>
                <a:gd name="T30" fmla="*/ 0 w 120"/>
                <a:gd name="T31" fmla="*/ 0 h 154"/>
                <a:gd name="T32" fmla="*/ 0 w 120"/>
                <a:gd name="T33" fmla="*/ 0 h 154"/>
                <a:gd name="T34" fmla="*/ 0 w 120"/>
                <a:gd name="T35" fmla="*/ 0 h 1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0" h="154">
                  <a:moveTo>
                    <a:pt x="119" y="0"/>
                  </a:moveTo>
                  <a:lnTo>
                    <a:pt x="104" y="0"/>
                  </a:lnTo>
                  <a:lnTo>
                    <a:pt x="89" y="31"/>
                  </a:lnTo>
                  <a:lnTo>
                    <a:pt x="30" y="31"/>
                  </a:lnTo>
                  <a:lnTo>
                    <a:pt x="60" y="46"/>
                  </a:lnTo>
                  <a:lnTo>
                    <a:pt x="45" y="61"/>
                  </a:lnTo>
                  <a:lnTo>
                    <a:pt x="45" y="92"/>
                  </a:lnTo>
                  <a:lnTo>
                    <a:pt x="15" y="107"/>
                  </a:lnTo>
                  <a:lnTo>
                    <a:pt x="15" y="122"/>
                  </a:lnTo>
                  <a:lnTo>
                    <a:pt x="0" y="138"/>
                  </a:lnTo>
                  <a:lnTo>
                    <a:pt x="15" y="153"/>
                  </a:lnTo>
                  <a:lnTo>
                    <a:pt x="30" y="153"/>
                  </a:lnTo>
                  <a:lnTo>
                    <a:pt x="60" y="153"/>
                  </a:lnTo>
                  <a:lnTo>
                    <a:pt x="74" y="138"/>
                  </a:lnTo>
                  <a:lnTo>
                    <a:pt x="89" y="92"/>
                  </a:lnTo>
                  <a:lnTo>
                    <a:pt x="119" y="77"/>
                  </a:lnTo>
                  <a:lnTo>
                    <a:pt x="119" y="31"/>
                  </a:lnTo>
                  <a:lnTo>
                    <a:pt x="119"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38" name="Freeform 554"/>
            <p:cNvSpPr>
              <a:spLocks/>
            </p:cNvSpPr>
            <p:nvPr/>
          </p:nvSpPr>
          <p:spPr bwMode="auto">
            <a:xfrm>
              <a:off x="6051574" y="5061460"/>
              <a:ext cx="127518" cy="178699"/>
            </a:xfrm>
            <a:custGeom>
              <a:avLst/>
              <a:gdLst>
                <a:gd name="T0" fmla="*/ 0 w 134"/>
                <a:gd name="T1" fmla="*/ 0 h 216"/>
                <a:gd name="T2" fmla="*/ 0 w 134"/>
                <a:gd name="T3" fmla="*/ 0 h 216"/>
                <a:gd name="T4" fmla="*/ 0 w 134"/>
                <a:gd name="T5" fmla="*/ 0 h 216"/>
                <a:gd name="T6" fmla="*/ 0 w 134"/>
                <a:gd name="T7" fmla="*/ 0 h 216"/>
                <a:gd name="T8" fmla="*/ 0 w 134"/>
                <a:gd name="T9" fmla="*/ 0 h 216"/>
                <a:gd name="T10" fmla="*/ 0 w 134"/>
                <a:gd name="T11" fmla="*/ 0 h 216"/>
                <a:gd name="T12" fmla="*/ 0 w 134"/>
                <a:gd name="T13" fmla="*/ 0 h 216"/>
                <a:gd name="T14" fmla="*/ 0 w 134"/>
                <a:gd name="T15" fmla="*/ 0 h 216"/>
                <a:gd name="T16" fmla="*/ 0 w 134"/>
                <a:gd name="T17" fmla="*/ 0 h 216"/>
                <a:gd name="T18" fmla="*/ 0 w 134"/>
                <a:gd name="T19" fmla="*/ 0 h 216"/>
                <a:gd name="T20" fmla="*/ 0 w 134"/>
                <a:gd name="T21" fmla="*/ 0 h 216"/>
                <a:gd name="T22" fmla="*/ 0 w 134"/>
                <a:gd name="T23" fmla="*/ 0 h 216"/>
                <a:gd name="T24" fmla="*/ 0 w 134"/>
                <a:gd name="T25" fmla="*/ 0 h 216"/>
                <a:gd name="T26" fmla="*/ 0 w 134"/>
                <a:gd name="T27" fmla="*/ 0 h 216"/>
                <a:gd name="T28" fmla="*/ 0 w 134"/>
                <a:gd name="T29" fmla="*/ 0 h 216"/>
                <a:gd name="T30" fmla="*/ 0 w 134"/>
                <a:gd name="T31" fmla="*/ 0 h 216"/>
                <a:gd name="T32" fmla="*/ 0 w 134"/>
                <a:gd name="T33" fmla="*/ 0 h 216"/>
                <a:gd name="T34" fmla="*/ 0 w 134"/>
                <a:gd name="T35" fmla="*/ 0 h 2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4" h="216">
                  <a:moveTo>
                    <a:pt x="15" y="215"/>
                  </a:moveTo>
                  <a:lnTo>
                    <a:pt x="44" y="215"/>
                  </a:lnTo>
                  <a:lnTo>
                    <a:pt x="74" y="215"/>
                  </a:lnTo>
                  <a:lnTo>
                    <a:pt x="133" y="215"/>
                  </a:lnTo>
                  <a:lnTo>
                    <a:pt x="118" y="184"/>
                  </a:lnTo>
                  <a:lnTo>
                    <a:pt x="103" y="138"/>
                  </a:lnTo>
                  <a:lnTo>
                    <a:pt x="118" y="108"/>
                  </a:lnTo>
                  <a:lnTo>
                    <a:pt x="89" y="77"/>
                  </a:lnTo>
                  <a:lnTo>
                    <a:pt x="118" y="61"/>
                  </a:lnTo>
                  <a:lnTo>
                    <a:pt x="103" y="0"/>
                  </a:lnTo>
                  <a:lnTo>
                    <a:pt x="103" y="31"/>
                  </a:lnTo>
                  <a:lnTo>
                    <a:pt x="74" y="77"/>
                  </a:lnTo>
                  <a:lnTo>
                    <a:pt x="44" y="123"/>
                  </a:lnTo>
                  <a:lnTo>
                    <a:pt x="30" y="123"/>
                  </a:lnTo>
                  <a:lnTo>
                    <a:pt x="0" y="138"/>
                  </a:lnTo>
                  <a:lnTo>
                    <a:pt x="0" y="169"/>
                  </a:lnTo>
                  <a:lnTo>
                    <a:pt x="15" y="184"/>
                  </a:lnTo>
                  <a:lnTo>
                    <a:pt x="15" y="2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39" name="Freeform 555"/>
            <p:cNvSpPr>
              <a:spLocks/>
            </p:cNvSpPr>
            <p:nvPr/>
          </p:nvSpPr>
          <p:spPr bwMode="auto">
            <a:xfrm>
              <a:off x="6266342" y="4893792"/>
              <a:ext cx="299779" cy="346368"/>
            </a:xfrm>
            <a:custGeom>
              <a:avLst/>
              <a:gdLst>
                <a:gd name="T0" fmla="*/ 0 w 314"/>
                <a:gd name="T1" fmla="*/ 0 h 416"/>
                <a:gd name="T2" fmla="*/ 0 w 314"/>
                <a:gd name="T3" fmla="*/ 0 h 416"/>
                <a:gd name="T4" fmla="*/ 0 w 314"/>
                <a:gd name="T5" fmla="*/ 0 h 416"/>
                <a:gd name="T6" fmla="*/ 0 w 314"/>
                <a:gd name="T7" fmla="*/ 0 h 416"/>
                <a:gd name="T8" fmla="*/ 0 w 314"/>
                <a:gd name="T9" fmla="*/ 0 h 416"/>
                <a:gd name="T10" fmla="*/ 0 w 314"/>
                <a:gd name="T11" fmla="*/ 0 h 416"/>
                <a:gd name="T12" fmla="*/ 0 w 314"/>
                <a:gd name="T13" fmla="*/ 0 h 416"/>
                <a:gd name="T14" fmla="*/ 0 w 314"/>
                <a:gd name="T15" fmla="*/ 0 h 416"/>
                <a:gd name="T16" fmla="*/ 0 w 314"/>
                <a:gd name="T17" fmla="*/ 0 h 416"/>
                <a:gd name="T18" fmla="*/ 0 w 314"/>
                <a:gd name="T19" fmla="*/ 0 h 416"/>
                <a:gd name="T20" fmla="*/ 0 w 314"/>
                <a:gd name="T21" fmla="*/ 0 h 416"/>
                <a:gd name="T22" fmla="*/ 0 w 314"/>
                <a:gd name="T23" fmla="*/ 0 h 416"/>
                <a:gd name="T24" fmla="*/ 0 w 314"/>
                <a:gd name="T25" fmla="*/ 0 h 416"/>
                <a:gd name="T26" fmla="*/ 0 w 314"/>
                <a:gd name="T27" fmla="*/ 0 h 416"/>
                <a:gd name="T28" fmla="*/ 0 w 314"/>
                <a:gd name="T29" fmla="*/ 0 h 416"/>
                <a:gd name="T30" fmla="*/ 0 w 314"/>
                <a:gd name="T31" fmla="*/ 0 h 416"/>
                <a:gd name="T32" fmla="*/ 0 w 314"/>
                <a:gd name="T33" fmla="*/ 0 h 416"/>
                <a:gd name="T34" fmla="*/ 0 w 314"/>
                <a:gd name="T35" fmla="*/ 0 h 416"/>
                <a:gd name="T36" fmla="*/ 0 w 314"/>
                <a:gd name="T37" fmla="*/ 0 h 416"/>
                <a:gd name="T38" fmla="*/ 0 w 314"/>
                <a:gd name="T39" fmla="*/ 0 h 416"/>
                <a:gd name="T40" fmla="*/ 0 w 314"/>
                <a:gd name="T41" fmla="*/ 0 h 416"/>
                <a:gd name="T42" fmla="*/ 0 w 314"/>
                <a:gd name="T43" fmla="*/ 0 h 416"/>
                <a:gd name="T44" fmla="*/ 0 w 314"/>
                <a:gd name="T45" fmla="*/ 0 h 416"/>
                <a:gd name="T46" fmla="*/ 0 w 314"/>
                <a:gd name="T47" fmla="*/ 0 h 416"/>
                <a:gd name="T48" fmla="*/ 0 w 314"/>
                <a:gd name="T49" fmla="*/ 0 h 416"/>
                <a:gd name="T50" fmla="*/ 0 w 314"/>
                <a:gd name="T51" fmla="*/ 0 h 416"/>
                <a:gd name="T52" fmla="*/ 0 w 314"/>
                <a:gd name="T53" fmla="*/ 0 h 416"/>
                <a:gd name="T54" fmla="*/ 0 w 314"/>
                <a:gd name="T55" fmla="*/ 0 h 416"/>
                <a:gd name="T56" fmla="*/ 0 w 314"/>
                <a:gd name="T57" fmla="*/ 0 h 416"/>
                <a:gd name="T58" fmla="*/ 0 w 314"/>
                <a:gd name="T59" fmla="*/ 0 h 416"/>
                <a:gd name="T60" fmla="*/ 0 w 314"/>
                <a:gd name="T61" fmla="*/ 0 h 416"/>
                <a:gd name="T62" fmla="*/ 0 w 314"/>
                <a:gd name="T63" fmla="*/ 0 h 416"/>
                <a:gd name="T64" fmla="*/ 0 w 314"/>
                <a:gd name="T65" fmla="*/ 0 h 416"/>
                <a:gd name="T66" fmla="*/ 0 w 314"/>
                <a:gd name="T67" fmla="*/ 0 h 416"/>
                <a:gd name="T68" fmla="*/ 0 w 314"/>
                <a:gd name="T69" fmla="*/ 0 h 416"/>
                <a:gd name="T70" fmla="*/ 0 w 314"/>
                <a:gd name="T71" fmla="*/ 0 h 416"/>
                <a:gd name="T72" fmla="*/ 0 w 314"/>
                <a:gd name="T73" fmla="*/ 0 h 4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4" h="416">
                  <a:moveTo>
                    <a:pt x="253" y="0"/>
                  </a:moveTo>
                  <a:lnTo>
                    <a:pt x="224" y="31"/>
                  </a:lnTo>
                  <a:lnTo>
                    <a:pt x="209" y="15"/>
                  </a:lnTo>
                  <a:lnTo>
                    <a:pt x="60" y="31"/>
                  </a:lnTo>
                  <a:lnTo>
                    <a:pt x="60" y="61"/>
                  </a:lnTo>
                  <a:lnTo>
                    <a:pt x="45" y="61"/>
                  </a:lnTo>
                  <a:lnTo>
                    <a:pt x="45" y="77"/>
                  </a:lnTo>
                  <a:lnTo>
                    <a:pt x="45" y="154"/>
                  </a:lnTo>
                  <a:lnTo>
                    <a:pt x="15" y="138"/>
                  </a:lnTo>
                  <a:lnTo>
                    <a:pt x="15" y="169"/>
                  </a:lnTo>
                  <a:lnTo>
                    <a:pt x="15" y="184"/>
                  </a:lnTo>
                  <a:lnTo>
                    <a:pt x="0" y="215"/>
                  </a:lnTo>
                  <a:lnTo>
                    <a:pt x="30" y="231"/>
                  </a:lnTo>
                  <a:lnTo>
                    <a:pt x="45" y="246"/>
                  </a:lnTo>
                  <a:lnTo>
                    <a:pt x="45" y="292"/>
                  </a:lnTo>
                  <a:lnTo>
                    <a:pt x="75" y="292"/>
                  </a:lnTo>
                  <a:lnTo>
                    <a:pt x="104" y="354"/>
                  </a:lnTo>
                  <a:lnTo>
                    <a:pt x="119" y="369"/>
                  </a:lnTo>
                  <a:lnTo>
                    <a:pt x="149" y="369"/>
                  </a:lnTo>
                  <a:lnTo>
                    <a:pt x="164" y="384"/>
                  </a:lnTo>
                  <a:lnTo>
                    <a:pt x="179" y="415"/>
                  </a:lnTo>
                  <a:lnTo>
                    <a:pt x="179" y="400"/>
                  </a:lnTo>
                  <a:lnTo>
                    <a:pt x="179" y="384"/>
                  </a:lnTo>
                  <a:lnTo>
                    <a:pt x="224" y="369"/>
                  </a:lnTo>
                  <a:lnTo>
                    <a:pt x="268" y="369"/>
                  </a:lnTo>
                  <a:lnTo>
                    <a:pt x="238" y="307"/>
                  </a:lnTo>
                  <a:lnTo>
                    <a:pt x="209" y="292"/>
                  </a:lnTo>
                  <a:lnTo>
                    <a:pt x="238" y="277"/>
                  </a:lnTo>
                  <a:lnTo>
                    <a:pt x="238" y="246"/>
                  </a:lnTo>
                  <a:lnTo>
                    <a:pt x="238" y="215"/>
                  </a:lnTo>
                  <a:lnTo>
                    <a:pt x="268" y="200"/>
                  </a:lnTo>
                  <a:lnTo>
                    <a:pt x="268" y="138"/>
                  </a:lnTo>
                  <a:lnTo>
                    <a:pt x="283" y="123"/>
                  </a:lnTo>
                  <a:lnTo>
                    <a:pt x="313" y="108"/>
                  </a:lnTo>
                  <a:lnTo>
                    <a:pt x="283" y="92"/>
                  </a:lnTo>
                  <a:lnTo>
                    <a:pt x="268" y="31"/>
                  </a:lnTo>
                  <a:lnTo>
                    <a:pt x="253"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40" name="Freeform 556"/>
            <p:cNvSpPr>
              <a:spLocks/>
            </p:cNvSpPr>
            <p:nvPr/>
          </p:nvSpPr>
          <p:spPr bwMode="auto">
            <a:xfrm>
              <a:off x="6637710" y="5469601"/>
              <a:ext cx="131993" cy="218411"/>
            </a:xfrm>
            <a:custGeom>
              <a:avLst/>
              <a:gdLst>
                <a:gd name="T0" fmla="*/ 0 w 135"/>
                <a:gd name="T1" fmla="*/ 0 h 263"/>
                <a:gd name="T2" fmla="*/ 0 w 135"/>
                <a:gd name="T3" fmla="*/ 0 h 263"/>
                <a:gd name="T4" fmla="*/ 0 w 135"/>
                <a:gd name="T5" fmla="*/ 0 h 263"/>
                <a:gd name="T6" fmla="*/ 0 w 135"/>
                <a:gd name="T7" fmla="*/ 0 h 263"/>
                <a:gd name="T8" fmla="*/ 0 w 135"/>
                <a:gd name="T9" fmla="*/ 0 h 263"/>
                <a:gd name="T10" fmla="*/ 0 w 135"/>
                <a:gd name="T11" fmla="*/ 0 h 263"/>
                <a:gd name="T12" fmla="*/ 0 w 135"/>
                <a:gd name="T13" fmla="*/ 0 h 263"/>
                <a:gd name="T14" fmla="*/ 0 w 135"/>
                <a:gd name="T15" fmla="*/ 0 h 263"/>
                <a:gd name="T16" fmla="*/ 0 w 135"/>
                <a:gd name="T17" fmla="*/ 0 h 263"/>
                <a:gd name="T18" fmla="*/ 0 w 135"/>
                <a:gd name="T19" fmla="*/ 0 h 263"/>
                <a:gd name="T20" fmla="*/ 0 w 135"/>
                <a:gd name="T21" fmla="*/ 0 h 263"/>
                <a:gd name="T22" fmla="*/ 0 w 135"/>
                <a:gd name="T23" fmla="*/ 0 h 263"/>
                <a:gd name="T24" fmla="*/ 0 w 135"/>
                <a:gd name="T25" fmla="*/ 0 h 263"/>
                <a:gd name="T26" fmla="*/ 0 w 135"/>
                <a:gd name="T27" fmla="*/ 0 h 263"/>
                <a:gd name="T28" fmla="*/ 0 w 135"/>
                <a:gd name="T29" fmla="*/ 0 h 263"/>
                <a:gd name="T30" fmla="*/ 0 w 135"/>
                <a:gd name="T31" fmla="*/ 0 h 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5" h="263">
                  <a:moveTo>
                    <a:pt x="104" y="0"/>
                  </a:moveTo>
                  <a:lnTo>
                    <a:pt x="89" y="15"/>
                  </a:lnTo>
                  <a:lnTo>
                    <a:pt x="89" y="31"/>
                  </a:lnTo>
                  <a:lnTo>
                    <a:pt x="74" y="62"/>
                  </a:lnTo>
                  <a:lnTo>
                    <a:pt x="30" y="77"/>
                  </a:lnTo>
                  <a:lnTo>
                    <a:pt x="15" y="108"/>
                  </a:lnTo>
                  <a:lnTo>
                    <a:pt x="15" y="170"/>
                  </a:lnTo>
                  <a:lnTo>
                    <a:pt x="15" y="185"/>
                  </a:lnTo>
                  <a:lnTo>
                    <a:pt x="0" y="185"/>
                  </a:lnTo>
                  <a:lnTo>
                    <a:pt x="0" y="247"/>
                  </a:lnTo>
                  <a:lnTo>
                    <a:pt x="15" y="262"/>
                  </a:lnTo>
                  <a:lnTo>
                    <a:pt x="60" y="262"/>
                  </a:lnTo>
                  <a:lnTo>
                    <a:pt x="89" y="170"/>
                  </a:lnTo>
                  <a:lnTo>
                    <a:pt x="119" y="77"/>
                  </a:lnTo>
                  <a:lnTo>
                    <a:pt x="134" y="62"/>
                  </a:lnTo>
                  <a:lnTo>
                    <a:pt x="104"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41" name="Freeform 557"/>
            <p:cNvSpPr>
              <a:spLocks/>
            </p:cNvSpPr>
            <p:nvPr/>
          </p:nvSpPr>
          <p:spPr bwMode="auto">
            <a:xfrm>
              <a:off x="6094080" y="5533580"/>
              <a:ext cx="230427" cy="207380"/>
            </a:xfrm>
            <a:custGeom>
              <a:avLst/>
              <a:gdLst>
                <a:gd name="T0" fmla="*/ 0 w 239"/>
                <a:gd name="T1" fmla="*/ 0 h 247"/>
                <a:gd name="T2" fmla="*/ 0 w 239"/>
                <a:gd name="T3" fmla="*/ 0 h 247"/>
                <a:gd name="T4" fmla="*/ 0 w 239"/>
                <a:gd name="T5" fmla="*/ 0 h 247"/>
                <a:gd name="T6" fmla="*/ 0 w 239"/>
                <a:gd name="T7" fmla="*/ 0 h 247"/>
                <a:gd name="T8" fmla="*/ 0 w 239"/>
                <a:gd name="T9" fmla="*/ 0 h 247"/>
                <a:gd name="T10" fmla="*/ 0 w 239"/>
                <a:gd name="T11" fmla="*/ 0 h 247"/>
                <a:gd name="T12" fmla="*/ 0 w 239"/>
                <a:gd name="T13" fmla="*/ 0 h 247"/>
                <a:gd name="T14" fmla="*/ 0 w 239"/>
                <a:gd name="T15" fmla="*/ 0 h 247"/>
                <a:gd name="T16" fmla="*/ 0 w 239"/>
                <a:gd name="T17" fmla="*/ 0 h 247"/>
                <a:gd name="T18" fmla="*/ 0 w 239"/>
                <a:gd name="T19" fmla="*/ 0 h 247"/>
                <a:gd name="T20" fmla="*/ 0 w 239"/>
                <a:gd name="T21" fmla="*/ 0 h 247"/>
                <a:gd name="T22" fmla="*/ 0 w 239"/>
                <a:gd name="T23" fmla="*/ 0 h 247"/>
                <a:gd name="T24" fmla="*/ 0 w 239"/>
                <a:gd name="T25" fmla="*/ 0 h 247"/>
                <a:gd name="T26" fmla="*/ 0 w 239"/>
                <a:gd name="T27" fmla="*/ 0 h 247"/>
                <a:gd name="T28" fmla="*/ 0 w 239"/>
                <a:gd name="T29" fmla="*/ 0 h 247"/>
                <a:gd name="T30" fmla="*/ 0 w 239"/>
                <a:gd name="T31" fmla="*/ 0 h 247"/>
                <a:gd name="T32" fmla="*/ 0 w 239"/>
                <a:gd name="T33" fmla="*/ 0 h 247"/>
                <a:gd name="T34" fmla="*/ 0 w 239"/>
                <a:gd name="T35" fmla="*/ 0 h 247"/>
                <a:gd name="T36" fmla="*/ 0 w 239"/>
                <a:gd name="T37" fmla="*/ 0 h 247"/>
                <a:gd name="T38" fmla="*/ 0 w 239"/>
                <a:gd name="T39" fmla="*/ 0 h 247"/>
                <a:gd name="T40" fmla="*/ 0 w 239"/>
                <a:gd name="T41" fmla="*/ 0 h 247"/>
                <a:gd name="T42" fmla="*/ 0 w 239"/>
                <a:gd name="T43" fmla="*/ 0 h 2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9" h="247">
                  <a:moveTo>
                    <a:pt x="15" y="0"/>
                  </a:moveTo>
                  <a:lnTo>
                    <a:pt x="0" y="31"/>
                  </a:lnTo>
                  <a:lnTo>
                    <a:pt x="30" y="46"/>
                  </a:lnTo>
                  <a:lnTo>
                    <a:pt x="45" y="123"/>
                  </a:lnTo>
                  <a:lnTo>
                    <a:pt x="60" y="185"/>
                  </a:lnTo>
                  <a:lnTo>
                    <a:pt x="89" y="246"/>
                  </a:lnTo>
                  <a:lnTo>
                    <a:pt x="104" y="231"/>
                  </a:lnTo>
                  <a:lnTo>
                    <a:pt x="104" y="246"/>
                  </a:lnTo>
                  <a:lnTo>
                    <a:pt x="149" y="231"/>
                  </a:lnTo>
                  <a:lnTo>
                    <a:pt x="149" y="169"/>
                  </a:lnTo>
                  <a:lnTo>
                    <a:pt x="149" y="108"/>
                  </a:lnTo>
                  <a:lnTo>
                    <a:pt x="164" y="108"/>
                  </a:lnTo>
                  <a:lnTo>
                    <a:pt x="164" y="46"/>
                  </a:lnTo>
                  <a:lnTo>
                    <a:pt x="193" y="31"/>
                  </a:lnTo>
                  <a:lnTo>
                    <a:pt x="238" y="31"/>
                  </a:lnTo>
                  <a:lnTo>
                    <a:pt x="238" y="15"/>
                  </a:lnTo>
                  <a:lnTo>
                    <a:pt x="208" y="15"/>
                  </a:lnTo>
                  <a:lnTo>
                    <a:pt x="179" y="31"/>
                  </a:lnTo>
                  <a:lnTo>
                    <a:pt x="119" y="15"/>
                  </a:lnTo>
                  <a:lnTo>
                    <a:pt x="45" y="15"/>
                  </a:lnTo>
                  <a:lnTo>
                    <a:pt x="30" y="0"/>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42" name="Freeform 558"/>
            <p:cNvSpPr>
              <a:spLocks/>
            </p:cNvSpPr>
            <p:nvPr/>
          </p:nvSpPr>
          <p:spPr bwMode="auto">
            <a:xfrm>
              <a:off x="6179093" y="5637270"/>
              <a:ext cx="272933" cy="205174"/>
            </a:xfrm>
            <a:custGeom>
              <a:avLst/>
              <a:gdLst>
                <a:gd name="T0" fmla="*/ 0 w 284"/>
                <a:gd name="T1" fmla="*/ 0 h 246"/>
                <a:gd name="T2" fmla="*/ 0 w 284"/>
                <a:gd name="T3" fmla="*/ 0 h 246"/>
                <a:gd name="T4" fmla="*/ 0 w 284"/>
                <a:gd name="T5" fmla="*/ 0 h 246"/>
                <a:gd name="T6" fmla="*/ 0 w 284"/>
                <a:gd name="T7" fmla="*/ 0 h 246"/>
                <a:gd name="T8" fmla="*/ 0 w 284"/>
                <a:gd name="T9" fmla="*/ 0 h 246"/>
                <a:gd name="T10" fmla="*/ 0 w 284"/>
                <a:gd name="T11" fmla="*/ 0 h 246"/>
                <a:gd name="T12" fmla="*/ 0 w 284"/>
                <a:gd name="T13" fmla="*/ 0 h 246"/>
                <a:gd name="T14" fmla="*/ 0 w 284"/>
                <a:gd name="T15" fmla="*/ 0 h 246"/>
                <a:gd name="T16" fmla="*/ 0 w 284"/>
                <a:gd name="T17" fmla="*/ 0 h 246"/>
                <a:gd name="T18" fmla="*/ 0 w 284"/>
                <a:gd name="T19" fmla="*/ 0 h 246"/>
                <a:gd name="T20" fmla="*/ 0 w 284"/>
                <a:gd name="T21" fmla="*/ 0 h 246"/>
                <a:gd name="T22" fmla="*/ 0 w 284"/>
                <a:gd name="T23" fmla="*/ 0 h 246"/>
                <a:gd name="T24" fmla="*/ 0 w 284"/>
                <a:gd name="T25" fmla="*/ 0 h 246"/>
                <a:gd name="T26" fmla="*/ 0 w 284"/>
                <a:gd name="T27" fmla="*/ 0 h 246"/>
                <a:gd name="T28" fmla="*/ 0 w 284"/>
                <a:gd name="T29" fmla="*/ 0 h 246"/>
                <a:gd name="T30" fmla="*/ 0 w 284"/>
                <a:gd name="T31" fmla="*/ 0 h 246"/>
                <a:gd name="T32" fmla="*/ 0 w 284"/>
                <a:gd name="T33" fmla="*/ 0 h 246"/>
                <a:gd name="T34" fmla="*/ 0 w 284"/>
                <a:gd name="T35" fmla="*/ 0 h 246"/>
                <a:gd name="T36" fmla="*/ 0 w 284"/>
                <a:gd name="T37" fmla="*/ 0 h 246"/>
                <a:gd name="T38" fmla="*/ 0 w 284"/>
                <a:gd name="T39" fmla="*/ 0 h 246"/>
                <a:gd name="T40" fmla="*/ 0 w 284"/>
                <a:gd name="T41" fmla="*/ 0 h 246"/>
                <a:gd name="T42" fmla="*/ 0 w 284"/>
                <a:gd name="T43" fmla="*/ 0 h 246"/>
                <a:gd name="T44" fmla="*/ 0 w 284"/>
                <a:gd name="T45" fmla="*/ 0 h 246"/>
                <a:gd name="T46" fmla="*/ 0 w 284"/>
                <a:gd name="T47" fmla="*/ 0 h 246"/>
                <a:gd name="T48" fmla="*/ 0 w 284"/>
                <a:gd name="T49" fmla="*/ 0 h 246"/>
                <a:gd name="T50" fmla="*/ 0 w 284"/>
                <a:gd name="T51" fmla="*/ 0 h 246"/>
                <a:gd name="T52" fmla="*/ 0 w 284"/>
                <a:gd name="T53" fmla="*/ 0 h 246"/>
                <a:gd name="T54" fmla="*/ 0 w 284"/>
                <a:gd name="T55" fmla="*/ 0 h 246"/>
                <a:gd name="T56" fmla="*/ 0 w 284"/>
                <a:gd name="T57" fmla="*/ 0 h 246"/>
                <a:gd name="T58" fmla="*/ 0 w 284"/>
                <a:gd name="T59" fmla="*/ 0 h 246"/>
                <a:gd name="T60" fmla="*/ 0 w 284"/>
                <a:gd name="T61" fmla="*/ 0 h 246"/>
                <a:gd name="T62" fmla="*/ 0 w 284"/>
                <a:gd name="T63" fmla="*/ 0 h 246"/>
                <a:gd name="T64" fmla="*/ 0 w 284"/>
                <a:gd name="T65" fmla="*/ 0 h 246"/>
                <a:gd name="T66" fmla="*/ 0 w 284"/>
                <a:gd name="T67" fmla="*/ 0 h 246"/>
                <a:gd name="T68" fmla="*/ 0 w 284"/>
                <a:gd name="T69" fmla="*/ 0 h 2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84" h="246">
                  <a:moveTo>
                    <a:pt x="0" y="123"/>
                  </a:moveTo>
                  <a:lnTo>
                    <a:pt x="0" y="153"/>
                  </a:lnTo>
                  <a:lnTo>
                    <a:pt x="15" y="199"/>
                  </a:lnTo>
                  <a:lnTo>
                    <a:pt x="15" y="230"/>
                  </a:lnTo>
                  <a:lnTo>
                    <a:pt x="30" y="245"/>
                  </a:lnTo>
                  <a:lnTo>
                    <a:pt x="89" y="230"/>
                  </a:lnTo>
                  <a:lnTo>
                    <a:pt x="104" y="245"/>
                  </a:lnTo>
                  <a:lnTo>
                    <a:pt x="119" y="230"/>
                  </a:lnTo>
                  <a:lnTo>
                    <a:pt x="134" y="230"/>
                  </a:lnTo>
                  <a:lnTo>
                    <a:pt x="149" y="230"/>
                  </a:lnTo>
                  <a:lnTo>
                    <a:pt x="164" y="230"/>
                  </a:lnTo>
                  <a:lnTo>
                    <a:pt x="223" y="184"/>
                  </a:lnTo>
                  <a:lnTo>
                    <a:pt x="253" y="138"/>
                  </a:lnTo>
                  <a:lnTo>
                    <a:pt x="268" y="123"/>
                  </a:lnTo>
                  <a:lnTo>
                    <a:pt x="283" y="92"/>
                  </a:lnTo>
                  <a:lnTo>
                    <a:pt x="268" y="92"/>
                  </a:lnTo>
                  <a:lnTo>
                    <a:pt x="253" y="92"/>
                  </a:lnTo>
                  <a:lnTo>
                    <a:pt x="238" y="77"/>
                  </a:lnTo>
                  <a:lnTo>
                    <a:pt x="253" y="61"/>
                  </a:lnTo>
                  <a:lnTo>
                    <a:pt x="268" y="61"/>
                  </a:lnTo>
                  <a:lnTo>
                    <a:pt x="268" y="15"/>
                  </a:lnTo>
                  <a:lnTo>
                    <a:pt x="268" y="0"/>
                  </a:lnTo>
                  <a:lnTo>
                    <a:pt x="238" y="0"/>
                  </a:lnTo>
                  <a:lnTo>
                    <a:pt x="223" y="0"/>
                  </a:lnTo>
                  <a:lnTo>
                    <a:pt x="179" y="15"/>
                  </a:lnTo>
                  <a:lnTo>
                    <a:pt x="179" y="46"/>
                  </a:lnTo>
                  <a:lnTo>
                    <a:pt x="149" y="61"/>
                  </a:lnTo>
                  <a:lnTo>
                    <a:pt x="104" y="46"/>
                  </a:lnTo>
                  <a:lnTo>
                    <a:pt x="74" y="77"/>
                  </a:lnTo>
                  <a:lnTo>
                    <a:pt x="74" y="61"/>
                  </a:lnTo>
                  <a:lnTo>
                    <a:pt x="60" y="46"/>
                  </a:lnTo>
                  <a:lnTo>
                    <a:pt x="60" y="107"/>
                  </a:lnTo>
                  <a:lnTo>
                    <a:pt x="15" y="123"/>
                  </a:lnTo>
                  <a:lnTo>
                    <a:pt x="15" y="107"/>
                  </a:lnTo>
                  <a:lnTo>
                    <a:pt x="0" y="123"/>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43" name="Freeform 559"/>
            <p:cNvSpPr>
              <a:spLocks/>
            </p:cNvSpPr>
            <p:nvPr/>
          </p:nvSpPr>
          <p:spPr bwMode="auto">
            <a:xfrm>
              <a:off x="6351354" y="5740959"/>
              <a:ext cx="44744" cy="26474"/>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w 46"/>
                <a:gd name="T11" fmla="*/ 0 h 31"/>
                <a:gd name="T12" fmla="*/ 0 w 46"/>
                <a:gd name="T13" fmla="*/ 0 h 31"/>
                <a:gd name="T14" fmla="*/ 0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31">
                  <a:moveTo>
                    <a:pt x="30" y="0"/>
                  </a:moveTo>
                  <a:lnTo>
                    <a:pt x="15" y="0"/>
                  </a:lnTo>
                  <a:lnTo>
                    <a:pt x="0" y="15"/>
                  </a:lnTo>
                  <a:lnTo>
                    <a:pt x="0" y="30"/>
                  </a:lnTo>
                  <a:lnTo>
                    <a:pt x="15" y="30"/>
                  </a:lnTo>
                  <a:lnTo>
                    <a:pt x="30" y="30"/>
                  </a:lnTo>
                  <a:lnTo>
                    <a:pt x="45" y="15"/>
                  </a:lnTo>
                  <a:lnTo>
                    <a:pt x="3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44" name="Freeform 560"/>
            <p:cNvSpPr>
              <a:spLocks/>
            </p:cNvSpPr>
            <p:nvPr/>
          </p:nvSpPr>
          <p:spPr bwMode="auto">
            <a:xfrm>
              <a:off x="6407283" y="5688011"/>
              <a:ext cx="31321" cy="26474"/>
            </a:xfrm>
            <a:custGeom>
              <a:avLst/>
              <a:gdLst>
                <a:gd name="T0" fmla="*/ 0 w 32"/>
                <a:gd name="T1" fmla="*/ 0 h 32"/>
                <a:gd name="T2" fmla="*/ 0 w 32"/>
                <a:gd name="T3" fmla="*/ 0 h 32"/>
                <a:gd name="T4" fmla="*/ 0 w 32"/>
                <a:gd name="T5" fmla="*/ 0 h 32"/>
                <a:gd name="T6" fmla="*/ 0 w 32"/>
                <a:gd name="T7" fmla="*/ 0 h 32"/>
                <a:gd name="T8" fmla="*/ 0 w 32"/>
                <a:gd name="T9" fmla="*/ 0 h 32"/>
                <a:gd name="T10" fmla="*/ 0 w 32"/>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31" y="31"/>
                  </a:moveTo>
                  <a:lnTo>
                    <a:pt x="31" y="0"/>
                  </a:lnTo>
                  <a:lnTo>
                    <a:pt x="16" y="0"/>
                  </a:lnTo>
                  <a:lnTo>
                    <a:pt x="0" y="16"/>
                  </a:lnTo>
                  <a:lnTo>
                    <a:pt x="16" y="31"/>
                  </a:lnTo>
                  <a:lnTo>
                    <a:pt x="31"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45" name="Freeform 561"/>
            <p:cNvSpPr>
              <a:spLocks/>
            </p:cNvSpPr>
            <p:nvPr/>
          </p:nvSpPr>
          <p:spPr bwMode="auto">
            <a:xfrm>
              <a:off x="6237258" y="5560054"/>
              <a:ext cx="158839" cy="143401"/>
            </a:xfrm>
            <a:custGeom>
              <a:avLst/>
              <a:gdLst>
                <a:gd name="T0" fmla="*/ 0 w 165"/>
                <a:gd name="T1" fmla="*/ 0 h 170"/>
                <a:gd name="T2" fmla="*/ 0 w 165"/>
                <a:gd name="T3" fmla="*/ 0 h 170"/>
                <a:gd name="T4" fmla="*/ 0 w 165"/>
                <a:gd name="T5" fmla="*/ 0 h 170"/>
                <a:gd name="T6" fmla="*/ 0 w 165"/>
                <a:gd name="T7" fmla="*/ 0 h 170"/>
                <a:gd name="T8" fmla="*/ 0 w 165"/>
                <a:gd name="T9" fmla="*/ 0 h 170"/>
                <a:gd name="T10" fmla="*/ 0 w 165"/>
                <a:gd name="T11" fmla="*/ 0 h 170"/>
                <a:gd name="T12" fmla="*/ 0 w 165"/>
                <a:gd name="T13" fmla="*/ 0 h 170"/>
                <a:gd name="T14" fmla="*/ 0 w 165"/>
                <a:gd name="T15" fmla="*/ 0 h 170"/>
                <a:gd name="T16" fmla="*/ 0 w 165"/>
                <a:gd name="T17" fmla="*/ 0 h 170"/>
                <a:gd name="T18" fmla="*/ 0 w 165"/>
                <a:gd name="T19" fmla="*/ 0 h 170"/>
                <a:gd name="T20" fmla="*/ 0 w 165"/>
                <a:gd name="T21" fmla="*/ 0 h 170"/>
                <a:gd name="T22" fmla="*/ 0 w 165"/>
                <a:gd name="T23" fmla="*/ 0 h 170"/>
                <a:gd name="T24" fmla="*/ 0 w 165"/>
                <a:gd name="T25" fmla="*/ 0 h 170"/>
                <a:gd name="T26" fmla="*/ 0 w 165"/>
                <a:gd name="T27" fmla="*/ 0 h 170"/>
                <a:gd name="T28" fmla="*/ 0 w 165"/>
                <a:gd name="T29" fmla="*/ 0 h 170"/>
                <a:gd name="T30" fmla="*/ 0 w 165"/>
                <a:gd name="T31" fmla="*/ 0 h 170"/>
                <a:gd name="T32" fmla="*/ 0 w 165"/>
                <a:gd name="T33" fmla="*/ 0 h 170"/>
                <a:gd name="T34" fmla="*/ 0 w 165"/>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5" h="170">
                  <a:moveTo>
                    <a:pt x="164" y="92"/>
                  </a:moveTo>
                  <a:lnTo>
                    <a:pt x="134" y="61"/>
                  </a:lnTo>
                  <a:lnTo>
                    <a:pt x="134" y="46"/>
                  </a:lnTo>
                  <a:lnTo>
                    <a:pt x="119" y="46"/>
                  </a:lnTo>
                  <a:lnTo>
                    <a:pt x="119" y="31"/>
                  </a:lnTo>
                  <a:lnTo>
                    <a:pt x="89" y="0"/>
                  </a:lnTo>
                  <a:lnTo>
                    <a:pt x="45" y="0"/>
                  </a:lnTo>
                  <a:lnTo>
                    <a:pt x="15" y="15"/>
                  </a:lnTo>
                  <a:lnTo>
                    <a:pt x="15" y="77"/>
                  </a:lnTo>
                  <a:lnTo>
                    <a:pt x="0" y="77"/>
                  </a:lnTo>
                  <a:lnTo>
                    <a:pt x="0" y="138"/>
                  </a:lnTo>
                  <a:lnTo>
                    <a:pt x="15" y="154"/>
                  </a:lnTo>
                  <a:lnTo>
                    <a:pt x="15" y="169"/>
                  </a:lnTo>
                  <a:lnTo>
                    <a:pt x="45" y="138"/>
                  </a:lnTo>
                  <a:lnTo>
                    <a:pt x="89" y="154"/>
                  </a:lnTo>
                  <a:lnTo>
                    <a:pt x="119" y="138"/>
                  </a:lnTo>
                  <a:lnTo>
                    <a:pt x="119" y="108"/>
                  </a:lnTo>
                  <a:lnTo>
                    <a:pt x="164" y="92"/>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46" name="Freeform 562"/>
            <p:cNvSpPr>
              <a:spLocks/>
            </p:cNvSpPr>
            <p:nvPr/>
          </p:nvSpPr>
          <p:spPr bwMode="auto">
            <a:xfrm>
              <a:off x="6420706" y="5443127"/>
              <a:ext cx="161075" cy="271359"/>
            </a:xfrm>
            <a:custGeom>
              <a:avLst/>
              <a:gdLst>
                <a:gd name="T0" fmla="*/ 0 w 166"/>
                <a:gd name="T1" fmla="*/ 0 h 324"/>
                <a:gd name="T2" fmla="*/ 0 w 166"/>
                <a:gd name="T3" fmla="*/ 0 h 324"/>
                <a:gd name="T4" fmla="*/ 0 w 166"/>
                <a:gd name="T5" fmla="*/ 0 h 324"/>
                <a:gd name="T6" fmla="*/ 0 w 166"/>
                <a:gd name="T7" fmla="*/ 0 h 324"/>
                <a:gd name="T8" fmla="*/ 0 w 166"/>
                <a:gd name="T9" fmla="*/ 0 h 324"/>
                <a:gd name="T10" fmla="*/ 0 w 166"/>
                <a:gd name="T11" fmla="*/ 0 h 324"/>
                <a:gd name="T12" fmla="*/ 0 w 166"/>
                <a:gd name="T13" fmla="*/ 0 h 324"/>
                <a:gd name="T14" fmla="*/ 0 w 166"/>
                <a:gd name="T15" fmla="*/ 0 h 324"/>
                <a:gd name="T16" fmla="*/ 0 w 166"/>
                <a:gd name="T17" fmla="*/ 0 h 324"/>
                <a:gd name="T18" fmla="*/ 0 w 166"/>
                <a:gd name="T19" fmla="*/ 0 h 324"/>
                <a:gd name="T20" fmla="*/ 0 w 166"/>
                <a:gd name="T21" fmla="*/ 0 h 324"/>
                <a:gd name="T22" fmla="*/ 0 w 166"/>
                <a:gd name="T23" fmla="*/ 0 h 324"/>
                <a:gd name="T24" fmla="*/ 0 w 166"/>
                <a:gd name="T25" fmla="*/ 0 h 324"/>
                <a:gd name="T26" fmla="*/ 0 w 166"/>
                <a:gd name="T27" fmla="*/ 0 h 324"/>
                <a:gd name="T28" fmla="*/ 0 w 166"/>
                <a:gd name="T29" fmla="*/ 0 h 324"/>
                <a:gd name="T30" fmla="*/ 0 w 166"/>
                <a:gd name="T31" fmla="*/ 0 h 324"/>
                <a:gd name="T32" fmla="*/ 0 w 166"/>
                <a:gd name="T33" fmla="*/ 0 h 324"/>
                <a:gd name="T34" fmla="*/ 0 w 166"/>
                <a:gd name="T35" fmla="*/ 0 h 324"/>
                <a:gd name="T36" fmla="*/ 0 w 166"/>
                <a:gd name="T37" fmla="*/ 0 h 324"/>
                <a:gd name="T38" fmla="*/ 0 w 166"/>
                <a:gd name="T39" fmla="*/ 0 h 324"/>
                <a:gd name="T40" fmla="*/ 0 w 166"/>
                <a:gd name="T41" fmla="*/ 0 h 324"/>
                <a:gd name="T42" fmla="*/ 0 w 166"/>
                <a:gd name="T43" fmla="*/ 0 h 324"/>
                <a:gd name="T44" fmla="*/ 0 w 166"/>
                <a:gd name="T45" fmla="*/ 0 h 324"/>
                <a:gd name="T46" fmla="*/ 0 w 166"/>
                <a:gd name="T47" fmla="*/ 0 h 324"/>
                <a:gd name="T48" fmla="*/ 0 w 166"/>
                <a:gd name="T49" fmla="*/ 0 h 324"/>
                <a:gd name="T50" fmla="*/ 0 w 166"/>
                <a:gd name="T51" fmla="*/ 0 h 324"/>
                <a:gd name="T52" fmla="*/ 0 w 166"/>
                <a:gd name="T53" fmla="*/ 0 h 324"/>
                <a:gd name="T54" fmla="*/ 0 w 166"/>
                <a:gd name="T55" fmla="*/ 0 h 324"/>
                <a:gd name="T56" fmla="*/ 0 w 166"/>
                <a:gd name="T57" fmla="*/ 0 h 324"/>
                <a:gd name="T58" fmla="*/ 0 w 166"/>
                <a:gd name="T59" fmla="*/ 0 h 3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6" h="324">
                  <a:moveTo>
                    <a:pt x="165" y="0"/>
                  </a:moveTo>
                  <a:lnTo>
                    <a:pt x="105" y="15"/>
                  </a:lnTo>
                  <a:lnTo>
                    <a:pt x="75" y="15"/>
                  </a:lnTo>
                  <a:lnTo>
                    <a:pt x="75" y="31"/>
                  </a:lnTo>
                  <a:lnTo>
                    <a:pt x="75" y="46"/>
                  </a:lnTo>
                  <a:lnTo>
                    <a:pt x="75" y="62"/>
                  </a:lnTo>
                  <a:lnTo>
                    <a:pt x="90" y="62"/>
                  </a:lnTo>
                  <a:lnTo>
                    <a:pt x="90" y="108"/>
                  </a:lnTo>
                  <a:lnTo>
                    <a:pt x="75" y="123"/>
                  </a:lnTo>
                  <a:lnTo>
                    <a:pt x="75" y="138"/>
                  </a:lnTo>
                  <a:lnTo>
                    <a:pt x="60" y="108"/>
                  </a:lnTo>
                  <a:lnTo>
                    <a:pt x="60" y="77"/>
                  </a:lnTo>
                  <a:lnTo>
                    <a:pt x="45" y="62"/>
                  </a:lnTo>
                  <a:lnTo>
                    <a:pt x="0" y="92"/>
                  </a:lnTo>
                  <a:lnTo>
                    <a:pt x="30" y="123"/>
                  </a:lnTo>
                  <a:lnTo>
                    <a:pt x="30" y="185"/>
                  </a:lnTo>
                  <a:lnTo>
                    <a:pt x="30" y="200"/>
                  </a:lnTo>
                  <a:lnTo>
                    <a:pt x="15" y="231"/>
                  </a:lnTo>
                  <a:lnTo>
                    <a:pt x="15" y="246"/>
                  </a:lnTo>
                  <a:lnTo>
                    <a:pt x="15" y="292"/>
                  </a:lnTo>
                  <a:lnTo>
                    <a:pt x="15" y="323"/>
                  </a:lnTo>
                  <a:lnTo>
                    <a:pt x="30" y="323"/>
                  </a:lnTo>
                  <a:lnTo>
                    <a:pt x="30" y="292"/>
                  </a:lnTo>
                  <a:lnTo>
                    <a:pt x="75" y="277"/>
                  </a:lnTo>
                  <a:lnTo>
                    <a:pt x="75" y="261"/>
                  </a:lnTo>
                  <a:lnTo>
                    <a:pt x="75" y="231"/>
                  </a:lnTo>
                  <a:lnTo>
                    <a:pt x="60" y="185"/>
                  </a:lnTo>
                  <a:lnTo>
                    <a:pt x="135" y="123"/>
                  </a:lnTo>
                  <a:lnTo>
                    <a:pt x="150" y="123"/>
                  </a:lnTo>
                  <a:lnTo>
                    <a:pt x="16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47" name="Freeform 563"/>
            <p:cNvSpPr>
              <a:spLocks/>
            </p:cNvSpPr>
            <p:nvPr/>
          </p:nvSpPr>
          <p:spPr bwMode="auto">
            <a:xfrm>
              <a:off x="6322271" y="5507106"/>
              <a:ext cx="129756" cy="132370"/>
            </a:xfrm>
            <a:custGeom>
              <a:avLst/>
              <a:gdLst>
                <a:gd name="T0" fmla="*/ 0 w 134"/>
                <a:gd name="T1" fmla="*/ 0 h 155"/>
                <a:gd name="T2" fmla="*/ 0 w 134"/>
                <a:gd name="T3" fmla="*/ 0 h 155"/>
                <a:gd name="T4" fmla="*/ 0 w 134"/>
                <a:gd name="T5" fmla="*/ 0 h 155"/>
                <a:gd name="T6" fmla="*/ 0 w 134"/>
                <a:gd name="T7" fmla="*/ 0 h 155"/>
                <a:gd name="T8" fmla="*/ 0 w 134"/>
                <a:gd name="T9" fmla="*/ 0 h 155"/>
                <a:gd name="T10" fmla="*/ 0 w 134"/>
                <a:gd name="T11" fmla="*/ 0 h 155"/>
                <a:gd name="T12" fmla="*/ 0 w 134"/>
                <a:gd name="T13" fmla="*/ 0 h 155"/>
                <a:gd name="T14" fmla="*/ 0 w 134"/>
                <a:gd name="T15" fmla="*/ 0 h 155"/>
                <a:gd name="T16" fmla="*/ 0 w 134"/>
                <a:gd name="T17" fmla="*/ 0 h 155"/>
                <a:gd name="T18" fmla="*/ 0 w 134"/>
                <a:gd name="T19" fmla="*/ 0 h 155"/>
                <a:gd name="T20" fmla="*/ 0 w 134"/>
                <a:gd name="T21" fmla="*/ 0 h 155"/>
                <a:gd name="T22" fmla="*/ 0 w 134"/>
                <a:gd name="T23" fmla="*/ 0 h 155"/>
                <a:gd name="T24" fmla="*/ 0 w 134"/>
                <a:gd name="T25" fmla="*/ 0 h 155"/>
                <a:gd name="T26" fmla="*/ 0 w 134"/>
                <a:gd name="T27" fmla="*/ 0 h 155"/>
                <a:gd name="T28" fmla="*/ 0 w 134"/>
                <a:gd name="T29" fmla="*/ 0 h 155"/>
                <a:gd name="T30" fmla="*/ 0 w 134"/>
                <a:gd name="T31" fmla="*/ 0 h 155"/>
                <a:gd name="T32" fmla="*/ 0 w 134"/>
                <a:gd name="T33" fmla="*/ 0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4" h="155">
                  <a:moveTo>
                    <a:pt x="103" y="15"/>
                  </a:moveTo>
                  <a:lnTo>
                    <a:pt x="74" y="0"/>
                  </a:lnTo>
                  <a:lnTo>
                    <a:pt x="74" y="31"/>
                  </a:lnTo>
                  <a:lnTo>
                    <a:pt x="59" y="31"/>
                  </a:lnTo>
                  <a:lnTo>
                    <a:pt x="30" y="62"/>
                  </a:lnTo>
                  <a:lnTo>
                    <a:pt x="0" y="62"/>
                  </a:lnTo>
                  <a:lnTo>
                    <a:pt x="30" y="92"/>
                  </a:lnTo>
                  <a:lnTo>
                    <a:pt x="30" y="108"/>
                  </a:lnTo>
                  <a:lnTo>
                    <a:pt x="44" y="108"/>
                  </a:lnTo>
                  <a:lnTo>
                    <a:pt x="44" y="123"/>
                  </a:lnTo>
                  <a:lnTo>
                    <a:pt x="74" y="154"/>
                  </a:lnTo>
                  <a:lnTo>
                    <a:pt x="89" y="154"/>
                  </a:lnTo>
                  <a:lnTo>
                    <a:pt x="118" y="154"/>
                  </a:lnTo>
                  <a:lnTo>
                    <a:pt x="133" y="123"/>
                  </a:lnTo>
                  <a:lnTo>
                    <a:pt x="133" y="108"/>
                  </a:lnTo>
                  <a:lnTo>
                    <a:pt x="133" y="46"/>
                  </a:lnTo>
                  <a:lnTo>
                    <a:pt x="103"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48" name="Oval 564"/>
            <p:cNvSpPr>
              <a:spLocks noChangeArrowheads="1"/>
            </p:cNvSpPr>
            <p:nvPr/>
          </p:nvSpPr>
          <p:spPr bwMode="auto">
            <a:xfrm>
              <a:off x="6796549" y="5560054"/>
              <a:ext cx="13423" cy="13237"/>
            </a:xfrm>
            <a:prstGeom prst="ellipse">
              <a:avLst/>
            </a:prstGeom>
            <a:solidFill>
              <a:schemeClr val="bg1">
                <a:lumMod val="75000"/>
              </a:schemeClr>
            </a:solidFill>
            <a:ln w="3175" cap="rnd" algn="ctr">
              <a:solidFill>
                <a:schemeClr val="bg1"/>
              </a:solidFill>
              <a:round/>
              <a:headEnd/>
              <a:tailEnd/>
            </a:ln>
            <a:effectLst/>
          </p:spPr>
          <p:txBody>
            <a:bodyPr/>
            <a:lstStyle/>
            <a:p>
              <a:pPr defTabSz="685800">
                <a:spcBef>
                  <a:spcPct val="50000"/>
                </a:spcBef>
                <a:defRPr/>
              </a:pPr>
              <a:endParaRPr lang="en-US" sz="3000" dirty="0">
                <a:solidFill>
                  <a:prstClr val="black"/>
                </a:solidFill>
                <a:latin typeface="Calibri" panose="020F0502020204030204"/>
              </a:endParaRPr>
            </a:p>
          </p:txBody>
        </p:sp>
        <p:sp>
          <p:nvSpPr>
            <p:cNvPr id="949" name="Oval 565"/>
            <p:cNvSpPr>
              <a:spLocks noChangeArrowheads="1"/>
            </p:cNvSpPr>
            <p:nvPr/>
          </p:nvSpPr>
          <p:spPr bwMode="auto">
            <a:xfrm>
              <a:off x="6780889" y="5586528"/>
              <a:ext cx="15660" cy="11031"/>
            </a:xfrm>
            <a:prstGeom prst="ellipse">
              <a:avLst/>
            </a:prstGeom>
            <a:solidFill>
              <a:schemeClr val="bg1">
                <a:lumMod val="75000"/>
              </a:schemeClr>
            </a:solidFill>
            <a:ln w="3175" cap="rnd" algn="ctr">
              <a:solidFill>
                <a:schemeClr val="bg1"/>
              </a:solidFill>
              <a:round/>
              <a:headEnd/>
              <a:tailEnd/>
            </a:ln>
            <a:effectLst/>
          </p:spPr>
          <p:txBody>
            <a:bodyPr/>
            <a:lstStyle/>
            <a:p>
              <a:pPr defTabSz="685800">
                <a:spcBef>
                  <a:spcPct val="50000"/>
                </a:spcBef>
                <a:defRPr/>
              </a:pPr>
              <a:endParaRPr lang="en-US" sz="3000" dirty="0">
                <a:solidFill>
                  <a:prstClr val="black"/>
                </a:solidFill>
                <a:latin typeface="Calibri" panose="020F0502020204030204"/>
              </a:endParaRPr>
            </a:p>
          </p:txBody>
        </p:sp>
        <p:sp>
          <p:nvSpPr>
            <p:cNvPr id="950" name="Freeform 566"/>
            <p:cNvSpPr>
              <a:spLocks/>
            </p:cNvSpPr>
            <p:nvPr/>
          </p:nvSpPr>
          <p:spPr bwMode="auto">
            <a:xfrm>
              <a:off x="6780889" y="5584322"/>
              <a:ext cx="17897" cy="1544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0"/>
                  </a:lnTo>
                  <a:lnTo>
                    <a:pt x="16" y="16"/>
                  </a:lnTo>
                  <a:lnTo>
                    <a:pt x="16"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51" name="Line 567"/>
            <p:cNvSpPr>
              <a:spLocks noChangeShapeType="1"/>
            </p:cNvSpPr>
            <p:nvPr/>
          </p:nvSpPr>
          <p:spPr bwMode="auto">
            <a:xfrm>
              <a:off x="6809972" y="5560054"/>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952" name="Line 568"/>
            <p:cNvSpPr>
              <a:spLocks noChangeShapeType="1"/>
            </p:cNvSpPr>
            <p:nvPr/>
          </p:nvSpPr>
          <p:spPr bwMode="auto">
            <a:xfrm>
              <a:off x="6481109" y="4779071"/>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953" name="Line 569"/>
            <p:cNvSpPr>
              <a:spLocks noChangeShapeType="1"/>
            </p:cNvSpPr>
            <p:nvPr/>
          </p:nvSpPr>
          <p:spPr bwMode="auto">
            <a:xfrm>
              <a:off x="6481109" y="4779071"/>
              <a:ext cx="0" cy="11031"/>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954" name="Line 570"/>
            <p:cNvSpPr>
              <a:spLocks noChangeShapeType="1"/>
            </p:cNvSpPr>
            <p:nvPr/>
          </p:nvSpPr>
          <p:spPr bwMode="auto">
            <a:xfrm>
              <a:off x="6496769" y="4779071"/>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955" name="Freeform 571"/>
            <p:cNvSpPr>
              <a:spLocks/>
            </p:cNvSpPr>
            <p:nvPr/>
          </p:nvSpPr>
          <p:spPr bwMode="auto">
            <a:xfrm>
              <a:off x="6624288" y="5072491"/>
              <a:ext cx="29083" cy="26474"/>
            </a:xfrm>
            <a:custGeom>
              <a:avLst/>
              <a:gdLst>
                <a:gd name="T0" fmla="*/ 0 w 31"/>
                <a:gd name="T1" fmla="*/ 0 h 31"/>
                <a:gd name="T2" fmla="*/ 0 w 31"/>
                <a:gd name="T3" fmla="*/ 0 h 31"/>
                <a:gd name="T4" fmla="*/ 0 w 31"/>
                <a:gd name="T5" fmla="*/ 0 h 31"/>
                <a:gd name="T6" fmla="*/ 0 w 31"/>
                <a:gd name="T7" fmla="*/ 0 h 31"/>
                <a:gd name="T8" fmla="*/ 0 w 31"/>
                <a:gd name="T9" fmla="*/ 0 h 31"/>
                <a:gd name="T10" fmla="*/ 0 w 31"/>
                <a:gd name="T11" fmla="*/ 0 h 31"/>
                <a:gd name="T12" fmla="*/ 0 w 31"/>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1">
                  <a:moveTo>
                    <a:pt x="15" y="0"/>
                  </a:moveTo>
                  <a:lnTo>
                    <a:pt x="0" y="0"/>
                  </a:lnTo>
                  <a:lnTo>
                    <a:pt x="0" y="15"/>
                  </a:lnTo>
                  <a:lnTo>
                    <a:pt x="0" y="30"/>
                  </a:lnTo>
                  <a:lnTo>
                    <a:pt x="30" y="15"/>
                  </a:lnTo>
                  <a:lnTo>
                    <a:pt x="15" y="15"/>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56" name="Freeform 572"/>
            <p:cNvSpPr>
              <a:spLocks/>
            </p:cNvSpPr>
            <p:nvPr/>
          </p:nvSpPr>
          <p:spPr bwMode="auto">
            <a:xfrm>
              <a:off x="6465449" y="4982038"/>
              <a:ext cx="259510" cy="233853"/>
            </a:xfrm>
            <a:custGeom>
              <a:avLst/>
              <a:gdLst>
                <a:gd name="T0" fmla="*/ 0 w 270"/>
                <a:gd name="T1" fmla="*/ 0 h 278"/>
                <a:gd name="T2" fmla="*/ 0 w 270"/>
                <a:gd name="T3" fmla="*/ 0 h 278"/>
                <a:gd name="T4" fmla="*/ 0 w 270"/>
                <a:gd name="T5" fmla="*/ 0 h 278"/>
                <a:gd name="T6" fmla="*/ 0 w 270"/>
                <a:gd name="T7" fmla="*/ 0 h 278"/>
                <a:gd name="T8" fmla="*/ 0 w 270"/>
                <a:gd name="T9" fmla="*/ 0 h 278"/>
                <a:gd name="T10" fmla="*/ 0 w 270"/>
                <a:gd name="T11" fmla="*/ 0 h 278"/>
                <a:gd name="T12" fmla="*/ 0 w 270"/>
                <a:gd name="T13" fmla="*/ 0 h 278"/>
                <a:gd name="T14" fmla="*/ 0 w 270"/>
                <a:gd name="T15" fmla="*/ 0 h 278"/>
                <a:gd name="T16" fmla="*/ 0 w 270"/>
                <a:gd name="T17" fmla="*/ 0 h 278"/>
                <a:gd name="T18" fmla="*/ 0 w 270"/>
                <a:gd name="T19" fmla="*/ 0 h 278"/>
                <a:gd name="T20" fmla="*/ 0 w 270"/>
                <a:gd name="T21" fmla="*/ 0 h 278"/>
                <a:gd name="T22" fmla="*/ 0 w 270"/>
                <a:gd name="T23" fmla="*/ 0 h 278"/>
                <a:gd name="T24" fmla="*/ 0 w 270"/>
                <a:gd name="T25" fmla="*/ 0 h 278"/>
                <a:gd name="T26" fmla="*/ 0 w 270"/>
                <a:gd name="T27" fmla="*/ 0 h 278"/>
                <a:gd name="T28" fmla="*/ 0 w 270"/>
                <a:gd name="T29" fmla="*/ 0 h 278"/>
                <a:gd name="T30" fmla="*/ 0 w 270"/>
                <a:gd name="T31" fmla="*/ 0 h 278"/>
                <a:gd name="T32" fmla="*/ 0 w 270"/>
                <a:gd name="T33" fmla="*/ 0 h 278"/>
                <a:gd name="T34" fmla="*/ 0 w 270"/>
                <a:gd name="T35" fmla="*/ 0 h 278"/>
                <a:gd name="T36" fmla="*/ 0 w 270"/>
                <a:gd name="T37" fmla="*/ 0 h 278"/>
                <a:gd name="T38" fmla="*/ 0 w 270"/>
                <a:gd name="T39" fmla="*/ 0 h 278"/>
                <a:gd name="T40" fmla="*/ 0 w 270"/>
                <a:gd name="T41" fmla="*/ 0 h 278"/>
                <a:gd name="T42" fmla="*/ 0 w 270"/>
                <a:gd name="T43" fmla="*/ 0 h 278"/>
                <a:gd name="T44" fmla="*/ 0 w 270"/>
                <a:gd name="T45" fmla="*/ 0 h 278"/>
                <a:gd name="T46" fmla="*/ 0 w 270"/>
                <a:gd name="T47" fmla="*/ 0 h 278"/>
                <a:gd name="T48" fmla="*/ 0 w 270"/>
                <a:gd name="T49" fmla="*/ 0 h 278"/>
                <a:gd name="T50" fmla="*/ 0 w 270"/>
                <a:gd name="T51" fmla="*/ 0 h 278"/>
                <a:gd name="T52" fmla="*/ 0 w 270"/>
                <a:gd name="T53" fmla="*/ 0 h 2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0" h="278">
                  <a:moveTo>
                    <a:pt x="164" y="108"/>
                  </a:moveTo>
                  <a:lnTo>
                    <a:pt x="179" y="108"/>
                  </a:lnTo>
                  <a:lnTo>
                    <a:pt x="149" y="62"/>
                  </a:lnTo>
                  <a:lnTo>
                    <a:pt x="120" y="62"/>
                  </a:lnTo>
                  <a:lnTo>
                    <a:pt x="105" y="0"/>
                  </a:lnTo>
                  <a:lnTo>
                    <a:pt x="75" y="15"/>
                  </a:lnTo>
                  <a:lnTo>
                    <a:pt x="60" y="31"/>
                  </a:lnTo>
                  <a:lnTo>
                    <a:pt x="60" y="92"/>
                  </a:lnTo>
                  <a:lnTo>
                    <a:pt x="30" y="108"/>
                  </a:lnTo>
                  <a:lnTo>
                    <a:pt x="30" y="139"/>
                  </a:lnTo>
                  <a:lnTo>
                    <a:pt x="30" y="169"/>
                  </a:lnTo>
                  <a:lnTo>
                    <a:pt x="0" y="185"/>
                  </a:lnTo>
                  <a:lnTo>
                    <a:pt x="30" y="200"/>
                  </a:lnTo>
                  <a:lnTo>
                    <a:pt x="60" y="262"/>
                  </a:lnTo>
                  <a:lnTo>
                    <a:pt x="90" y="262"/>
                  </a:lnTo>
                  <a:lnTo>
                    <a:pt x="120" y="277"/>
                  </a:lnTo>
                  <a:lnTo>
                    <a:pt x="135" y="262"/>
                  </a:lnTo>
                  <a:lnTo>
                    <a:pt x="149" y="262"/>
                  </a:lnTo>
                  <a:lnTo>
                    <a:pt x="164" y="262"/>
                  </a:lnTo>
                  <a:lnTo>
                    <a:pt x="179" y="246"/>
                  </a:lnTo>
                  <a:lnTo>
                    <a:pt x="224" y="246"/>
                  </a:lnTo>
                  <a:lnTo>
                    <a:pt x="269" y="185"/>
                  </a:lnTo>
                  <a:lnTo>
                    <a:pt x="239" y="200"/>
                  </a:lnTo>
                  <a:lnTo>
                    <a:pt x="194" y="169"/>
                  </a:lnTo>
                  <a:lnTo>
                    <a:pt x="164" y="139"/>
                  </a:lnTo>
                  <a:lnTo>
                    <a:pt x="164" y="123"/>
                  </a:lnTo>
                  <a:lnTo>
                    <a:pt x="164" y="108"/>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57" name="Freeform 573"/>
            <p:cNvSpPr>
              <a:spLocks/>
            </p:cNvSpPr>
            <p:nvPr/>
          </p:nvSpPr>
          <p:spPr bwMode="auto">
            <a:xfrm>
              <a:off x="6407283" y="5277664"/>
              <a:ext cx="174498" cy="180906"/>
            </a:xfrm>
            <a:custGeom>
              <a:avLst/>
              <a:gdLst>
                <a:gd name="T0" fmla="*/ 0 w 181"/>
                <a:gd name="T1" fmla="*/ 0 h 216"/>
                <a:gd name="T2" fmla="*/ 0 w 181"/>
                <a:gd name="T3" fmla="*/ 0 h 216"/>
                <a:gd name="T4" fmla="*/ 0 w 181"/>
                <a:gd name="T5" fmla="*/ 0 h 216"/>
                <a:gd name="T6" fmla="*/ 0 w 181"/>
                <a:gd name="T7" fmla="*/ 0 h 216"/>
                <a:gd name="T8" fmla="*/ 0 w 181"/>
                <a:gd name="T9" fmla="*/ 0 h 216"/>
                <a:gd name="T10" fmla="*/ 0 w 181"/>
                <a:gd name="T11" fmla="*/ 0 h 216"/>
                <a:gd name="T12" fmla="*/ 0 w 181"/>
                <a:gd name="T13" fmla="*/ 0 h 216"/>
                <a:gd name="T14" fmla="*/ 0 w 181"/>
                <a:gd name="T15" fmla="*/ 0 h 216"/>
                <a:gd name="T16" fmla="*/ 0 w 181"/>
                <a:gd name="T17" fmla="*/ 0 h 216"/>
                <a:gd name="T18" fmla="*/ 0 w 181"/>
                <a:gd name="T19" fmla="*/ 0 h 216"/>
                <a:gd name="T20" fmla="*/ 0 w 181"/>
                <a:gd name="T21" fmla="*/ 0 h 216"/>
                <a:gd name="T22" fmla="*/ 0 w 181"/>
                <a:gd name="T23" fmla="*/ 0 h 216"/>
                <a:gd name="T24" fmla="*/ 0 w 181"/>
                <a:gd name="T25" fmla="*/ 0 h 216"/>
                <a:gd name="T26" fmla="*/ 0 w 181"/>
                <a:gd name="T27" fmla="*/ 0 h 216"/>
                <a:gd name="T28" fmla="*/ 0 w 181"/>
                <a:gd name="T29" fmla="*/ 0 h 216"/>
                <a:gd name="T30" fmla="*/ 0 w 181"/>
                <a:gd name="T31" fmla="*/ 0 h 216"/>
                <a:gd name="T32" fmla="*/ 0 w 181"/>
                <a:gd name="T33" fmla="*/ 0 h 216"/>
                <a:gd name="T34" fmla="*/ 0 w 181"/>
                <a:gd name="T35" fmla="*/ 0 h 216"/>
                <a:gd name="T36" fmla="*/ 0 w 181"/>
                <a:gd name="T37" fmla="*/ 0 h 216"/>
                <a:gd name="T38" fmla="*/ 0 w 181"/>
                <a:gd name="T39" fmla="*/ 0 h 216"/>
                <a:gd name="T40" fmla="*/ 0 w 181"/>
                <a:gd name="T41" fmla="*/ 0 h 216"/>
                <a:gd name="T42" fmla="*/ 0 w 181"/>
                <a:gd name="T43" fmla="*/ 0 h 216"/>
                <a:gd name="T44" fmla="*/ 0 w 181"/>
                <a:gd name="T45" fmla="*/ 0 h 216"/>
                <a:gd name="T46" fmla="*/ 0 w 181"/>
                <a:gd name="T47" fmla="*/ 0 h 216"/>
                <a:gd name="T48" fmla="*/ 0 w 181"/>
                <a:gd name="T49" fmla="*/ 0 h 216"/>
                <a:gd name="T50" fmla="*/ 0 w 181"/>
                <a:gd name="T51" fmla="*/ 0 h 216"/>
                <a:gd name="T52" fmla="*/ 0 w 181"/>
                <a:gd name="T53" fmla="*/ 0 h 216"/>
                <a:gd name="T54" fmla="*/ 0 w 181"/>
                <a:gd name="T55" fmla="*/ 0 h 2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1" h="216">
                  <a:moveTo>
                    <a:pt x="180" y="77"/>
                  </a:moveTo>
                  <a:lnTo>
                    <a:pt x="150" y="61"/>
                  </a:lnTo>
                  <a:lnTo>
                    <a:pt x="135" y="46"/>
                  </a:lnTo>
                  <a:lnTo>
                    <a:pt x="90" y="0"/>
                  </a:lnTo>
                  <a:lnTo>
                    <a:pt x="75" y="15"/>
                  </a:lnTo>
                  <a:lnTo>
                    <a:pt x="75" y="31"/>
                  </a:lnTo>
                  <a:lnTo>
                    <a:pt x="45" y="46"/>
                  </a:lnTo>
                  <a:lnTo>
                    <a:pt x="45" y="15"/>
                  </a:lnTo>
                  <a:lnTo>
                    <a:pt x="15" y="15"/>
                  </a:lnTo>
                  <a:lnTo>
                    <a:pt x="15" y="31"/>
                  </a:lnTo>
                  <a:lnTo>
                    <a:pt x="30" y="46"/>
                  </a:lnTo>
                  <a:lnTo>
                    <a:pt x="15" y="61"/>
                  </a:lnTo>
                  <a:lnTo>
                    <a:pt x="0" y="61"/>
                  </a:lnTo>
                  <a:lnTo>
                    <a:pt x="15" y="108"/>
                  </a:lnTo>
                  <a:lnTo>
                    <a:pt x="0" y="108"/>
                  </a:lnTo>
                  <a:lnTo>
                    <a:pt x="30" y="123"/>
                  </a:lnTo>
                  <a:lnTo>
                    <a:pt x="30" y="138"/>
                  </a:lnTo>
                  <a:lnTo>
                    <a:pt x="60" y="169"/>
                  </a:lnTo>
                  <a:lnTo>
                    <a:pt x="75" y="184"/>
                  </a:lnTo>
                  <a:lnTo>
                    <a:pt x="90" y="184"/>
                  </a:lnTo>
                  <a:lnTo>
                    <a:pt x="90" y="215"/>
                  </a:lnTo>
                  <a:lnTo>
                    <a:pt x="120" y="215"/>
                  </a:lnTo>
                  <a:lnTo>
                    <a:pt x="180" y="200"/>
                  </a:lnTo>
                  <a:lnTo>
                    <a:pt x="180" y="169"/>
                  </a:lnTo>
                  <a:lnTo>
                    <a:pt x="165" y="154"/>
                  </a:lnTo>
                  <a:lnTo>
                    <a:pt x="180" y="123"/>
                  </a:lnTo>
                  <a:lnTo>
                    <a:pt x="165" y="108"/>
                  </a:lnTo>
                  <a:lnTo>
                    <a:pt x="180" y="77"/>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58" name="Freeform 574"/>
            <p:cNvSpPr>
              <a:spLocks/>
            </p:cNvSpPr>
            <p:nvPr/>
          </p:nvSpPr>
          <p:spPr bwMode="auto">
            <a:xfrm>
              <a:off x="6608628" y="5072491"/>
              <a:ext cx="172262" cy="218411"/>
            </a:xfrm>
            <a:custGeom>
              <a:avLst/>
              <a:gdLst>
                <a:gd name="T0" fmla="*/ 0 w 180"/>
                <a:gd name="T1" fmla="*/ 0 h 262"/>
                <a:gd name="T2" fmla="*/ 0 w 180"/>
                <a:gd name="T3" fmla="*/ 0 h 262"/>
                <a:gd name="T4" fmla="*/ 0 w 180"/>
                <a:gd name="T5" fmla="*/ 0 h 262"/>
                <a:gd name="T6" fmla="*/ 0 w 180"/>
                <a:gd name="T7" fmla="*/ 0 h 262"/>
                <a:gd name="T8" fmla="*/ 0 w 180"/>
                <a:gd name="T9" fmla="*/ 0 h 262"/>
                <a:gd name="T10" fmla="*/ 0 w 180"/>
                <a:gd name="T11" fmla="*/ 0 h 262"/>
                <a:gd name="T12" fmla="*/ 0 w 180"/>
                <a:gd name="T13" fmla="*/ 0 h 262"/>
                <a:gd name="T14" fmla="*/ 0 w 180"/>
                <a:gd name="T15" fmla="*/ 0 h 262"/>
                <a:gd name="T16" fmla="*/ 0 w 180"/>
                <a:gd name="T17" fmla="*/ 0 h 262"/>
                <a:gd name="T18" fmla="*/ 0 w 180"/>
                <a:gd name="T19" fmla="*/ 0 h 262"/>
                <a:gd name="T20" fmla="*/ 0 w 180"/>
                <a:gd name="T21" fmla="*/ 0 h 262"/>
                <a:gd name="T22" fmla="*/ 0 w 180"/>
                <a:gd name="T23" fmla="*/ 0 h 262"/>
                <a:gd name="T24" fmla="*/ 0 w 180"/>
                <a:gd name="T25" fmla="*/ 0 h 262"/>
                <a:gd name="T26" fmla="*/ 0 w 180"/>
                <a:gd name="T27" fmla="*/ 0 h 262"/>
                <a:gd name="T28" fmla="*/ 0 w 180"/>
                <a:gd name="T29" fmla="*/ 0 h 262"/>
                <a:gd name="T30" fmla="*/ 0 w 180"/>
                <a:gd name="T31" fmla="*/ 0 h 262"/>
                <a:gd name="T32" fmla="*/ 0 w 180"/>
                <a:gd name="T33" fmla="*/ 0 h 262"/>
                <a:gd name="T34" fmla="*/ 0 w 180"/>
                <a:gd name="T35" fmla="*/ 0 h 262"/>
                <a:gd name="T36" fmla="*/ 0 w 180"/>
                <a:gd name="T37" fmla="*/ 0 h 262"/>
                <a:gd name="T38" fmla="*/ 0 w 180"/>
                <a:gd name="T39" fmla="*/ 0 h 262"/>
                <a:gd name="T40" fmla="*/ 0 w 180"/>
                <a:gd name="T41" fmla="*/ 0 h 262"/>
                <a:gd name="T42" fmla="*/ 0 w 180"/>
                <a:gd name="T43" fmla="*/ 0 h 262"/>
                <a:gd name="T44" fmla="*/ 0 w 180"/>
                <a:gd name="T45" fmla="*/ 0 h 262"/>
                <a:gd name="T46" fmla="*/ 0 w 180"/>
                <a:gd name="T47" fmla="*/ 0 h 262"/>
                <a:gd name="T48" fmla="*/ 0 w 180"/>
                <a:gd name="T49" fmla="*/ 0 h 262"/>
                <a:gd name="T50" fmla="*/ 0 w 180"/>
                <a:gd name="T51" fmla="*/ 0 h 262"/>
                <a:gd name="T52" fmla="*/ 0 w 180"/>
                <a:gd name="T53" fmla="*/ 0 h 262"/>
                <a:gd name="T54" fmla="*/ 0 w 180"/>
                <a:gd name="T55" fmla="*/ 0 h 2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0" h="262">
                  <a:moveTo>
                    <a:pt x="179" y="0"/>
                  </a:moveTo>
                  <a:lnTo>
                    <a:pt x="164" y="0"/>
                  </a:lnTo>
                  <a:lnTo>
                    <a:pt x="149" y="15"/>
                  </a:lnTo>
                  <a:lnTo>
                    <a:pt x="134" y="15"/>
                  </a:lnTo>
                  <a:lnTo>
                    <a:pt x="119" y="15"/>
                  </a:lnTo>
                  <a:lnTo>
                    <a:pt x="75" y="31"/>
                  </a:lnTo>
                  <a:lnTo>
                    <a:pt x="60" y="31"/>
                  </a:lnTo>
                  <a:lnTo>
                    <a:pt x="45" y="15"/>
                  </a:lnTo>
                  <a:lnTo>
                    <a:pt x="15" y="31"/>
                  </a:lnTo>
                  <a:lnTo>
                    <a:pt x="45" y="61"/>
                  </a:lnTo>
                  <a:lnTo>
                    <a:pt x="90" y="92"/>
                  </a:lnTo>
                  <a:lnTo>
                    <a:pt x="119" y="77"/>
                  </a:lnTo>
                  <a:lnTo>
                    <a:pt x="75" y="138"/>
                  </a:lnTo>
                  <a:lnTo>
                    <a:pt x="30" y="138"/>
                  </a:lnTo>
                  <a:lnTo>
                    <a:pt x="15" y="154"/>
                  </a:lnTo>
                  <a:lnTo>
                    <a:pt x="0" y="154"/>
                  </a:lnTo>
                  <a:lnTo>
                    <a:pt x="0" y="169"/>
                  </a:lnTo>
                  <a:lnTo>
                    <a:pt x="0" y="261"/>
                  </a:lnTo>
                  <a:lnTo>
                    <a:pt x="15" y="261"/>
                  </a:lnTo>
                  <a:lnTo>
                    <a:pt x="15" y="246"/>
                  </a:lnTo>
                  <a:lnTo>
                    <a:pt x="45" y="230"/>
                  </a:lnTo>
                  <a:lnTo>
                    <a:pt x="60" y="215"/>
                  </a:lnTo>
                  <a:lnTo>
                    <a:pt x="119" y="154"/>
                  </a:lnTo>
                  <a:lnTo>
                    <a:pt x="119" y="138"/>
                  </a:lnTo>
                  <a:lnTo>
                    <a:pt x="149" y="92"/>
                  </a:lnTo>
                  <a:lnTo>
                    <a:pt x="149" y="77"/>
                  </a:lnTo>
                  <a:lnTo>
                    <a:pt x="179" y="61"/>
                  </a:lnTo>
                  <a:lnTo>
                    <a:pt x="179"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59" name="Freeform 575"/>
            <p:cNvSpPr>
              <a:spLocks/>
            </p:cNvSpPr>
            <p:nvPr/>
          </p:nvSpPr>
          <p:spPr bwMode="auto">
            <a:xfrm>
              <a:off x="6481109" y="5200449"/>
              <a:ext cx="145416" cy="141195"/>
            </a:xfrm>
            <a:custGeom>
              <a:avLst/>
              <a:gdLst>
                <a:gd name="T0" fmla="*/ 0 w 150"/>
                <a:gd name="T1" fmla="*/ 0 h 170"/>
                <a:gd name="T2" fmla="*/ 0 w 150"/>
                <a:gd name="T3" fmla="*/ 0 h 170"/>
                <a:gd name="T4" fmla="*/ 0 w 150"/>
                <a:gd name="T5" fmla="*/ 0 h 170"/>
                <a:gd name="T6" fmla="*/ 0 w 150"/>
                <a:gd name="T7" fmla="*/ 0 h 170"/>
                <a:gd name="T8" fmla="*/ 0 w 150"/>
                <a:gd name="T9" fmla="*/ 0 h 170"/>
                <a:gd name="T10" fmla="*/ 0 w 150"/>
                <a:gd name="T11" fmla="*/ 0 h 170"/>
                <a:gd name="T12" fmla="*/ 0 w 150"/>
                <a:gd name="T13" fmla="*/ 0 h 170"/>
                <a:gd name="T14" fmla="*/ 0 w 150"/>
                <a:gd name="T15" fmla="*/ 0 h 170"/>
                <a:gd name="T16" fmla="*/ 0 w 150"/>
                <a:gd name="T17" fmla="*/ 0 h 170"/>
                <a:gd name="T18" fmla="*/ 0 w 150"/>
                <a:gd name="T19" fmla="*/ 0 h 170"/>
                <a:gd name="T20" fmla="*/ 0 w 150"/>
                <a:gd name="T21" fmla="*/ 0 h 170"/>
                <a:gd name="T22" fmla="*/ 0 w 150"/>
                <a:gd name="T23" fmla="*/ 0 h 170"/>
                <a:gd name="T24" fmla="*/ 0 w 150"/>
                <a:gd name="T25" fmla="*/ 0 h 170"/>
                <a:gd name="T26" fmla="*/ 0 w 150"/>
                <a:gd name="T27" fmla="*/ 0 h 170"/>
                <a:gd name="T28" fmla="*/ 0 w 150"/>
                <a:gd name="T29" fmla="*/ 0 h 170"/>
                <a:gd name="T30" fmla="*/ 0 w 150"/>
                <a:gd name="T31" fmla="*/ 0 h 170"/>
                <a:gd name="T32" fmla="*/ 0 w 150"/>
                <a:gd name="T33" fmla="*/ 0 h 170"/>
                <a:gd name="T34" fmla="*/ 0 w 150"/>
                <a:gd name="T35" fmla="*/ 0 h 170"/>
                <a:gd name="T36" fmla="*/ 0 w 150"/>
                <a:gd name="T37" fmla="*/ 0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0" h="170">
                  <a:moveTo>
                    <a:pt x="149" y="108"/>
                  </a:moveTo>
                  <a:lnTo>
                    <a:pt x="134" y="108"/>
                  </a:lnTo>
                  <a:lnTo>
                    <a:pt x="134" y="15"/>
                  </a:lnTo>
                  <a:lnTo>
                    <a:pt x="134" y="0"/>
                  </a:lnTo>
                  <a:lnTo>
                    <a:pt x="119" y="0"/>
                  </a:lnTo>
                  <a:lnTo>
                    <a:pt x="104" y="15"/>
                  </a:lnTo>
                  <a:lnTo>
                    <a:pt x="75" y="0"/>
                  </a:lnTo>
                  <a:lnTo>
                    <a:pt x="45" y="0"/>
                  </a:lnTo>
                  <a:lnTo>
                    <a:pt x="0" y="0"/>
                  </a:lnTo>
                  <a:lnTo>
                    <a:pt x="15" y="15"/>
                  </a:lnTo>
                  <a:lnTo>
                    <a:pt x="15" y="61"/>
                  </a:lnTo>
                  <a:lnTo>
                    <a:pt x="15" y="77"/>
                  </a:lnTo>
                  <a:lnTo>
                    <a:pt x="15" y="92"/>
                  </a:lnTo>
                  <a:lnTo>
                    <a:pt x="60" y="138"/>
                  </a:lnTo>
                  <a:lnTo>
                    <a:pt x="75" y="154"/>
                  </a:lnTo>
                  <a:lnTo>
                    <a:pt x="104" y="169"/>
                  </a:lnTo>
                  <a:lnTo>
                    <a:pt x="119" y="138"/>
                  </a:lnTo>
                  <a:lnTo>
                    <a:pt x="134" y="138"/>
                  </a:lnTo>
                  <a:lnTo>
                    <a:pt x="149" y="108"/>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60" name="Oval 576"/>
            <p:cNvSpPr>
              <a:spLocks noChangeArrowheads="1"/>
            </p:cNvSpPr>
            <p:nvPr/>
          </p:nvSpPr>
          <p:spPr bwMode="auto">
            <a:xfrm>
              <a:off x="6666793" y="5432096"/>
              <a:ext cx="0" cy="11031"/>
            </a:xfrm>
            <a:prstGeom prst="ellipse">
              <a:avLst/>
            </a:prstGeom>
            <a:solidFill>
              <a:schemeClr val="bg1">
                <a:lumMod val="75000"/>
              </a:schemeClr>
            </a:solidFill>
            <a:ln w="3175" cap="rnd" algn="ctr">
              <a:solidFill>
                <a:schemeClr val="bg1"/>
              </a:solidFill>
              <a:round/>
              <a:headEnd/>
              <a:tailEnd/>
            </a:ln>
            <a:effectLst/>
          </p:spPr>
          <p:txBody>
            <a:bodyPr/>
            <a:lstStyle/>
            <a:p>
              <a:pPr defTabSz="685800">
                <a:spcBef>
                  <a:spcPct val="50000"/>
                </a:spcBef>
                <a:defRPr/>
              </a:pPr>
              <a:endParaRPr lang="en-US" sz="3000" dirty="0">
                <a:solidFill>
                  <a:prstClr val="black"/>
                </a:solidFill>
                <a:latin typeface="Calibri" panose="020F0502020204030204"/>
              </a:endParaRPr>
            </a:p>
          </p:txBody>
        </p:sp>
        <p:sp>
          <p:nvSpPr>
            <p:cNvPr id="961" name="Oval 577"/>
            <p:cNvSpPr>
              <a:spLocks noChangeArrowheads="1"/>
            </p:cNvSpPr>
            <p:nvPr/>
          </p:nvSpPr>
          <p:spPr bwMode="auto">
            <a:xfrm>
              <a:off x="6796549" y="5328407"/>
              <a:ext cx="2237" cy="13237"/>
            </a:xfrm>
            <a:prstGeom prst="ellipse">
              <a:avLst/>
            </a:prstGeom>
            <a:solidFill>
              <a:schemeClr val="bg1">
                <a:lumMod val="75000"/>
              </a:schemeClr>
            </a:solidFill>
            <a:ln w="3175" cap="rnd" algn="ctr">
              <a:solidFill>
                <a:schemeClr val="bg1"/>
              </a:solidFill>
              <a:round/>
              <a:headEnd/>
              <a:tailEnd/>
            </a:ln>
            <a:effectLst/>
          </p:spPr>
          <p:txBody>
            <a:bodyPr/>
            <a:lstStyle/>
            <a:p>
              <a:pPr defTabSz="685800">
                <a:spcBef>
                  <a:spcPct val="50000"/>
                </a:spcBef>
                <a:defRPr/>
              </a:pPr>
              <a:endParaRPr lang="en-US" sz="3000" dirty="0">
                <a:solidFill>
                  <a:prstClr val="black"/>
                </a:solidFill>
                <a:latin typeface="Calibri" panose="020F0502020204030204"/>
              </a:endParaRPr>
            </a:p>
          </p:txBody>
        </p:sp>
        <p:sp>
          <p:nvSpPr>
            <p:cNvPr id="962" name="Freeform 578"/>
            <p:cNvSpPr>
              <a:spLocks/>
            </p:cNvSpPr>
            <p:nvPr/>
          </p:nvSpPr>
          <p:spPr bwMode="auto">
            <a:xfrm>
              <a:off x="6637710" y="4982038"/>
              <a:ext cx="73827" cy="79422"/>
            </a:xfrm>
            <a:custGeom>
              <a:avLst/>
              <a:gdLst>
                <a:gd name="T0" fmla="*/ 0 w 76"/>
                <a:gd name="T1" fmla="*/ 0 h 93"/>
                <a:gd name="T2" fmla="*/ 0 w 76"/>
                <a:gd name="T3" fmla="*/ 0 h 93"/>
                <a:gd name="T4" fmla="*/ 0 w 76"/>
                <a:gd name="T5" fmla="*/ 0 h 93"/>
                <a:gd name="T6" fmla="*/ 0 w 76"/>
                <a:gd name="T7" fmla="*/ 0 h 93"/>
                <a:gd name="T8" fmla="*/ 0 w 76"/>
                <a:gd name="T9" fmla="*/ 0 h 93"/>
                <a:gd name="T10" fmla="*/ 0 w 76"/>
                <a:gd name="T11" fmla="*/ 0 h 93"/>
                <a:gd name="T12" fmla="*/ 0 w 76"/>
                <a:gd name="T13" fmla="*/ 0 h 93"/>
                <a:gd name="T14" fmla="*/ 0 w 76"/>
                <a:gd name="T15" fmla="*/ 0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93">
                  <a:moveTo>
                    <a:pt x="30" y="77"/>
                  </a:moveTo>
                  <a:lnTo>
                    <a:pt x="15" y="61"/>
                  </a:lnTo>
                  <a:lnTo>
                    <a:pt x="0" y="31"/>
                  </a:lnTo>
                  <a:lnTo>
                    <a:pt x="0" y="15"/>
                  </a:lnTo>
                  <a:lnTo>
                    <a:pt x="15" y="0"/>
                  </a:lnTo>
                  <a:lnTo>
                    <a:pt x="75" y="15"/>
                  </a:lnTo>
                  <a:lnTo>
                    <a:pt x="45" y="92"/>
                  </a:lnTo>
                  <a:lnTo>
                    <a:pt x="30" y="77"/>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63" name="Line 579"/>
            <p:cNvSpPr>
              <a:spLocks noChangeShapeType="1"/>
            </p:cNvSpPr>
            <p:nvPr/>
          </p:nvSpPr>
          <p:spPr bwMode="auto">
            <a:xfrm>
              <a:off x="6637710" y="4982038"/>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964" name="Line 580"/>
            <p:cNvSpPr>
              <a:spLocks noChangeShapeType="1"/>
            </p:cNvSpPr>
            <p:nvPr/>
          </p:nvSpPr>
          <p:spPr bwMode="auto">
            <a:xfrm flipV="1">
              <a:off x="6653370" y="4968801"/>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965" name="Line 581"/>
            <p:cNvSpPr>
              <a:spLocks noChangeShapeType="1"/>
            </p:cNvSpPr>
            <p:nvPr/>
          </p:nvSpPr>
          <p:spPr bwMode="auto">
            <a:xfrm>
              <a:off x="6666793" y="4971007"/>
              <a:ext cx="0" cy="11031"/>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966" name="Freeform 582"/>
            <p:cNvSpPr>
              <a:spLocks/>
            </p:cNvSpPr>
            <p:nvPr/>
          </p:nvSpPr>
          <p:spPr bwMode="auto">
            <a:xfrm>
              <a:off x="6751806" y="4805545"/>
              <a:ext cx="17897" cy="24268"/>
            </a:xfrm>
            <a:custGeom>
              <a:avLst/>
              <a:gdLst>
                <a:gd name="T0" fmla="*/ 0 w 17"/>
                <a:gd name="T1" fmla="*/ 0 h 31"/>
                <a:gd name="T2" fmla="*/ 0 w 17"/>
                <a:gd name="T3" fmla="*/ 0 h 31"/>
                <a:gd name="T4" fmla="*/ 0 w 17"/>
                <a:gd name="T5" fmla="*/ 0 h 31"/>
                <a:gd name="T6" fmla="*/ 0 w 17"/>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1">
                  <a:moveTo>
                    <a:pt x="16" y="0"/>
                  </a:moveTo>
                  <a:lnTo>
                    <a:pt x="0" y="15"/>
                  </a:lnTo>
                  <a:lnTo>
                    <a:pt x="16" y="30"/>
                  </a:lnTo>
                  <a:lnTo>
                    <a:pt x="16"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67" name="Freeform 583"/>
            <p:cNvSpPr>
              <a:spLocks/>
            </p:cNvSpPr>
            <p:nvPr/>
          </p:nvSpPr>
          <p:spPr bwMode="auto">
            <a:xfrm>
              <a:off x="6653370" y="4779071"/>
              <a:ext cx="71589" cy="13237"/>
            </a:xfrm>
            <a:custGeom>
              <a:avLst/>
              <a:gdLst>
                <a:gd name="T0" fmla="*/ 0 w 75"/>
                <a:gd name="T1" fmla="*/ 0 h 17"/>
                <a:gd name="T2" fmla="*/ 0 w 75"/>
                <a:gd name="T3" fmla="*/ 0 h 17"/>
                <a:gd name="T4" fmla="*/ 0 w 75"/>
                <a:gd name="T5" fmla="*/ 0 h 17"/>
                <a:gd name="T6" fmla="*/ 0 w 75"/>
                <a:gd name="T7" fmla="*/ 0 h 17"/>
                <a:gd name="T8" fmla="*/ 0 w 75"/>
                <a:gd name="T9" fmla="*/ 0 h 17"/>
                <a:gd name="T10" fmla="*/ 0 w 75"/>
                <a:gd name="T11" fmla="*/ 0 h 17"/>
                <a:gd name="T12" fmla="*/ 0 w 7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17">
                  <a:moveTo>
                    <a:pt x="74" y="16"/>
                  </a:moveTo>
                  <a:lnTo>
                    <a:pt x="59" y="16"/>
                  </a:lnTo>
                  <a:lnTo>
                    <a:pt x="44" y="16"/>
                  </a:lnTo>
                  <a:lnTo>
                    <a:pt x="30" y="0"/>
                  </a:lnTo>
                  <a:lnTo>
                    <a:pt x="0" y="0"/>
                  </a:lnTo>
                  <a:lnTo>
                    <a:pt x="44" y="0"/>
                  </a:lnTo>
                  <a:lnTo>
                    <a:pt x="74" y="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68" name="Line 584"/>
            <p:cNvSpPr>
              <a:spLocks noChangeShapeType="1"/>
            </p:cNvSpPr>
            <p:nvPr/>
          </p:nvSpPr>
          <p:spPr bwMode="auto">
            <a:xfrm>
              <a:off x="6680216" y="4982038"/>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969" name="Line 585"/>
            <p:cNvSpPr>
              <a:spLocks noChangeShapeType="1"/>
            </p:cNvSpPr>
            <p:nvPr/>
          </p:nvSpPr>
          <p:spPr bwMode="auto">
            <a:xfrm>
              <a:off x="6711537" y="4982038"/>
              <a:ext cx="0" cy="15443"/>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970" name="Line 586"/>
            <p:cNvSpPr>
              <a:spLocks noChangeShapeType="1"/>
            </p:cNvSpPr>
            <p:nvPr/>
          </p:nvSpPr>
          <p:spPr bwMode="auto">
            <a:xfrm>
              <a:off x="6724960" y="4982038"/>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971" name="Line 587"/>
            <p:cNvSpPr>
              <a:spLocks noChangeShapeType="1"/>
            </p:cNvSpPr>
            <p:nvPr/>
          </p:nvSpPr>
          <p:spPr bwMode="auto">
            <a:xfrm flipV="1">
              <a:off x="6738383" y="4968801"/>
              <a:ext cx="13423"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972" name="Freeform 588"/>
            <p:cNvSpPr>
              <a:spLocks/>
            </p:cNvSpPr>
            <p:nvPr/>
          </p:nvSpPr>
          <p:spPr bwMode="auto">
            <a:xfrm>
              <a:off x="6680216" y="4957770"/>
              <a:ext cx="145416" cy="103690"/>
            </a:xfrm>
            <a:custGeom>
              <a:avLst/>
              <a:gdLst>
                <a:gd name="T0" fmla="*/ 0 w 151"/>
                <a:gd name="T1" fmla="*/ 0 h 123"/>
                <a:gd name="T2" fmla="*/ 0 w 151"/>
                <a:gd name="T3" fmla="*/ 0 h 123"/>
                <a:gd name="T4" fmla="*/ 0 w 151"/>
                <a:gd name="T5" fmla="*/ 0 h 123"/>
                <a:gd name="T6" fmla="*/ 0 w 151"/>
                <a:gd name="T7" fmla="*/ 0 h 123"/>
                <a:gd name="T8" fmla="*/ 0 w 151"/>
                <a:gd name="T9" fmla="*/ 0 h 123"/>
                <a:gd name="T10" fmla="*/ 0 w 151"/>
                <a:gd name="T11" fmla="*/ 0 h 123"/>
                <a:gd name="T12" fmla="*/ 0 w 151"/>
                <a:gd name="T13" fmla="*/ 0 h 123"/>
                <a:gd name="T14" fmla="*/ 0 w 151"/>
                <a:gd name="T15" fmla="*/ 0 h 123"/>
                <a:gd name="T16" fmla="*/ 0 w 151"/>
                <a:gd name="T17" fmla="*/ 0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 h="123">
                  <a:moveTo>
                    <a:pt x="30" y="46"/>
                  </a:moveTo>
                  <a:lnTo>
                    <a:pt x="0" y="122"/>
                  </a:lnTo>
                  <a:lnTo>
                    <a:pt x="30" y="107"/>
                  </a:lnTo>
                  <a:lnTo>
                    <a:pt x="120" y="61"/>
                  </a:lnTo>
                  <a:lnTo>
                    <a:pt x="135" y="46"/>
                  </a:lnTo>
                  <a:lnTo>
                    <a:pt x="150" y="31"/>
                  </a:lnTo>
                  <a:lnTo>
                    <a:pt x="135" y="0"/>
                  </a:lnTo>
                  <a:lnTo>
                    <a:pt x="60" y="31"/>
                  </a:lnTo>
                  <a:lnTo>
                    <a:pt x="30" y="4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73" name="Line 589"/>
            <p:cNvSpPr>
              <a:spLocks noChangeShapeType="1"/>
            </p:cNvSpPr>
            <p:nvPr/>
          </p:nvSpPr>
          <p:spPr bwMode="auto">
            <a:xfrm>
              <a:off x="6751806" y="4971007"/>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974" name="Freeform 590"/>
            <p:cNvSpPr>
              <a:spLocks/>
            </p:cNvSpPr>
            <p:nvPr/>
          </p:nvSpPr>
          <p:spPr bwMode="auto">
            <a:xfrm>
              <a:off x="6120926" y="4265034"/>
              <a:ext cx="158839" cy="167668"/>
            </a:xfrm>
            <a:custGeom>
              <a:avLst/>
              <a:gdLst>
                <a:gd name="T0" fmla="*/ 0 w 165"/>
                <a:gd name="T1" fmla="*/ 0 h 202"/>
                <a:gd name="T2" fmla="*/ 0 w 165"/>
                <a:gd name="T3" fmla="*/ 0 h 202"/>
                <a:gd name="T4" fmla="*/ 0 w 165"/>
                <a:gd name="T5" fmla="*/ 0 h 202"/>
                <a:gd name="T6" fmla="*/ 0 w 165"/>
                <a:gd name="T7" fmla="*/ 0 h 202"/>
                <a:gd name="T8" fmla="*/ 0 w 165"/>
                <a:gd name="T9" fmla="*/ 0 h 202"/>
                <a:gd name="T10" fmla="*/ 0 w 165"/>
                <a:gd name="T11" fmla="*/ 0 h 202"/>
                <a:gd name="T12" fmla="*/ 0 w 165"/>
                <a:gd name="T13" fmla="*/ 0 h 202"/>
                <a:gd name="T14" fmla="*/ 0 w 165"/>
                <a:gd name="T15" fmla="*/ 0 h 202"/>
                <a:gd name="T16" fmla="*/ 0 w 165"/>
                <a:gd name="T17" fmla="*/ 0 h 202"/>
                <a:gd name="T18" fmla="*/ 0 w 165"/>
                <a:gd name="T19" fmla="*/ 0 h 202"/>
                <a:gd name="T20" fmla="*/ 0 w 165"/>
                <a:gd name="T21" fmla="*/ 0 h 202"/>
                <a:gd name="T22" fmla="*/ 0 w 165"/>
                <a:gd name="T23" fmla="*/ 0 h 202"/>
                <a:gd name="T24" fmla="*/ 0 w 165"/>
                <a:gd name="T25" fmla="*/ 0 h 202"/>
                <a:gd name="T26" fmla="*/ 0 w 165"/>
                <a:gd name="T27" fmla="*/ 0 h 202"/>
                <a:gd name="T28" fmla="*/ 0 w 165"/>
                <a:gd name="T29" fmla="*/ 0 h 2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5" h="202">
                  <a:moveTo>
                    <a:pt x="15" y="77"/>
                  </a:moveTo>
                  <a:lnTo>
                    <a:pt x="0" y="93"/>
                  </a:lnTo>
                  <a:lnTo>
                    <a:pt x="15" y="139"/>
                  </a:lnTo>
                  <a:lnTo>
                    <a:pt x="60" y="155"/>
                  </a:lnTo>
                  <a:lnTo>
                    <a:pt x="89" y="170"/>
                  </a:lnTo>
                  <a:lnTo>
                    <a:pt x="119" y="170"/>
                  </a:lnTo>
                  <a:lnTo>
                    <a:pt x="149" y="201"/>
                  </a:lnTo>
                  <a:lnTo>
                    <a:pt x="164" y="139"/>
                  </a:lnTo>
                  <a:lnTo>
                    <a:pt x="149" y="108"/>
                  </a:lnTo>
                  <a:lnTo>
                    <a:pt x="149" y="77"/>
                  </a:lnTo>
                  <a:lnTo>
                    <a:pt x="104" y="0"/>
                  </a:lnTo>
                  <a:lnTo>
                    <a:pt x="104" y="46"/>
                  </a:lnTo>
                  <a:lnTo>
                    <a:pt x="75" y="62"/>
                  </a:lnTo>
                  <a:lnTo>
                    <a:pt x="60" y="46"/>
                  </a:lnTo>
                  <a:lnTo>
                    <a:pt x="15" y="77"/>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75" name="Freeform 591"/>
            <p:cNvSpPr>
              <a:spLocks/>
            </p:cNvSpPr>
            <p:nvPr/>
          </p:nvSpPr>
          <p:spPr bwMode="auto">
            <a:xfrm>
              <a:off x="6295425" y="4675381"/>
              <a:ext cx="40269" cy="0"/>
            </a:xfrm>
            <a:custGeom>
              <a:avLst/>
              <a:gdLst>
                <a:gd name="T0" fmla="*/ 0 w 46"/>
                <a:gd name="T1" fmla="*/ 0 h 1"/>
                <a:gd name="T2" fmla="*/ 0 w 46"/>
                <a:gd name="T3" fmla="*/ 0 h 1"/>
                <a:gd name="T4" fmla="*/ 0 w 46"/>
                <a:gd name="T5" fmla="*/ 0 h 1"/>
                <a:gd name="T6" fmla="*/ 0 w 46"/>
                <a:gd name="T7" fmla="*/ 0 h 1"/>
                <a:gd name="T8" fmla="*/ 0 w 46"/>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
                  <a:moveTo>
                    <a:pt x="45" y="0"/>
                  </a:moveTo>
                  <a:lnTo>
                    <a:pt x="30" y="0"/>
                  </a:lnTo>
                  <a:lnTo>
                    <a:pt x="0" y="0"/>
                  </a:lnTo>
                  <a:lnTo>
                    <a:pt x="30" y="0"/>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76" name="Freeform 592"/>
            <p:cNvSpPr>
              <a:spLocks/>
            </p:cNvSpPr>
            <p:nvPr/>
          </p:nvSpPr>
          <p:spPr bwMode="auto">
            <a:xfrm>
              <a:off x="6496769" y="4624639"/>
              <a:ext cx="111858" cy="103690"/>
            </a:xfrm>
            <a:custGeom>
              <a:avLst/>
              <a:gdLst>
                <a:gd name="T0" fmla="*/ 0 w 120"/>
                <a:gd name="T1" fmla="*/ 0 h 124"/>
                <a:gd name="T2" fmla="*/ 0 w 120"/>
                <a:gd name="T3" fmla="*/ 0 h 124"/>
                <a:gd name="T4" fmla="*/ 0 w 120"/>
                <a:gd name="T5" fmla="*/ 0 h 124"/>
                <a:gd name="T6" fmla="*/ 0 w 120"/>
                <a:gd name="T7" fmla="*/ 0 h 124"/>
                <a:gd name="T8" fmla="*/ 0 w 120"/>
                <a:gd name="T9" fmla="*/ 0 h 124"/>
                <a:gd name="T10" fmla="*/ 0 w 120"/>
                <a:gd name="T11" fmla="*/ 0 h 124"/>
                <a:gd name="T12" fmla="*/ 0 w 120"/>
                <a:gd name="T13" fmla="*/ 0 h 124"/>
                <a:gd name="T14" fmla="*/ 0 w 120"/>
                <a:gd name="T15" fmla="*/ 0 h 124"/>
                <a:gd name="T16" fmla="*/ 0 w 120"/>
                <a:gd name="T17" fmla="*/ 0 h 124"/>
                <a:gd name="T18" fmla="*/ 0 w 120"/>
                <a:gd name="T19" fmla="*/ 0 h 124"/>
                <a:gd name="T20" fmla="*/ 0 w 120"/>
                <a:gd name="T21" fmla="*/ 0 h 124"/>
                <a:gd name="T22" fmla="*/ 0 w 120"/>
                <a:gd name="T23" fmla="*/ 0 h 124"/>
                <a:gd name="T24" fmla="*/ 0 w 120"/>
                <a:gd name="T25" fmla="*/ 0 h 124"/>
                <a:gd name="T26" fmla="*/ 0 w 120"/>
                <a:gd name="T27" fmla="*/ 0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 h="124">
                  <a:moveTo>
                    <a:pt x="0" y="62"/>
                  </a:moveTo>
                  <a:lnTo>
                    <a:pt x="15" y="77"/>
                  </a:lnTo>
                  <a:lnTo>
                    <a:pt x="0" y="92"/>
                  </a:lnTo>
                  <a:lnTo>
                    <a:pt x="0" y="123"/>
                  </a:lnTo>
                  <a:lnTo>
                    <a:pt x="30" y="123"/>
                  </a:lnTo>
                  <a:lnTo>
                    <a:pt x="45" y="92"/>
                  </a:lnTo>
                  <a:lnTo>
                    <a:pt x="89" y="62"/>
                  </a:lnTo>
                  <a:lnTo>
                    <a:pt x="104" y="31"/>
                  </a:lnTo>
                  <a:lnTo>
                    <a:pt x="119" y="15"/>
                  </a:lnTo>
                  <a:lnTo>
                    <a:pt x="104" y="0"/>
                  </a:lnTo>
                  <a:lnTo>
                    <a:pt x="30" y="31"/>
                  </a:lnTo>
                  <a:lnTo>
                    <a:pt x="15" y="46"/>
                  </a:lnTo>
                  <a:lnTo>
                    <a:pt x="0" y="46"/>
                  </a:lnTo>
                  <a:lnTo>
                    <a:pt x="0" y="62"/>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77" name="Freeform 593"/>
            <p:cNvSpPr>
              <a:spLocks/>
            </p:cNvSpPr>
            <p:nvPr/>
          </p:nvSpPr>
          <p:spPr bwMode="auto">
            <a:xfrm>
              <a:off x="6481109" y="4701855"/>
              <a:ext cx="73827" cy="90453"/>
            </a:xfrm>
            <a:custGeom>
              <a:avLst/>
              <a:gdLst>
                <a:gd name="T0" fmla="*/ 0 w 76"/>
                <a:gd name="T1" fmla="*/ 0 h 108"/>
                <a:gd name="T2" fmla="*/ 0 w 76"/>
                <a:gd name="T3" fmla="*/ 0 h 108"/>
                <a:gd name="T4" fmla="*/ 0 w 76"/>
                <a:gd name="T5" fmla="*/ 0 h 108"/>
                <a:gd name="T6" fmla="*/ 0 w 76"/>
                <a:gd name="T7" fmla="*/ 0 h 108"/>
                <a:gd name="T8" fmla="*/ 0 w 76"/>
                <a:gd name="T9" fmla="*/ 0 h 108"/>
                <a:gd name="T10" fmla="*/ 0 w 76"/>
                <a:gd name="T11" fmla="*/ 0 h 108"/>
                <a:gd name="T12" fmla="*/ 0 w 76"/>
                <a:gd name="T13" fmla="*/ 0 h 108"/>
                <a:gd name="T14" fmla="*/ 0 w 76"/>
                <a:gd name="T15" fmla="*/ 0 h 108"/>
                <a:gd name="T16" fmla="*/ 0 w 76"/>
                <a:gd name="T17" fmla="*/ 0 h 108"/>
                <a:gd name="T18" fmla="*/ 0 w 76"/>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08">
                  <a:moveTo>
                    <a:pt x="75" y="15"/>
                  </a:moveTo>
                  <a:lnTo>
                    <a:pt x="60" y="0"/>
                  </a:lnTo>
                  <a:lnTo>
                    <a:pt x="45" y="31"/>
                  </a:lnTo>
                  <a:lnTo>
                    <a:pt x="15" y="31"/>
                  </a:lnTo>
                  <a:lnTo>
                    <a:pt x="15" y="46"/>
                  </a:lnTo>
                  <a:lnTo>
                    <a:pt x="0" y="107"/>
                  </a:lnTo>
                  <a:lnTo>
                    <a:pt x="60" y="76"/>
                  </a:lnTo>
                  <a:lnTo>
                    <a:pt x="75" y="61"/>
                  </a:lnTo>
                  <a:lnTo>
                    <a:pt x="45" y="31"/>
                  </a:lnTo>
                  <a:lnTo>
                    <a:pt x="75"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78" name="Freeform 594"/>
            <p:cNvSpPr>
              <a:spLocks/>
            </p:cNvSpPr>
            <p:nvPr/>
          </p:nvSpPr>
          <p:spPr bwMode="auto">
            <a:xfrm>
              <a:off x="6335694" y="4547423"/>
              <a:ext cx="302017" cy="116927"/>
            </a:xfrm>
            <a:custGeom>
              <a:avLst/>
              <a:gdLst>
                <a:gd name="T0" fmla="*/ 0 w 315"/>
                <a:gd name="T1" fmla="*/ 0 h 139"/>
                <a:gd name="T2" fmla="*/ 0 w 315"/>
                <a:gd name="T3" fmla="*/ 0 h 139"/>
                <a:gd name="T4" fmla="*/ 0 w 315"/>
                <a:gd name="T5" fmla="*/ 0 h 139"/>
                <a:gd name="T6" fmla="*/ 0 w 315"/>
                <a:gd name="T7" fmla="*/ 0 h 139"/>
                <a:gd name="T8" fmla="*/ 0 w 315"/>
                <a:gd name="T9" fmla="*/ 0 h 139"/>
                <a:gd name="T10" fmla="*/ 0 w 315"/>
                <a:gd name="T11" fmla="*/ 0 h 139"/>
                <a:gd name="T12" fmla="*/ 0 w 315"/>
                <a:gd name="T13" fmla="*/ 0 h 139"/>
                <a:gd name="T14" fmla="*/ 0 w 315"/>
                <a:gd name="T15" fmla="*/ 0 h 139"/>
                <a:gd name="T16" fmla="*/ 0 w 315"/>
                <a:gd name="T17" fmla="*/ 0 h 139"/>
                <a:gd name="T18" fmla="*/ 0 w 315"/>
                <a:gd name="T19" fmla="*/ 0 h 139"/>
                <a:gd name="T20" fmla="*/ 0 w 315"/>
                <a:gd name="T21" fmla="*/ 0 h 139"/>
                <a:gd name="T22" fmla="*/ 0 w 315"/>
                <a:gd name="T23" fmla="*/ 0 h 139"/>
                <a:gd name="T24" fmla="*/ 0 w 315"/>
                <a:gd name="T25" fmla="*/ 0 h 139"/>
                <a:gd name="T26" fmla="*/ 0 w 315"/>
                <a:gd name="T27" fmla="*/ 0 h 139"/>
                <a:gd name="T28" fmla="*/ 0 w 315"/>
                <a:gd name="T29" fmla="*/ 0 h 139"/>
                <a:gd name="T30" fmla="*/ 0 w 315"/>
                <a:gd name="T31" fmla="*/ 0 h 139"/>
                <a:gd name="T32" fmla="*/ 0 w 315"/>
                <a:gd name="T33" fmla="*/ 0 h 139"/>
                <a:gd name="T34" fmla="*/ 0 w 315"/>
                <a:gd name="T35" fmla="*/ 0 h 139"/>
                <a:gd name="T36" fmla="*/ 0 w 315"/>
                <a:gd name="T37" fmla="*/ 0 h 139"/>
                <a:gd name="T38" fmla="*/ 0 w 315"/>
                <a:gd name="T39" fmla="*/ 0 h 139"/>
                <a:gd name="T40" fmla="*/ 0 w 315"/>
                <a:gd name="T41" fmla="*/ 0 h 139"/>
                <a:gd name="T42" fmla="*/ 0 w 315"/>
                <a:gd name="T43" fmla="*/ 0 h 139"/>
                <a:gd name="T44" fmla="*/ 0 w 315"/>
                <a:gd name="T45" fmla="*/ 0 h 139"/>
                <a:gd name="T46" fmla="*/ 0 w 315"/>
                <a:gd name="T47" fmla="*/ 0 h 139"/>
                <a:gd name="T48" fmla="*/ 0 w 315"/>
                <a:gd name="T49" fmla="*/ 0 h 139"/>
                <a:gd name="T50" fmla="*/ 0 w 315"/>
                <a:gd name="T51" fmla="*/ 0 h 139"/>
                <a:gd name="T52" fmla="*/ 0 w 315"/>
                <a:gd name="T53" fmla="*/ 0 h 139"/>
                <a:gd name="T54" fmla="*/ 0 w 315"/>
                <a:gd name="T55" fmla="*/ 0 h 139"/>
                <a:gd name="T56" fmla="*/ 0 w 315"/>
                <a:gd name="T57" fmla="*/ 0 h 139"/>
                <a:gd name="T58" fmla="*/ 0 w 315"/>
                <a:gd name="T59" fmla="*/ 0 h 139"/>
                <a:gd name="T60" fmla="*/ 0 w 315"/>
                <a:gd name="T61" fmla="*/ 0 h 139"/>
                <a:gd name="T62" fmla="*/ 0 w 315"/>
                <a:gd name="T63" fmla="*/ 0 h 139"/>
                <a:gd name="T64" fmla="*/ 0 w 315"/>
                <a:gd name="T65" fmla="*/ 0 h 139"/>
                <a:gd name="T66" fmla="*/ 0 w 315"/>
                <a:gd name="T67" fmla="*/ 0 h 1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15" h="139">
                  <a:moveTo>
                    <a:pt x="164" y="138"/>
                  </a:moveTo>
                  <a:lnTo>
                    <a:pt x="179" y="138"/>
                  </a:lnTo>
                  <a:lnTo>
                    <a:pt x="194" y="123"/>
                  </a:lnTo>
                  <a:lnTo>
                    <a:pt x="269" y="92"/>
                  </a:lnTo>
                  <a:lnTo>
                    <a:pt x="314" y="92"/>
                  </a:lnTo>
                  <a:lnTo>
                    <a:pt x="299" y="61"/>
                  </a:lnTo>
                  <a:lnTo>
                    <a:pt x="314" y="46"/>
                  </a:lnTo>
                  <a:lnTo>
                    <a:pt x="314" y="31"/>
                  </a:lnTo>
                  <a:lnTo>
                    <a:pt x="299" y="31"/>
                  </a:lnTo>
                  <a:lnTo>
                    <a:pt x="299" y="15"/>
                  </a:lnTo>
                  <a:lnTo>
                    <a:pt x="284" y="0"/>
                  </a:lnTo>
                  <a:lnTo>
                    <a:pt x="254" y="0"/>
                  </a:lnTo>
                  <a:lnTo>
                    <a:pt x="224" y="31"/>
                  </a:lnTo>
                  <a:lnTo>
                    <a:pt x="209" y="15"/>
                  </a:lnTo>
                  <a:lnTo>
                    <a:pt x="209" y="31"/>
                  </a:lnTo>
                  <a:lnTo>
                    <a:pt x="150" y="0"/>
                  </a:lnTo>
                  <a:lnTo>
                    <a:pt x="105" y="0"/>
                  </a:lnTo>
                  <a:lnTo>
                    <a:pt x="75" y="31"/>
                  </a:lnTo>
                  <a:lnTo>
                    <a:pt x="45" y="31"/>
                  </a:lnTo>
                  <a:lnTo>
                    <a:pt x="30" y="46"/>
                  </a:lnTo>
                  <a:lnTo>
                    <a:pt x="0" y="46"/>
                  </a:lnTo>
                  <a:lnTo>
                    <a:pt x="0" y="61"/>
                  </a:lnTo>
                  <a:lnTo>
                    <a:pt x="15" y="77"/>
                  </a:lnTo>
                  <a:lnTo>
                    <a:pt x="0" y="77"/>
                  </a:lnTo>
                  <a:lnTo>
                    <a:pt x="15" y="92"/>
                  </a:lnTo>
                  <a:lnTo>
                    <a:pt x="0" y="92"/>
                  </a:lnTo>
                  <a:lnTo>
                    <a:pt x="15" y="107"/>
                  </a:lnTo>
                  <a:lnTo>
                    <a:pt x="30" y="138"/>
                  </a:lnTo>
                  <a:lnTo>
                    <a:pt x="75" y="138"/>
                  </a:lnTo>
                  <a:lnTo>
                    <a:pt x="90" y="123"/>
                  </a:lnTo>
                  <a:lnTo>
                    <a:pt x="105" y="138"/>
                  </a:lnTo>
                  <a:lnTo>
                    <a:pt x="150" y="107"/>
                  </a:lnTo>
                  <a:lnTo>
                    <a:pt x="164" y="107"/>
                  </a:lnTo>
                  <a:lnTo>
                    <a:pt x="164" y="138"/>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79" name="Freeform 595"/>
            <p:cNvSpPr>
              <a:spLocks/>
            </p:cNvSpPr>
            <p:nvPr/>
          </p:nvSpPr>
          <p:spPr bwMode="auto">
            <a:xfrm>
              <a:off x="6335694" y="4547423"/>
              <a:ext cx="44744" cy="24268"/>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w 46"/>
                <a:gd name="T11" fmla="*/ 0 h 31"/>
                <a:gd name="T12" fmla="*/ 0 w 46"/>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1">
                  <a:moveTo>
                    <a:pt x="15" y="0"/>
                  </a:moveTo>
                  <a:lnTo>
                    <a:pt x="0" y="15"/>
                  </a:lnTo>
                  <a:lnTo>
                    <a:pt x="0" y="30"/>
                  </a:lnTo>
                  <a:lnTo>
                    <a:pt x="15" y="30"/>
                  </a:lnTo>
                  <a:lnTo>
                    <a:pt x="30" y="30"/>
                  </a:lnTo>
                  <a:lnTo>
                    <a:pt x="45" y="15"/>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80" name="Freeform 596"/>
            <p:cNvSpPr>
              <a:spLocks/>
            </p:cNvSpPr>
            <p:nvPr/>
          </p:nvSpPr>
          <p:spPr bwMode="auto">
            <a:xfrm>
              <a:off x="6539275" y="4624639"/>
              <a:ext cx="185685" cy="154432"/>
            </a:xfrm>
            <a:custGeom>
              <a:avLst/>
              <a:gdLst>
                <a:gd name="T0" fmla="*/ 0 w 194"/>
                <a:gd name="T1" fmla="*/ 0 h 185"/>
                <a:gd name="T2" fmla="*/ 0 w 194"/>
                <a:gd name="T3" fmla="*/ 0 h 185"/>
                <a:gd name="T4" fmla="*/ 0 w 194"/>
                <a:gd name="T5" fmla="*/ 0 h 185"/>
                <a:gd name="T6" fmla="*/ 0 w 194"/>
                <a:gd name="T7" fmla="*/ 0 h 185"/>
                <a:gd name="T8" fmla="*/ 0 w 194"/>
                <a:gd name="T9" fmla="*/ 0 h 185"/>
                <a:gd name="T10" fmla="*/ 0 w 194"/>
                <a:gd name="T11" fmla="*/ 0 h 185"/>
                <a:gd name="T12" fmla="*/ 0 w 194"/>
                <a:gd name="T13" fmla="*/ 0 h 185"/>
                <a:gd name="T14" fmla="*/ 0 w 194"/>
                <a:gd name="T15" fmla="*/ 0 h 185"/>
                <a:gd name="T16" fmla="*/ 0 w 194"/>
                <a:gd name="T17" fmla="*/ 0 h 185"/>
                <a:gd name="T18" fmla="*/ 0 w 194"/>
                <a:gd name="T19" fmla="*/ 0 h 185"/>
                <a:gd name="T20" fmla="*/ 0 w 194"/>
                <a:gd name="T21" fmla="*/ 0 h 185"/>
                <a:gd name="T22" fmla="*/ 0 w 194"/>
                <a:gd name="T23" fmla="*/ 0 h 185"/>
                <a:gd name="T24" fmla="*/ 0 w 194"/>
                <a:gd name="T25" fmla="*/ 0 h 185"/>
                <a:gd name="T26" fmla="*/ 0 w 194"/>
                <a:gd name="T27" fmla="*/ 0 h 185"/>
                <a:gd name="T28" fmla="*/ 0 w 194"/>
                <a:gd name="T29" fmla="*/ 0 h 185"/>
                <a:gd name="T30" fmla="*/ 0 w 194"/>
                <a:gd name="T31" fmla="*/ 0 h 185"/>
                <a:gd name="T32" fmla="*/ 0 w 194"/>
                <a:gd name="T33" fmla="*/ 0 h 185"/>
                <a:gd name="T34" fmla="*/ 0 w 194"/>
                <a:gd name="T35" fmla="*/ 0 h 185"/>
                <a:gd name="T36" fmla="*/ 0 w 194"/>
                <a:gd name="T37" fmla="*/ 0 h 185"/>
                <a:gd name="T38" fmla="*/ 0 w 194"/>
                <a:gd name="T39" fmla="*/ 0 h 185"/>
                <a:gd name="T40" fmla="*/ 0 w 194"/>
                <a:gd name="T41" fmla="*/ 0 h 185"/>
                <a:gd name="T42" fmla="*/ 0 w 194"/>
                <a:gd name="T43" fmla="*/ 0 h 1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4" h="185">
                  <a:moveTo>
                    <a:pt x="104" y="0"/>
                  </a:moveTo>
                  <a:lnTo>
                    <a:pt x="59" y="0"/>
                  </a:lnTo>
                  <a:lnTo>
                    <a:pt x="74" y="15"/>
                  </a:lnTo>
                  <a:lnTo>
                    <a:pt x="59" y="31"/>
                  </a:lnTo>
                  <a:lnTo>
                    <a:pt x="45" y="61"/>
                  </a:lnTo>
                  <a:lnTo>
                    <a:pt x="0" y="92"/>
                  </a:lnTo>
                  <a:lnTo>
                    <a:pt x="15" y="107"/>
                  </a:lnTo>
                  <a:lnTo>
                    <a:pt x="30" y="123"/>
                  </a:lnTo>
                  <a:lnTo>
                    <a:pt x="89" y="138"/>
                  </a:lnTo>
                  <a:lnTo>
                    <a:pt x="89" y="153"/>
                  </a:lnTo>
                  <a:lnTo>
                    <a:pt x="104" y="153"/>
                  </a:lnTo>
                  <a:lnTo>
                    <a:pt x="119" y="184"/>
                  </a:lnTo>
                  <a:lnTo>
                    <a:pt x="163" y="184"/>
                  </a:lnTo>
                  <a:lnTo>
                    <a:pt x="178" y="153"/>
                  </a:lnTo>
                  <a:lnTo>
                    <a:pt x="193" y="169"/>
                  </a:lnTo>
                  <a:lnTo>
                    <a:pt x="193" y="153"/>
                  </a:lnTo>
                  <a:lnTo>
                    <a:pt x="163" y="107"/>
                  </a:lnTo>
                  <a:lnTo>
                    <a:pt x="134" y="77"/>
                  </a:lnTo>
                  <a:lnTo>
                    <a:pt x="134" y="46"/>
                  </a:lnTo>
                  <a:lnTo>
                    <a:pt x="134" y="31"/>
                  </a:lnTo>
                  <a:lnTo>
                    <a:pt x="119" y="15"/>
                  </a:lnTo>
                  <a:lnTo>
                    <a:pt x="104"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81" name="Freeform 597"/>
            <p:cNvSpPr>
              <a:spLocks/>
            </p:cNvSpPr>
            <p:nvPr/>
          </p:nvSpPr>
          <p:spPr bwMode="auto">
            <a:xfrm>
              <a:off x="6481109" y="4712886"/>
              <a:ext cx="371368" cy="284596"/>
            </a:xfrm>
            <a:custGeom>
              <a:avLst/>
              <a:gdLst>
                <a:gd name="T0" fmla="*/ 0 w 388"/>
                <a:gd name="T1" fmla="*/ 0 h 340"/>
                <a:gd name="T2" fmla="*/ 0 w 388"/>
                <a:gd name="T3" fmla="*/ 0 h 340"/>
                <a:gd name="T4" fmla="*/ 0 w 388"/>
                <a:gd name="T5" fmla="*/ 0 h 340"/>
                <a:gd name="T6" fmla="*/ 0 w 388"/>
                <a:gd name="T7" fmla="*/ 0 h 340"/>
                <a:gd name="T8" fmla="*/ 0 w 388"/>
                <a:gd name="T9" fmla="*/ 0 h 340"/>
                <a:gd name="T10" fmla="*/ 0 w 388"/>
                <a:gd name="T11" fmla="*/ 0 h 340"/>
                <a:gd name="T12" fmla="*/ 0 w 388"/>
                <a:gd name="T13" fmla="*/ 0 h 340"/>
                <a:gd name="T14" fmla="*/ 0 w 388"/>
                <a:gd name="T15" fmla="*/ 0 h 340"/>
                <a:gd name="T16" fmla="*/ 0 w 388"/>
                <a:gd name="T17" fmla="*/ 0 h 340"/>
                <a:gd name="T18" fmla="*/ 0 w 388"/>
                <a:gd name="T19" fmla="*/ 0 h 340"/>
                <a:gd name="T20" fmla="*/ 0 w 388"/>
                <a:gd name="T21" fmla="*/ 0 h 340"/>
                <a:gd name="T22" fmla="*/ 0 w 388"/>
                <a:gd name="T23" fmla="*/ 0 h 340"/>
                <a:gd name="T24" fmla="*/ 0 w 388"/>
                <a:gd name="T25" fmla="*/ 0 h 340"/>
                <a:gd name="T26" fmla="*/ 0 w 388"/>
                <a:gd name="T27" fmla="*/ 0 h 340"/>
                <a:gd name="T28" fmla="*/ 0 w 388"/>
                <a:gd name="T29" fmla="*/ 0 h 340"/>
                <a:gd name="T30" fmla="*/ 0 w 388"/>
                <a:gd name="T31" fmla="*/ 0 h 340"/>
                <a:gd name="T32" fmla="*/ 0 w 388"/>
                <a:gd name="T33" fmla="*/ 0 h 340"/>
                <a:gd name="T34" fmla="*/ 0 w 388"/>
                <a:gd name="T35" fmla="*/ 0 h 340"/>
                <a:gd name="T36" fmla="*/ 0 w 388"/>
                <a:gd name="T37" fmla="*/ 0 h 340"/>
                <a:gd name="T38" fmla="*/ 0 w 388"/>
                <a:gd name="T39" fmla="*/ 0 h 340"/>
                <a:gd name="T40" fmla="*/ 0 w 388"/>
                <a:gd name="T41" fmla="*/ 0 h 340"/>
                <a:gd name="T42" fmla="*/ 0 w 388"/>
                <a:gd name="T43" fmla="*/ 0 h 340"/>
                <a:gd name="T44" fmla="*/ 0 w 388"/>
                <a:gd name="T45" fmla="*/ 0 h 340"/>
                <a:gd name="T46" fmla="*/ 0 w 388"/>
                <a:gd name="T47" fmla="*/ 0 h 340"/>
                <a:gd name="T48" fmla="*/ 0 w 388"/>
                <a:gd name="T49" fmla="*/ 0 h 340"/>
                <a:gd name="T50" fmla="*/ 0 w 388"/>
                <a:gd name="T51" fmla="*/ 0 h 340"/>
                <a:gd name="T52" fmla="*/ 0 w 388"/>
                <a:gd name="T53" fmla="*/ 0 h 340"/>
                <a:gd name="T54" fmla="*/ 0 w 388"/>
                <a:gd name="T55" fmla="*/ 0 h 340"/>
                <a:gd name="T56" fmla="*/ 0 w 388"/>
                <a:gd name="T57" fmla="*/ 0 h 340"/>
                <a:gd name="T58" fmla="*/ 0 w 388"/>
                <a:gd name="T59" fmla="*/ 0 h 340"/>
                <a:gd name="T60" fmla="*/ 0 w 388"/>
                <a:gd name="T61" fmla="*/ 0 h 340"/>
                <a:gd name="T62" fmla="*/ 0 w 388"/>
                <a:gd name="T63" fmla="*/ 0 h 340"/>
                <a:gd name="T64" fmla="*/ 0 w 388"/>
                <a:gd name="T65" fmla="*/ 0 h 340"/>
                <a:gd name="T66" fmla="*/ 0 w 388"/>
                <a:gd name="T67" fmla="*/ 0 h 340"/>
                <a:gd name="T68" fmla="*/ 0 w 388"/>
                <a:gd name="T69" fmla="*/ 0 h 340"/>
                <a:gd name="T70" fmla="*/ 0 w 388"/>
                <a:gd name="T71" fmla="*/ 0 h 340"/>
                <a:gd name="T72" fmla="*/ 0 w 388"/>
                <a:gd name="T73" fmla="*/ 0 h 340"/>
                <a:gd name="T74" fmla="*/ 0 w 388"/>
                <a:gd name="T75" fmla="*/ 0 h 3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88" h="340">
                  <a:moveTo>
                    <a:pt x="298" y="170"/>
                  </a:moveTo>
                  <a:lnTo>
                    <a:pt x="313" y="185"/>
                  </a:lnTo>
                  <a:lnTo>
                    <a:pt x="298" y="170"/>
                  </a:lnTo>
                  <a:lnTo>
                    <a:pt x="327" y="185"/>
                  </a:lnTo>
                  <a:lnTo>
                    <a:pt x="327" y="200"/>
                  </a:lnTo>
                  <a:lnTo>
                    <a:pt x="372" y="200"/>
                  </a:lnTo>
                  <a:lnTo>
                    <a:pt x="387" y="216"/>
                  </a:lnTo>
                  <a:lnTo>
                    <a:pt x="387" y="247"/>
                  </a:lnTo>
                  <a:lnTo>
                    <a:pt x="342" y="293"/>
                  </a:lnTo>
                  <a:lnTo>
                    <a:pt x="268" y="324"/>
                  </a:lnTo>
                  <a:lnTo>
                    <a:pt x="238" y="339"/>
                  </a:lnTo>
                  <a:lnTo>
                    <a:pt x="179" y="324"/>
                  </a:lnTo>
                  <a:lnTo>
                    <a:pt x="164" y="339"/>
                  </a:lnTo>
                  <a:lnTo>
                    <a:pt x="134" y="308"/>
                  </a:lnTo>
                  <a:lnTo>
                    <a:pt x="119" y="262"/>
                  </a:lnTo>
                  <a:lnTo>
                    <a:pt x="104" y="262"/>
                  </a:lnTo>
                  <a:lnTo>
                    <a:pt x="104" y="231"/>
                  </a:lnTo>
                  <a:lnTo>
                    <a:pt x="104" y="216"/>
                  </a:lnTo>
                  <a:lnTo>
                    <a:pt x="74" y="185"/>
                  </a:lnTo>
                  <a:lnTo>
                    <a:pt x="60" y="185"/>
                  </a:lnTo>
                  <a:lnTo>
                    <a:pt x="60" y="170"/>
                  </a:lnTo>
                  <a:lnTo>
                    <a:pt x="15" y="92"/>
                  </a:lnTo>
                  <a:lnTo>
                    <a:pt x="0" y="92"/>
                  </a:lnTo>
                  <a:lnTo>
                    <a:pt x="60" y="62"/>
                  </a:lnTo>
                  <a:lnTo>
                    <a:pt x="74" y="46"/>
                  </a:lnTo>
                  <a:lnTo>
                    <a:pt x="45" y="15"/>
                  </a:lnTo>
                  <a:lnTo>
                    <a:pt x="74" y="0"/>
                  </a:lnTo>
                  <a:lnTo>
                    <a:pt x="89" y="15"/>
                  </a:lnTo>
                  <a:lnTo>
                    <a:pt x="149" y="31"/>
                  </a:lnTo>
                  <a:lnTo>
                    <a:pt x="149" y="46"/>
                  </a:lnTo>
                  <a:lnTo>
                    <a:pt x="164" y="46"/>
                  </a:lnTo>
                  <a:lnTo>
                    <a:pt x="179" y="77"/>
                  </a:lnTo>
                  <a:lnTo>
                    <a:pt x="208" y="77"/>
                  </a:lnTo>
                  <a:lnTo>
                    <a:pt x="223" y="92"/>
                  </a:lnTo>
                  <a:lnTo>
                    <a:pt x="238" y="92"/>
                  </a:lnTo>
                  <a:lnTo>
                    <a:pt x="253" y="92"/>
                  </a:lnTo>
                  <a:lnTo>
                    <a:pt x="268" y="92"/>
                  </a:lnTo>
                  <a:lnTo>
                    <a:pt x="298" y="17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82" name="Freeform 598"/>
            <p:cNvSpPr>
              <a:spLocks/>
            </p:cNvSpPr>
            <p:nvPr/>
          </p:nvSpPr>
          <p:spPr bwMode="auto">
            <a:xfrm>
              <a:off x="7069482" y="4584928"/>
              <a:ext cx="458618" cy="540511"/>
            </a:xfrm>
            <a:custGeom>
              <a:avLst/>
              <a:gdLst>
                <a:gd name="T0" fmla="*/ 0 w 478"/>
                <a:gd name="T1" fmla="*/ 0 h 646"/>
                <a:gd name="T2" fmla="*/ 0 w 478"/>
                <a:gd name="T3" fmla="*/ 0 h 646"/>
                <a:gd name="T4" fmla="*/ 0 w 478"/>
                <a:gd name="T5" fmla="*/ 0 h 646"/>
                <a:gd name="T6" fmla="*/ 0 w 478"/>
                <a:gd name="T7" fmla="*/ 0 h 646"/>
                <a:gd name="T8" fmla="*/ 0 w 478"/>
                <a:gd name="T9" fmla="*/ 0 h 646"/>
                <a:gd name="T10" fmla="*/ 0 w 478"/>
                <a:gd name="T11" fmla="*/ 0 h 646"/>
                <a:gd name="T12" fmla="*/ 0 w 478"/>
                <a:gd name="T13" fmla="*/ 0 h 646"/>
                <a:gd name="T14" fmla="*/ 0 w 478"/>
                <a:gd name="T15" fmla="*/ 0 h 646"/>
                <a:gd name="T16" fmla="*/ 0 w 478"/>
                <a:gd name="T17" fmla="*/ 0 h 646"/>
                <a:gd name="T18" fmla="*/ 0 w 478"/>
                <a:gd name="T19" fmla="*/ 0 h 646"/>
                <a:gd name="T20" fmla="*/ 0 w 478"/>
                <a:gd name="T21" fmla="*/ 0 h 646"/>
                <a:gd name="T22" fmla="*/ 0 w 478"/>
                <a:gd name="T23" fmla="*/ 0 h 646"/>
                <a:gd name="T24" fmla="*/ 0 w 478"/>
                <a:gd name="T25" fmla="*/ 0 h 646"/>
                <a:gd name="T26" fmla="*/ 0 w 478"/>
                <a:gd name="T27" fmla="*/ 0 h 646"/>
                <a:gd name="T28" fmla="*/ 0 w 478"/>
                <a:gd name="T29" fmla="*/ 0 h 646"/>
                <a:gd name="T30" fmla="*/ 0 w 478"/>
                <a:gd name="T31" fmla="*/ 0 h 646"/>
                <a:gd name="T32" fmla="*/ 0 w 478"/>
                <a:gd name="T33" fmla="*/ 0 h 646"/>
                <a:gd name="T34" fmla="*/ 0 w 478"/>
                <a:gd name="T35" fmla="*/ 0 h 646"/>
                <a:gd name="T36" fmla="*/ 0 w 478"/>
                <a:gd name="T37" fmla="*/ 0 h 646"/>
                <a:gd name="T38" fmla="*/ 0 w 478"/>
                <a:gd name="T39" fmla="*/ 0 h 646"/>
                <a:gd name="T40" fmla="*/ 0 w 478"/>
                <a:gd name="T41" fmla="*/ 0 h 646"/>
                <a:gd name="T42" fmla="*/ 0 w 478"/>
                <a:gd name="T43" fmla="*/ 0 h 646"/>
                <a:gd name="T44" fmla="*/ 0 w 478"/>
                <a:gd name="T45" fmla="*/ 0 h 646"/>
                <a:gd name="T46" fmla="*/ 0 w 478"/>
                <a:gd name="T47" fmla="*/ 0 h 646"/>
                <a:gd name="T48" fmla="*/ 0 w 478"/>
                <a:gd name="T49" fmla="*/ 0 h 646"/>
                <a:gd name="T50" fmla="*/ 0 w 478"/>
                <a:gd name="T51" fmla="*/ 0 h 646"/>
                <a:gd name="T52" fmla="*/ 0 w 478"/>
                <a:gd name="T53" fmla="*/ 0 h 646"/>
                <a:gd name="T54" fmla="*/ 0 w 478"/>
                <a:gd name="T55" fmla="*/ 0 h 646"/>
                <a:gd name="T56" fmla="*/ 0 w 478"/>
                <a:gd name="T57" fmla="*/ 0 h 646"/>
                <a:gd name="T58" fmla="*/ 0 w 478"/>
                <a:gd name="T59" fmla="*/ 0 h 646"/>
                <a:gd name="T60" fmla="*/ 0 w 478"/>
                <a:gd name="T61" fmla="*/ 0 h 646"/>
                <a:gd name="T62" fmla="*/ 0 w 478"/>
                <a:gd name="T63" fmla="*/ 0 h 646"/>
                <a:gd name="T64" fmla="*/ 0 w 478"/>
                <a:gd name="T65" fmla="*/ 0 h 646"/>
                <a:gd name="T66" fmla="*/ 0 w 478"/>
                <a:gd name="T67" fmla="*/ 0 h 646"/>
                <a:gd name="T68" fmla="*/ 0 w 478"/>
                <a:gd name="T69" fmla="*/ 0 h 646"/>
                <a:gd name="T70" fmla="*/ 0 w 478"/>
                <a:gd name="T71" fmla="*/ 0 h 646"/>
                <a:gd name="T72" fmla="*/ 0 w 478"/>
                <a:gd name="T73" fmla="*/ 0 h 646"/>
                <a:gd name="T74" fmla="*/ 0 w 478"/>
                <a:gd name="T75" fmla="*/ 0 h 646"/>
                <a:gd name="T76" fmla="*/ 0 w 478"/>
                <a:gd name="T77" fmla="*/ 0 h 6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78" h="646">
                  <a:moveTo>
                    <a:pt x="149" y="108"/>
                  </a:moveTo>
                  <a:lnTo>
                    <a:pt x="149" y="61"/>
                  </a:lnTo>
                  <a:lnTo>
                    <a:pt x="60" y="0"/>
                  </a:lnTo>
                  <a:lnTo>
                    <a:pt x="104" y="77"/>
                  </a:lnTo>
                  <a:lnTo>
                    <a:pt x="75" y="108"/>
                  </a:lnTo>
                  <a:lnTo>
                    <a:pt x="89" y="123"/>
                  </a:lnTo>
                  <a:lnTo>
                    <a:pt x="89" y="138"/>
                  </a:lnTo>
                  <a:lnTo>
                    <a:pt x="75" y="154"/>
                  </a:lnTo>
                  <a:lnTo>
                    <a:pt x="60" y="200"/>
                  </a:lnTo>
                  <a:lnTo>
                    <a:pt x="45" y="215"/>
                  </a:lnTo>
                  <a:lnTo>
                    <a:pt x="45" y="230"/>
                  </a:lnTo>
                  <a:lnTo>
                    <a:pt x="30" y="230"/>
                  </a:lnTo>
                  <a:lnTo>
                    <a:pt x="15" y="230"/>
                  </a:lnTo>
                  <a:lnTo>
                    <a:pt x="15" y="246"/>
                  </a:lnTo>
                  <a:lnTo>
                    <a:pt x="15" y="261"/>
                  </a:lnTo>
                  <a:lnTo>
                    <a:pt x="30" y="292"/>
                  </a:lnTo>
                  <a:lnTo>
                    <a:pt x="0" y="323"/>
                  </a:lnTo>
                  <a:lnTo>
                    <a:pt x="15" y="338"/>
                  </a:lnTo>
                  <a:lnTo>
                    <a:pt x="15" y="353"/>
                  </a:lnTo>
                  <a:lnTo>
                    <a:pt x="30" y="384"/>
                  </a:lnTo>
                  <a:lnTo>
                    <a:pt x="60" y="384"/>
                  </a:lnTo>
                  <a:lnTo>
                    <a:pt x="60" y="369"/>
                  </a:lnTo>
                  <a:lnTo>
                    <a:pt x="60" y="353"/>
                  </a:lnTo>
                  <a:lnTo>
                    <a:pt x="75" y="353"/>
                  </a:lnTo>
                  <a:lnTo>
                    <a:pt x="89" y="399"/>
                  </a:lnTo>
                  <a:lnTo>
                    <a:pt x="75" y="399"/>
                  </a:lnTo>
                  <a:lnTo>
                    <a:pt x="104" y="461"/>
                  </a:lnTo>
                  <a:lnTo>
                    <a:pt x="134" y="522"/>
                  </a:lnTo>
                  <a:lnTo>
                    <a:pt x="149" y="553"/>
                  </a:lnTo>
                  <a:lnTo>
                    <a:pt x="164" y="599"/>
                  </a:lnTo>
                  <a:lnTo>
                    <a:pt x="179" y="645"/>
                  </a:lnTo>
                  <a:lnTo>
                    <a:pt x="194" y="630"/>
                  </a:lnTo>
                  <a:lnTo>
                    <a:pt x="209" y="630"/>
                  </a:lnTo>
                  <a:lnTo>
                    <a:pt x="224" y="599"/>
                  </a:lnTo>
                  <a:lnTo>
                    <a:pt x="224" y="568"/>
                  </a:lnTo>
                  <a:lnTo>
                    <a:pt x="224" y="538"/>
                  </a:lnTo>
                  <a:lnTo>
                    <a:pt x="224" y="476"/>
                  </a:lnTo>
                  <a:lnTo>
                    <a:pt x="239" y="476"/>
                  </a:lnTo>
                  <a:lnTo>
                    <a:pt x="253" y="461"/>
                  </a:lnTo>
                  <a:lnTo>
                    <a:pt x="253" y="445"/>
                  </a:lnTo>
                  <a:lnTo>
                    <a:pt x="283" y="415"/>
                  </a:lnTo>
                  <a:lnTo>
                    <a:pt x="328" y="384"/>
                  </a:lnTo>
                  <a:lnTo>
                    <a:pt x="328" y="353"/>
                  </a:lnTo>
                  <a:lnTo>
                    <a:pt x="343" y="353"/>
                  </a:lnTo>
                  <a:lnTo>
                    <a:pt x="373" y="338"/>
                  </a:lnTo>
                  <a:lnTo>
                    <a:pt x="343" y="292"/>
                  </a:lnTo>
                  <a:lnTo>
                    <a:pt x="343" y="261"/>
                  </a:lnTo>
                  <a:lnTo>
                    <a:pt x="328" y="246"/>
                  </a:lnTo>
                  <a:lnTo>
                    <a:pt x="373" y="246"/>
                  </a:lnTo>
                  <a:lnTo>
                    <a:pt x="373" y="261"/>
                  </a:lnTo>
                  <a:lnTo>
                    <a:pt x="417" y="261"/>
                  </a:lnTo>
                  <a:lnTo>
                    <a:pt x="417" y="292"/>
                  </a:lnTo>
                  <a:lnTo>
                    <a:pt x="402" y="292"/>
                  </a:lnTo>
                  <a:lnTo>
                    <a:pt x="417" y="307"/>
                  </a:lnTo>
                  <a:lnTo>
                    <a:pt x="417" y="338"/>
                  </a:lnTo>
                  <a:lnTo>
                    <a:pt x="432" y="338"/>
                  </a:lnTo>
                  <a:lnTo>
                    <a:pt x="432" y="292"/>
                  </a:lnTo>
                  <a:lnTo>
                    <a:pt x="447" y="292"/>
                  </a:lnTo>
                  <a:lnTo>
                    <a:pt x="447" y="246"/>
                  </a:lnTo>
                  <a:lnTo>
                    <a:pt x="462" y="230"/>
                  </a:lnTo>
                  <a:lnTo>
                    <a:pt x="477" y="184"/>
                  </a:lnTo>
                  <a:lnTo>
                    <a:pt x="477" y="169"/>
                  </a:lnTo>
                  <a:lnTo>
                    <a:pt x="462" y="169"/>
                  </a:lnTo>
                  <a:lnTo>
                    <a:pt x="447" y="184"/>
                  </a:lnTo>
                  <a:lnTo>
                    <a:pt x="432" y="169"/>
                  </a:lnTo>
                  <a:lnTo>
                    <a:pt x="388" y="200"/>
                  </a:lnTo>
                  <a:lnTo>
                    <a:pt x="388" y="215"/>
                  </a:lnTo>
                  <a:lnTo>
                    <a:pt x="388" y="230"/>
                  </a:lnTo>
                  <a:lnTo>
                    <a:pt x="343" y="230"/>
                  </a:lnTo>
                  <a:lnTo>
                    <a:pt x="343" y="215"/>
                  </a:lnTo>
                  <a:lnTo>
                    <a:pt x="328" y="200"/>
                  </a:lnTo>
                  <a:lnTo>
                    <a:pt x="328" y="215"/>
                  </a:lnTo>
                  <a:lnTo>
                    <a:pt x="328" y="230"/>
                  </a:lnTo>
                  <a:lnTo>
                    <a:pt x="283" y="246"/>
                  </a:lnTo>
                  <a:lnTo>
                    <a:pt x="239" y="230"/>
                  </a:lnTo>
                  <a:lnTo>
                    <a:pt x="194" y="200"/>
                  </a:lnTo>
                  <a:lnTo>
                    <a:pt x="194" y="169"/>
                  </a:lnTo>
                  <a:lnTo>
                    <a:pt x="164" y="154"/>
                  </a:lnTo>
                  <a:lnTo>
                    <a:pt x="149" y="108"/>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US" sz="1350" dirty="0">
                <a:solidFill>
                  <a:prstClr val="black"/>
                </a:solidFill>
                <a:latin typeface="Calibri" panose="020F0502020204030204"/>
              </a:endParaRPr>
            </a:p>
          </p:txBody>
        </p:sp>
        <p:sp>
          <p:nvSpPr>
            <p:cNvPr id="983" name="Freeform 599"/>
            <p:cNvSpPr>
              <a:spLocks/>
            </p:cNvSpPr>
            <p:nvPr/>
          </p:nvSpPr>
          <p:spPr bwMode="auto">
            <a:xfrm>
              <a:off x="6624288" y="4584928"/>
              <a:ext cx="342285" cy="258121"/>
            </a:xfrm>
            <a:custGeom>
              <a:avLst/>
              <a:gdLst>
                <a:gd name="T0" fmla="*/ 0 w 358"/>
                <a:gd name="T1" fmla="*/ 0 h 308"/>
                <a:gd name="T2" fmla="*/ 0 w 358"/>
                <a:gd name="T3" fmla="*/ 0 h 308"/>
                <a:gd name="T4" fmla="*/ 0 w 358"/>
                <a:gd name="T5" fmla="*/ 0 h 308"/>
                <a:gd name="T6" fmla="*/ 0 w 358"/>
                <a:gd name="T7" fmla="*/ 0 h 308"/>
                <a:gd name="T8" fmla="*/ 0 w 358"/>
                <a:gd name="T9" fmla="*/ 0 h 308"/>
                <a:gd name="T10" fmla="*/ 0 w 358"/>
                <a:gd name="T11" fmla="*/ 0 h 308"/>
                <a:gd name="T12" fmla="*/ 0 w 358"/>
                <a:gd name="T13" fmla="*/ 0 h 308"/>
                <a:gd name="T14" fmla="*/ 0 w 358"/>
                <a:gd name="T15" fmla="*/ 0 h 308"/>
                <a:gd name="T16" fmla="*/ 0 w 358"/>
                <a:gd name="T17" fmla="*/ 0 h 308"/>
                <a:gd name="T18" fmla="*/ 0 w 358"/>
                <a:gd name="T19" fmla="*/ 0 h 308"/>
                <a:gd name="T20" fmla="*/ 0 w 358"/>
                <a:gd name="T21" fmla="*/ 0 h 308"/>
                <a:gd name="T22" fmla="*/ 0 w 358"/>
                <a:gd name="T23" fmla="*/ 0 h 308"/>
                <a:gd name="T24" fmla="*/ 0 w 358"/>
                <a:gd name="T25" fmla="*/ 0 h 308"/>
                <a:gd name="T26" fmla="*/ 0 w 358"/>
                <a:gd name="T27" fmla="*/ 0 h 308"/>
                <a:gd name="T28" fmla="*/ 0 w 358"/>
                <a:gd name="T29" fmla="*/ 0 h 308"/>
                <a:gd name="T30" fmla="*/ 0 w 358"/>
                <a:gd name="T31" fmla="*/ 0 h 308"/>
                <a:gd name="T32" fmla="*/ 0 w 358"/>
                <a:gd name="T33" fmla="*/ 0 h 308"/>
                <a:gd name="T34" fmla="*/ 0 w 358"/>
                <a:gd name="T35" fmla="*/ 0 h 308"/>
                <a:gd name="T36" fmla="*/ 0 w 358"/>
                <a:gd name="T37" fmla="*/ 0 h 308"/>
                <a:gd name="T38" fmla="*/ 0 w 358"/>
                <a:gd name="T39" fmla="*/ 0 h 308"/>
                <a:gd name="T40" fmla="*/ 0 w 358"/>
                <a:gd name="T41" fmla="*/ 0 h 308"/>
                <a:gd name="T42" fmla="*/ 0 w 358"/>
                <a:gd name="T43" fmla="*/ 0 h 308"/>
                <a:gd name="T44" fmla="*/ 0 w 358"/>
                <a:gd name="T45" fmla="*/ 0 h 308"/>
                <a:gd name="T46" fmla="*/ 0 w 358"/>
                <a:gd name="T47" fmla="*/ 0 h 308"/>
                <a:gd name="T48" fmla="*/ 0 w 358"/>
                <a:gd name="T49" fmla="*/ 0 h 308"/>
                <a:gd name="T50" fmla="*/ 0 w 358"/>
                <a:gd name="T51" fmla="*/ 0 h 308"/>
                <a:gd name="T52" fmla="*/ 0 w 358"/>
                <a:gd name="T53" fmla="*/ 0 h 308"/>
                <a:gd name="T54" fmla="*/ 0 w 358"/>
                <a:gd name="T55" fmla="*/ 0 h 308"/>
                <a:gd name="T56" fmla="*/ 0 w 358"/>
                <a:gd name="T57" fmla="*/ 0 h 308"/>
                <a:gd name="T58" fmla="*/ 0 w 358"/>
                <a:gd name="T59" fmla="*/ 0 h 308"/>
                <a:gd name="T60" fmla="*/ 0 w 358"/>
                <a:gd name="T61" fmla="*/ 0 h 308"/>
                <a:gd name="T62" fmla="*/ 0 w 358"/>
                <a:gd name="T63" fmla="*/ 0 h 308"/>
                <a:gd name="T64" fmla="*/ 0 w 358"/>
                <a:gd name="T65" fmla="*/ 0 h 308"/>
                <a:gd name="T66" fmla="*/ 0 w 358"/>
                <a:gd name="T67" fmla="*/ 0 h 308"/>
                <a:gd name="T68" fmla="*/ 0 w 358"/>
                <a:gd name="T69" fmla="*/ 0 h 308"/>
                <a:gd name="T70" fmla="*/ 0 w 358"/>
                <a:gd name="T71" fmla="*/ 0 h 308"/>
                <a:gd name="T72" fmla="*/ 0 w 358"/>
                <a:gd name="T73" fmla="*/ 0 h 308"/>
                <a:gd name="T74" fmla="*/ 0 w 358"/>
                <a:gd name="T75" fmla="*/ 0 h 3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8" h="308">
                  <a:moveTo>
                    <a:pt x="15" y="0"/>
                  </a:moveTo>
                  <a:lnTo>
                    <a:pt x="0" y="15"/>
                  </a:lnTo>
                  <a:lnTo>
                    <a:pt x="15" y="46"/>
                  </a:lnTo>
                  <a:lnTo>
                    <a:pt x="30" y="61"/>
                  </a:lnTo>
                  <a:lnTo>
                    <a:pt x="45" y="77"/>
                  </a:lnTo>
                  <a:lnTo>
                    <a:pt x="45" y="92"/>
                  </a:lnTo>
                  <a:lnTo>
                    <a:pt x="45" y="123"/>
                  </a:lnTo>
                  <a:lnTo>
                    <a:pt x="74" y="154"/>
                  </a:lnTo>
                  <a:lnTo>
                    <a:pt x="104" y="200"/>
                  </a:lnTo>
                  <a:lnTo>
                    <a:pt x="134" y="200"/>
                  </a:lnTo>
                  <a:lnTo>
                    <a:pt x="164" y="246"/>
                  </a:lnTo>
                  <a:lnTo>
                    <a:pt x="223" y="276"/>
                  </a:lnTo>
                  <a:lnTo>
                    <a:pt x="238" y="261"/>
                  </a:lnTo>
                  <a:lnTo>
                    <a:pt x="253" y="261"/>
                  </a:lnTo>
                  <a:lnTo>
                    <a:pt x="268" y="292"/>
                  </a:lnTo>
                  <a:lnTo>
                    <a:pt x="327" y="307"/>
                  </a:lnTo>
                  <a:lnTo>
                    <a:pt x="342" y="276"/>
                  </a:lnTo>
                  <a:lnTo>
                    <a:pt x="357" y="261"/>
                  </a:lnTo>
                  <a:lnTo>
                    <a:pt x="342" y="246"/>
                  </a:lnTo>
                  <a:lnTo>
                    <a:pt x="327" y="215"/>
                  </a:lnTo>
                  <a:lnTo>
                    <a:pt x="312" y="184"/>
                  </a:lnTo>
                  <a:lnTo>
                    <a:pt x="327" y="169"/>
                  </a:lnTo>
                  <a:lnTo>
                    <a:pt x="327" y="154"/>
                  </a:lnTo>
                  <a:lnTo>
                    <a:pt x="312" y="154"/>
                  </a:lnTo>
                  <a:lnTo>
                    <a:pt x="298" y="123"/>
                  </a:lnTo>
                  <a:lnTo>
                    <a:pt x="298" y="92"/>
                  </a:lnTo>
                  <a:lnTo>
                    <a:pt x="298" y="61"/>
                  </a:lnTo>
                  <a:lnTo>
                    <a:pt x="298" y="46"/>
                  </a:lnTo>
                  <a:lnTo>
                    <a:pt x="208" y="15"/>
                  </a:lnTo>
                  <a:lnTo>
                    <a:pt x="193" y="15"/>
                  </a:lnTo>
                  <a:lnTo>
                    <a:pt x="179" y="31"/>
                  </a:lnTo>
                  <a:lnTo>
                    <a:pt x="179" y="46"/>
                  </a:lnTo>
                  <a:lnTo>
                    <a:pt x="149" y="61"/>
                  </a:lnTo>
                  <a:lnTo>
                    <a:pt x="119" y="61"/>
                  </a:lnTo>
                  <a:lnTo>
                    <a:pt x="89" y="31"/>
                  </a:lnTo>
                  <a:lnTo>
                    <a:pt x="74" y="0"/>
                  </a:lnTo>
                  <a:lnTo>
                    <a:pt x="30" y="15"/>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84" name="Line 600"/>
            <p:cNvSpPr>
              <a:spLocks noChangeShapeType="1"/>
            </p:cNvSpPr>
            <p:nvPr/>
          </p:nvSpPr>
          <p:spPr bwMode="auto">
            <a:xfrm>
              <a:off x="6780889" y="4957770"/>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985" name="Line 601"/>
            <p:cNvSpPr>
              <a:spLocks noChangeShapeType="1"/>
            </p:cNvSpPr>
            <p:nvPr/>
          </p:nvSpPr>
          <p:spPr bwMode="auto">
            <a:xfrm flipV="1">
              <a:off x="6796549" y="4944533"/>
              <a:ext cx="26846"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986" name="Line 602"/>
            <p:cNvSpPr>
              <a:spLocks noChangeShapeType="1"/>
            </p:cNvSpPr>
            <p:nvPr/>
          </p:nvSpPr>
          <p:spPr bwMode="auto">
            <a:xfrm flipV="1">
              <a:off x="6823395" y="4918060"/>
              <a:ext cx="13423"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987" name="Line 603"/>
            <p:cNvSpPr>
              <a:spLocks noChangeShapeType="1"/>
            </p:cNvSpPr>
            <p:nvPr/>
          </p:nvSpPr>
          <p:spPr bwMode="auto">
            <a:xfrm flipV="1">
              <a:off x="6836818" y="4907029"/>
              <a:ext cx="15660" cy="11031"/>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988" name="Line 604"/>
            <p:cNvSpPr>
              <a:spLocks noChangeShapeType="1"/>
            </p:cNvSpPr>
            <p:nvPr/>
          </p:nvSpPr>
          <p:spPr bwMode="auto">
            <a:xfrm flipH="1" flipV="1">
              <a:off x="6836818" y="4891585"/>
              <a:ext cx="1566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989" name="Line 605"/>
            <p:cNvSpPr>
              <a:spLocks noChangeShapeType="1"/>
            </p:cNvSpPr>
            <p:nvPr/>
          </p:nvSpPr>
          <p:spPr bwMode="auto">
            <a:xfrm flipH="1">
              <a:off x="6823395" y="4893792"/>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990" name="Line 606"/>
            <p:cNvSpPr>
              <a:spLocks noChangeShapeType="1"/>
            </p:cNvSpPr>
            <p:nvPr/>
          </p:nvSpPr>
          <p:spPr bwMode="auto">
            <a:xfrm flipH="1">
              <a:off x="6796549" y="4880554"/>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991" name="Line 607"/>
            <p:cNvSpPr>
              <a:spLocks noChangeShapeType="1"/>
            </p:cNvSpPr>
            <p:nvPr/>
          </p:nvSpPr>
          <p:spPr bwMode="auto">
            <a:xfrm>
              <a:off x="6809972" y="4957770"/>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992" name="Line 608"/>
            <p:cNvSpPr>
              <a:spLocks noChangeShapeType="1"/>
            </p:cNvSpPr>
            <p:nvPr/>
          </p:nvSpPr>
          <p:spPr bwMode="auto">
            <a:xfrm>
              <a:off x="6809972" y="4971007"/>
              <a:ext cx="13423" cy="11031"/>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993" name="Freeform 609"/>
            <p:cNvSpPr>
              <a:spLocks/>
            </p:cNvSpPr>
            <p:nvPr/>
          </p:nvSpPr>
          <p:spPr bwMode="auto">
            <a:xfrm>
              <a:off x="6809972" y="4840844"/>
              <a:ext cx="100672" cy="143401"/>
            </a:xfrm>
            <a:custGeom>
              <a:avLst/>
              <a:gdLst>
                <a:gd name="T0" fmla="*/ 0 w 106"/>
                <a:gd name="T1" fmla="*/ 0 h 170"/>
                <a:gd name="T2" fmla="*/ 0 w 106"/>
                <a:gd name="T3" fmla="*/ 0 h 170"/>
                <a:gd name="T4" fmla="*/ 0 w 106"/>
                <a:gd name="T5" fmla="*/ 0 h 170"/>
                <a:gd name="T6" fmla="*/ 0 w 106"/>
                <a:gd name="T7" fmla="*/ 0 h 170"/>
                <a:gd name="T8" fmla="*/ 0 w 106"/>
                <a:gd name="T9" fmla="*/ 0 h 170"/>
                <a:gd name="T10" fmla="*/ 0 w 106"/>
                <a:gd name="T11" fmla="*/ 0 h 170"/>
                <a:gd name="T12" fmla="*/ 0 w 106"/>
                <a:gd name="T13" fmla="*/ 0 h 170"/>
                <a:gd name="T14" fmla="*/ 0 w 106"/>
                <a:gd name="T15" fmla="*/ 0 h 170"/>
                <a:gd name="T16" fmla="*/ 0 w 106"/>
                <a:gd name="T17" fmla="*/ 0 h 170"/>
                <a:gd name="T18" fmla="*/ 0 w 106"/>
                <a:gd name="T19" fmla="*/ 0 h 170"/>
                <a:gd name="T20" fmla="*/ 0 w 106"/>
                <a:gd name="T21" fmla="*/ 0 h 170"/>
                <a:gd name="T22" fmla="*/ 0 w 106"/>
                <a:gd name="T23" fmla="*/ 0 h 170"/>
                <a:gd name="T24" fmla="*/ 0 w 106"/>
                <a:gd name="T25" fmla="*/ 0 h 170"/>
                <a:gd name="T26" fmla="*/ 0 w 106"/>
                <a:gd name="T27" fmla="*/ 0 h 170"/>
                <a:gd name="T28" fmla="*/ 0 w 106"/>
                <a:gd name="T29" fmla="*/ 0 h 170"/>
                <a:gd name="T30" fmla="*/ 0 w 106"/>
                <a:gd name="T31" fmla="*/ 0 h 170"/>
                <a:gd name="T32" fmla="*/ 0 w 106"/>
                <a:gd name="T33" fmla="*/ 0 h 1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170">
                  <a:moveTo>
                    <a:pt x="60" y="0"/>
                  </a:moveTo>
                  <a:lnTo>
                    <a:pt x="30" y="46"/>
                  </a:lnTo>
                  <a:lnTo>
                    <a:pt x="45" y="61"/>
                  </a:lnTo>
                  <a:lnTo>
                    <a:pt x="45" y="92"/>
                  </a:lnTo>
                  <a:lnTo>
                    <a:pt x="0" y="138"/>
                  </a:lnTo>
                  <a:lnTo>
                    <a:pt x="15" y="169"/>
                  </a:lnTo>
                  <a:lnTo>
                    <a:pt x="45" y="169"/>
                  </a:lnTo>
                  <a:lnTo>
                    <a:pt x="45" y="154"/>
                  </a:lnTo>
                  <a:lnTo>
                    <a:pt x="60" y="154"/>
                  </a:lnTo>
                  <a:lnTo>
                    <a:pt x="75" y="123"/>
                  </a:lnTo>
                  <a:lnTo>
                    <a:pt x="90" y="123"/>
                  </a:lnTo>
                  <a:lnTo>
                    <a:pt x="90" y="108"/>
                  </a:lnTo>
                  <a:lnTo>
                    <a:pt x="105" y="77"/>
                  </a:lnTo>
                  <a:lnTo>
                    <a:pt x="105" y="46"/>
                  </a:lnTo>
                  <a:lnTo>
                    <a:pt x="90" y="15"/>
                  </a:lnTo>
                  <a:lnTo>
                    <a:pt x="75" y="15"/>
                  </a:lnTo>
                  <a:lnTo>
                    <a:pt x="6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94" name="Freeform 610"/>
            <p:cNvSpPr>
              <a:spLocks/>
            </p:cNvSpPr>
            <p:nvPr/>
          </p:nvSpPr>
          <p:spPr bwMode="auto">
            <a:xfrm>
              <a:off x="6796549" y="4827606"/>
              <a:ext cx="71589" cy="55154"/>
            </a:xfrm>
            <a:custGeom>
              <a:avLst/>
              <a:gdLst>
                <a:gd name="T0" fmla="*/ 0 w 75"/>
                <a:gd name="T1" fmla="*/ 0 h 63"/>
                <a:gd name="T2" fmla="*/ 0 w 75"/>
                <a:gd name="T3" fmla="*/ 0 h 63"/>
                <a:gd name="T4" fmla="*/ 0 w 75"/>
                <a:gd name="T5" fmla="*/ 0 h 63"/>
                <a:gd name="T6" fmla="*/ 0 w 75"/>
                <a:gd name="T7" fmla="*/ 0 h 63"/>
                <a:gd name="T8" fmla="*/ 0 w 75"/>
                <a:gd name="T9" fmla="*/ 0 h 63"/>
                <a:gd name="T10" fmla="*/ 0 w 75"/>
                <a:gd name="T11" fmla="*/ 0 h 63"/>
                <a:gd name="T12" fmla="*/ 0 w 75"/>
                <a:gd name="T13" fmla="*/ 0 h 63"/>
                <a:gd name="T14" fmla="*/ 0 w 75"/>
                <a:gd name="T15" fmla="*/ 0 h 63"/>
                <a:gd name="T16" fmla="*/ 0 w 75"/>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63">
                  <a:moveTo>
                    <a:pt x="0" y="47"/>
                  </a:moveTo>
                  <a:lnTo>
                    <a:pt x="0" y="62"/>
                  </a:lnTo>
                  <a:lnTo>
                    <a:pt x="44" y="62"/>
                  </a:lnTo>
                  <a:lnTo>
                    <a:pt x="74" y="16"/>
                  </a:lnTo>
                  <a:lnTo>
                    <a:pt x="74" y="0"/>
                  </a:lnTo>
                  <a:lnTo>
                    <a:pt x="59" y="0"/>
                  </a:lnTo>
                  <a:lnTo>
                    <a:pt x="30" y="31"/>
                  </a:lnTo>
                  <a:lnTo>
                    <a:pt x="15" y="31"/>
                  </a:lnTo>
                  <a:lnTo>
                    <a:pt x="0" y="47"/>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95" name="Freeform 611"/>
            <p:cNvSpPr>
              <a:spLocks/>
            </p:cNvSpPr>
            <p:nvPr/>
          </p:nvSpPr>
          <p:spPr bwMode="auto">
            <a:xfrm>
              <a:off x="6852478" y="4814369"/>
              <a:ext cx="15660" cy="1544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16" y="16"/>
                  </a:lnTo>
                  <a:lnTo>
                    <a:pt x="16" y="0"/>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96" name="Freeform 612"/>
            <p:cNvSpPr>
              <a:spLocks/>
            </p:cNvSpPr>
            <p:nvPr/>
          </p:nvSpPr>
          <p:spPr bwMode="auto">
            <a:xfrm>
              <a:off x="6767466" y="4827606"/>
              <a:ext cx="15660" cy="39711"/>
            </a:xfrm>
            <a:custGeom>
              <a:avLst/>
              <a:gdLst>
                <a:gd name="T0" fmla="*/ 0 w 17"/>
                <a:gd name="T1" fmla="*/ 0 h 47"/>
                <a:gd name="T2" fmla="*/ 0 w 17"/>
                <a:gd name="T3" fmla="*/ 0 h 47"/>
                <a:gd name="T4" fmla="*/ 0 w 17"/>
                <a:gd name="T5" fmla="*/ 0 h 47"/>
                <a:gd name="T6" fmla="*/ 0 w 17"/>
                <a:gd name="T7" fmla="*/ 0 h 47"/>
                <a:gd name="T8" fmla="*/ 0 w 17"/>
                <a:gd name="T9" fmla="*/ 0 h 47"/>
                <a:gd name="T10" fmla="*/ 0 w 17"/>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7">
                  <a:moveTo>
                    <a:pt x="0" y="31"/>
                  </a:moveTo>
                  <a:lnTo>
                    <a:pt x="16" y="46"/>
                  </a:lnTo>
                  <a:lnTo>
                    <a:pt x="16" y="15"/>
                  </a:lnTo>
                  <a:lnTo>
                    <a:pt x="16" y="0"/>
                  </a:lnTo>
                  <a:lnTo>
                    <a:pt x="0" y="15"/>
                  </a:lnTo>
                  <a:lnTo>
                    <a:pt x="0"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997" name="Line 613"/>
            <p:cNvSpPr>
              <a:spLocks noChangeShapeType="1"/>
            </p:cNvSpPr>
            <p:nvPr/>
          </p:nvSpPr>
          <p:spPr bwMode="auto">
            <a:xfrm>
              <a:off x="6796549" y="4880554"/>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998" name="Line 614"/>
            <p:cNvSpPr>
              <a:spLocks noChangeShapeType="1"/>
            </p:cNvSpPr>
            <p:nvPr/>
          </p:nvSpPr>
          <p:spPr bwMode="auto">
            <a:xfrm flipH="1" flipV="1">
              <a:off x="6780889" y="4867318"/>
              <a:ext cx="1566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999" name="Line 615"/>
            <p:cNvSpPr>
              <a:spLocks noChangeShapeType="1"/>
            </p:cNvSpPr>
            <p:nvPr/>
          </p:nvSpPr>
          <p:spPr bwMode="auto">
            <a:xfrm>
              <a:off x="6852478" y="4867318"/>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1000" name="Line 616"/>
            <p:cNvSpPr>
              <a:spLocks noChangeShapeType="1"/>
            </p:cNvSpPr>
            <p:nvPr/>
          </p:nvSpPr>
          <p:spPr bwMode="auto">
            <a:xfrm>
              <a:off x="6868138" y="4840844"/>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1001" name="Line 617"/>
            <p:cNvSpPr>
              <a:spLocks noChangeShapeType="1"/>
            </p:cNvSpPr>
            <p:nvPr/>
          </p:nvSpPr>
          <p:spPr bwMode="auto">
            <a:xfrm>
              <a:off x="6852478" y="4854081"/>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1002" name="Freeform 618"/>
            <p:cNvSpPr>
              <a:spLocks/>
            </p:cNvSpPr>
            <p:nvPr/>
          </p:nvSpPr>
          <p:spPr bwMode="auto">
            <a:xfrm>
              <a:off x="7396108" y="4752597"/>
              <a:ext cx="44744" cy="26474"/>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2">
                  <a:moveTo>
                    <a:pt x="15" y="16"/>
                  </a:moveTo>
                  <a:lnTo>
                    <a:pt x="0" y="16"/>
                  </a:lnTo>
                  <a:lnTo>
                    <a:pt x="0" y="31"/>
                  </a:lnTo>
                  <a:lnTo>
                    <a:pt x="45" y="31"/>
                  </a:lnTo>
                  <a:lnTo>
                    <a:pt x="45" y="16"/>
                  </a:lnTo>
                  <a:lnTo>
                    <a:pt x="45" y="0"/>
                  </a:lnTo>
                  <a:lnTo>
                    <a:pt x="15" y="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03" name="Freeform 619"/>
            <p:cNvSpPr>
              <a:spLocks/>
            </p:cNvSpPr>
            <p:nvPr/>
          </p:nvSpPr>
          <p:spPr bwMode="auto">
            <a:xfrm>
              <a:off x="6910644" y="4571691"/>
              <a:ext cx="217005" cy="194143"/>
            </a:xfrm>
            <a:custGeom>
              <a:avLst/>
              <a:gdLst>
                <a:gd name="T0" fmla="*/ 0 w 225"/>
                <a:gd name="T1" fmla="*/ 0 h 232"/>
                <a:gd name="T2" fmla="*/ 0 w 225"/>
                <a:gd name="T3" fmla="*/ 0 h 232"/>
                <a:gd name="T4" fmla="*/ 0 w 225"/>
                <a:gd name="T5" fmla="*/ 0 h 232"/>
                <a:gd name="T6" fmla="*/ 0 w 225"/>
                <a:gd name="T7" fmla="*/ 0 h 232"/>
                <a:gd name="T8" fmla="*/ 0 w 225"/>
                <a:gd name="T9" fmla="*/ 0 h 232"/>
                <a:gd name="T10" fmla="*/ 0 w 225"/>
                <a:gd name="T11" fmla="*/ 0 h 232"/>
                <a:gd name="T12" fmla="*/ 0 w 225"/>
                <a:gd name="T13" fmla="*/ 0 h 232"/>
                <a:gd name="T14" fmla="*/ 0 w 225"/>
                <a:gd name="T15" fmla="*/ 0 h 232"/>
                <a:gd name="T16" fmla="*/ 0 w 225"/>
                <a:gd name="T17" fmla="*/ 0 h 232"/>
                <a:gd name="T18" fmla="*/ 0 w 225"/>
                <a:gd name="T19" fmla="*/ 0 h 232"/>
                <a:gd name="T20" fmla="*/ 0 w 225"/>
                <a:gd name="T21" fmla="*/ 0 h 232"/>
                <a:gd name="T22" fmla="*/ 0 w 225"/>
                <a:gd name="T23" fmla="*/ 0 h 232"/>
                <a:gd name="T24" fmla="*/ 0 w 225"/>
                <a:gd name="T25" fmla="*/ 0 h 232"/>
                <a:gd name="T26" fmla="*/ 0 w 225"/>
                <a:gd name="T27" fmla="*/ 0 h 232"/>
                <a:gd name="T28" fmla="*/ 0 w 225"/>
                <a:gd name="T29" fmla="*/ 0 h 232"/>
                <a:gd name="T30" fmla="*/ 0 w 225"/>
                <a:gd name="T31" fmla="*/ 0 h 232"/>
                <a:gd name="T32" fmla="*/ 0 w 225"/>
                <a:gd name="T33" fmla="*/ 0 h 232"/>
                <a:gd name="T34" fmla="*/ 0 w 225"/>
                <a:gd name="T35" fmla="*/ 0 h 232"/>
                <a:gd name="T36" fmla="*/ 0 w 225"/>
                <a:gd name="T37" fmla="*/ 0 h 232"/>
                <a:gd name="T38" fmla="*/ 0 w 225"/>
                <a:gd name="T39" fmla="*/ 0 h 232"/>
                <a:gd name="T40" fmla="*/ 0 w 225"/>
                <a:gd name="T41" fmla="*/ 0 h 232"/>
                <a:gd name="T42" fmla="*/ 0 w 225"/>
                <a:gd name="T43" fmla="*/ 0 h 232"/>
                <a:gd name="T44" fmla="*/ 0 w 225"/>
                <a:gd name="T45" fmla="*/ 0 h 232"/>
                <a:gd name="T46" fmla="*/ 0 w 225"/>
                <a:gd name="T47" fmla="*/ 0 h 232"/>
                <a:gd name="T48" fmla="*/ 0 w 225"/>
                <a:gd name="T49" fmla="*/ 0 h 232"/>
                <a:gd name="T50" fmla="*/ 0 w 225"/>
                <a:gd name="T51" fmla="*/ 0 h 232"/>
                <a:gd name="T52" fmla="*/ 0 w 225"/>
                <a:gd name="T53" fmla="*/ 0 h 232"/>
                <a:gd name="T54" fmla="*/ 0 w 225"/>
                <a:gd name="T55" fmla="*/ 0 h 232"/>
                <a:gd name="T56" fmla="*/ 0 w 225"/>
                <a:gd name="T57" fmla="*/ 0 h 232"/>
                <a:gd name="T58" fmla="*/ 0 w 225"/>
                <a:gd name="T59" fmla="*/ 0 h 232"/>
                <a:gd name="T60" fmla="*/ 0 w 225"/>
                <a:gd name="T61" fmla="*/ 0 h 232"/>
                <a:gd name="T62" fmla="*/ 0 w 225"/>
                <a:gd name="T63" fmla="*/ 0 h 232"/>
                <a:gd name="T64" fmla="*/ 0 w 225"/>
                <a:gd name="T65" fmla="*/ 0 h 2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232">
                  <a:moveTo>
                    <a:pt x="0" y="77"/>
                  </a:moveTo>
                  <a:lnTo>
                    <a:pt x="0" y="108"/>
                  </a:lnTo>
                  <a:lnTo>
                    <a:pt x="0" y="139"/>
                  </a:lnTo>
                  <a:lnTo>
                    <a:pt x="15" y="169"/>
                  </a:lnTo>
                  <a:lnTo>
                    <a:pt x="30" y="169"/>
                  </a:lnTo>
                  <a:lnTo>
                    <a:pt x="30" y="185"/>
                  </a:lnTo>
                  <a:lnTo>
                    <a:pt x="15" y="200"/>
                  </a:lnTo>
                  <a:lnTo>
                    <a:pt x="30" y="231"/>
                  </a:lnTo>
                  <a:lnTo>
                    <a:pt x="74" y="216"/>
                  </a:lnTo>
                  <a:lnTo>
                    <a:pt x="89" y="200"/>
                  </a:lnTo>
                  <a:lnTo>
                    <a:pt x="104" y="185"/>
                  </a:lnTo>
                  <a:lnTo>
                    <a:pt x="119" y="185"/>
                  </a:lnTo>
                  <a:lnTo>
                    <a:pt x="134" y="169"/>
                  </a:lnTo>
                  <a:lnTo>
                    <a:pt x="149" y="139"/>
                  </a:lnTo>
                  <a:lnTo>
                    <a:pt x="164" y="123"/>
                  </a:lnTo>
                  <a:lnTo>
                    <a:pt x="164" y="108"/>
                  </a:lnTo>
                  <a:lnTo>
                    <a:pt x="164" y="92"/>
                  </a:lnTo>
                  <a:lnTo>
                    <a:pt x="178" y="77"/>
                  </a:lnTo>
                  <a:lnTo>
                    <a:pt x="164" y="46"/>
                  </a:lnTo>
                  <a:lnTo>
                    <a:pt x="193" y="31"/>
                  </a:lnTo>
                  <a:lnTo>
                    <a:pt x="208" y="31"/>
                  </a:lnTo>
                  <a:lnTo>
                    <a:pt x="224" y="15"/>
                  </a:lnTo>
                  <a:lnTo>
                    <a:pt x="193" y="15"/>
                  </a:lnTo>
                  <a:lnTo>
                    <a:pt x="178" y="31"/>
                  </a:lnTo>
                  <a:lnTo>
                    <a:pt x="164" y="15"/>
                  </a:lnTo>
                  <a:lnTo>
                    <a:pt x="149" y="0"/>
                  </a:lnTo>
                  <a:lnTo>
                    <a:pt x="134" y="15"/>
                  </a:lnTo>
                  <a:lnTo>
                    <a:pt x="104" y="31"/>
                  </a:lnTo>
                  <a:lnTo>
                    <a:pt x="89" y="31"/>
                  </a:lnTo>
                  <a:lnTo>
                    <a:pt x="59" y="31"/>
                  </a:lnTo>
                  <a:lnTo>
                    <a:pt x="45" y="62"/>
                  </a:lnTo>
                  <a:lnTo>
                    <a:pt x="30" y="77"/>
                  </a:lnTo>
                  <a:lnTo>
                    <a:pt x="0" y="77"/>
                  </a:lnTo>
                </a:path>
              </a:pathLst>
            </a:custGeom>
            <a:solidFill>
              <a:srgbClr val="FF0000"/>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04" name="Freeform 620"/>
            <p:cNvSpPr>
              <a:spLocks/>
            </p:cNvSpPr>
            <p:nvPr/>
          </p:nvSpPr>
          <p:spPr bwMode="auto">
            <a:xfrm>
              <a:off x="6939727" y="4584928"/>
              <a:ext cx="228191" cy="271359"/>
            </a:xfrm>
            <a:custGeom>
              <a:avLst/>
              <a:gdLst>
                <a:gd name="T0" fmla="*/ 0 w 239"/>
                <a:gd name="T1" fmla="*/ 0 h 323"/>
                <a:gd name="T2" fmla="*/ 0 w 239"/>
                <a:gd name="T3" fmla="*/ 0 h 323"/>
                <a:gd name="T4" fmla="*/ 0 w 239"/>
                <a:gd name="T5" fmla="*/ 0 h 323"/>
                <a:gd name="T6" fmla="*/ 0 w 239"/>
                <a:gd name="T7" fmla="*/ 0 h 323"/>
                <a:gd name="T8" fmla="*/ 0 w 239"/>
                <a:gd name="T9" fmla="*/ 0 h 323"/>
                <a:gd name="T10" fmla="*/ 0 w 239"/>
                <a:gd name="T11" fmla="*/ 0 h 323"/>
                <a:gd name="T12" fmla="*/ 0 w 239"/>
                <a:gd name="T13" fmla="*/ 0 h 323"/>
                <a:gd name="T14" fmla="*/ 0 w 239"/>
                <a:gd name="T15" fmla="*/ 0 h 323"/>
                <a:gd name="T16" fmla="*/ 0 w 239"/>
                <a:gd name="T17" fmla="*/ 0 h 323"/>
                <a:gd name="T18" fmla="*/ 0 w 239"/>
                <a:gd name="T19" fmla="*/ 0 h 323"/>
                <a:gd name="T20" fmla="*/ 0 w 239"/>
                <a:gd name="T21" fmla="*/ 0 h 323"/>
                <a:gd name="T22" fmla="*/ 0 w 239"/>
                <a:gd name="T23" fmla="*/ 0 h 323"/>
                <a:gd name="T24" fmla="*/ 0 w 239"/>
                <a:gd name="T25" fmla="*/ 0 h 323"/>
                <a:gd name="T26" fmla="*/ 0 w 239"/>
                <a:gd name="T27" fmla="*/ 0 h 323"/>
                <a:gd name="T28" fmla="*/ 0 w 239"/>
                <a:gd name="T29" fmla="*/ 0 h 323"/>
                <a:gd name="T30" fmla="*/ 0 w 239"/>
                <a:gd name="T31" fmla="*/ 0 h 323"/>
                <a:gd name="T32" fmla="*/ 0 w 239"/>
                <a:gd name="T33" fmla="*/ 0 h 323"/>
                <a:gd name="T34" fmla="*/ 0 w 239"/>
                <a:gd name="T35" fmla="*/ 0 h 323"/>
                <a:gd name="T36" fmla="*/ 0 w 239"/>
                <a:gd name="T37" fmla="*/ 0 h 323"/>
                <a:gd name="T38" fmla="*/ 0 w 239"/>
                <a:gd name="T39" fmla="*/ 0 h 323"/>
                <a:gd name="T40" fmla="*/ 0 w 239"/>
                <a:gd name="T41" fmla="*/ 0 h 323"/>
                <a:gd name="T42" fmla="*/ 0 w 239"/>
                <a:gd name="T43" fmla="*/ 0 h 323"/>
                <a:gd name="T44" fmla="*/ 0 w 239"/>
                <a:gd name="T45" fmla="*/ 0 h 323"/>
                <a:gd name="T46" fmla="*/ 0 w 239"/>
                <a:gd name="T47" fmla="*/ 0 h 323"/>
                <a:gd name="T48" fmla="*/ 0 w 239"/>
                <a:gd name="T49" fmla="*/ 0 h 323"/>
                <a:gd name="T50" fmla="*/ 0 w 239"/>
                <a:gd name="T51" fmla="*/ 0 h 323"/>
                <a:gd name="T52" fmla="*/ 0 w 239"/>
                <a:gd name="T53" fmla="*/ 0 h 323"/>
                <a:gd name="T54" fmla="*/ 0 w 239"/>
                <a:gd name="T55" fmla="*/ 0 h 323"/>
                <a:gd name="T56" fmla="*/ 0 w 239"/>
                <a:gd name="T57" fmla="*/ 0 h 323"/>
                <a:gd name="T58" fmla="*/ 0 w 239"/>
                <a:gd name="T59" fmla="*/ 0 h 323"/>
                <a:gd name="T60" fmla="*/ 0 w 239"/>
                <a:gd name="T61" fmla="*/ 0 h 323"/>
                <a:gd name="T62" fmla="*/ 0 w 239"/>
                <a:gd name="T63" fmla="*/ 0 h 323"/>
                <a:gd name="T64" fmla="*/ 0 w 239"/>
                <a:gd name="T65" fmla="*/ 0 h 323"/>
                <a:gd name="T66" fmla="*/ 0 w 239"/>
                <a:gd name="T67" fmla="*/ 0 h 323"/>
                <a:gd name="T68" fmla="*/ 0 w 239"/>
                <a:gd name="T69" fmla="*/ 0 h 323"/>
                <a:gd name="T70" fmla="*/ 0 w 239"/>
                <a:gd name="T71" fmla="*/ 0 h 323"/>
                <a:gd name="T72" fmla="*/ 0 w 239"/>
                <a:gd name="T73" fmla="*/ 0 h 3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39" h="323">
                  <a:moveTo>
                    <a:pt x="134" y="322"/>
                  </a:moveTo>
                  <a:lnTo>
                    <a:pt x="164" y="291"/>
                  </a:lnTo>
                  <a:lnTo>
                    <a:pt x="149" y="261"/>
                  </a:lnTo>
                  <a:lnTo>
                    <a:pt x="149" y="245"/>
                  </a:lnTo>
                  <a:lnTo>
                    <a:pt x="149" y="230"/>
                  </a:lnTo>
                  <a:lnTo>
                    <a:pt x="164" y="230"/>
                  </a:lnTo>
                  <a:lnTo>
                    <a:pt x="179" y="230"/>
                  </a:lnTo>
                  <a:lnTo>
                    <a:pt x="179" y="215"/>
                  </a:lnTo>
                  <a:lnTo>
                    <a:pt x="193" y="199"/>
                  </a:lnTo>
                  <a:lnTo>
                    <a:pt x="208" y="153"/>
                  </a:lnTo>
                  <a:lnTo>
                    <a:pt x="223" y="138"/>
                  </a:lnTo>
                  <a:lnTo>
                    <a:pt x="223" y="123"/>
                  </a:lnTo>
                  <a:lnTo>
                    <a:pt x="208" y="107"/>
                  </a:lnTo>
                  <a:lnTo>
                    <a:pt x="238" y="77"/>
                  </a:lnTo>
                  <a:lnTo>
                    <a:pt x="223" y="46"/>
                  </a:lnTo>
                  <a:lnTo>
                    <a:pt x="193" y="0"/>
                  </a:lnTo>
                  <a:lnTo>
                    <a:pt x="179" y="15"/>
                  </a:lnTo>
                  <a:lnTo>
                    <a:pt x="164" y="15"/>
                  </a:lnTo>
                  <a:lnTo>
                    <a:pt x="134" y="31"/>
                  </a:lnTo>
                  <a:lnTo>
                    <a:pt x="149" y="61"/>
                  </a:lnTo>
                  <a:lnTo>
                    <a:pt x="134" y="77"/>
                  </a:lnTo>
                  <a:lnTo>
                    <a:pt x="134" y="92"/>
                  </a:lnTo>
                  <a:lnTo>
                    <a:pt x="134" y="107"/>
                  </a:lnTo>
                  <a:lnTo>
                    <a:pt x="119" y="123"/>
                  </a:lnTo>
                  <a:lnTo>
                    <a:pt x="104" y="153"/>
                  </a:lnTo>
                  <a:lnTo>
                    <a:pt x="89" y="169"/>
                  </a:lnTo>
                  <a:lnTo>
                    <a:pt x="74" y="169"/>
                  </a:lnTo>
                  <a:lnTo>
                    <a:pt x="60" y="184"/>
                  </a:lnTo>
                  <a:lnTo>
                    <a:pt x="45" y="199"/>
                  </a:lnTo>
                  <a:lnTo>
                    <a:pt x="0" y="215"/>
                  </a:lnTo>
                  <a:lnTo>
                    <a:pt x="15" y="245"/>
                  </a:lnTo>
                  <a:lnTo>
                    <a:pt x="30" y="261"/>
                  </a:lnTo>
                  <a:lnTo>
                    <a:pt x="15" y="276"/>
                  </a:lnTo>
                  <a:lnTo>
                    <a:pt x="0" y="307"/>
                  </a:lnTo>
                  <a:lnTo>
                    <a:pt x="15" y="307"/>
                  </a:lnTo>
                  <a:lnTo>
                    <a:pt x="89" y="291"/>
                  </a:lnTo>
                  <a:lnTo>
                    <a:pt x="134" y="322"/>
                  </a:lnTo>
                </a:path>
              </a:pathLst>
            </a:custGeom>
            <a:solidFill>
              <a:srgbClr val="FF0000"/>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05" name="Line 621"/>
            <p:cNvSpPr>
              <a:spLocks noChangeShapeType="1"/>
            </p:cNvSpPr>
            <p:nvPr/>
          </p:nvSpPr>
          <p:spPr bwMode="auto">
            <a:xfrm>
              <a:off x="7125412" y="4675381"/>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1006" name="Freeform 622"/>
            <p:cNvSpPr>
              <a:spLocks/>
            </p:cNvSpPr>
            <p:nvPr/>
          </p:nvSpPr>
          <p:spPr bwMode="auto">
            <a:xfrm>
              <a:off x="7384922" y="4790102"/>
              <a:ext cx="98435" cy="92659"/>
            </a:xfrm>
            <a:custGeom>
              <a:avLst/>
              <a:gdLst>
                <a:gd name="T0" fmla="*/ 0 w 106"/>
                <a:gd name="T1" fmla="*/ 0 h 109"/>
                <a:gd name="T2" fmla="*/ 0 w 106"/>
                <a:gd name="T3" fmla="*/ 0 h 109"/>
                <a:gd name="T4" fmla="*/ 0 w 106"/>
                <a:gd name="T5" fmla="*/ 0 h 109"/>
                <a:gd name="T6" fmla="*/ 0 w 106"/>
                <a:gd name="T7" fmla="*/ 0 h 109"/>
                <a:gd name="T8" fmla="*/ 0 w 106"/>
                <a:gd name="T9" fmla="*/ 0 h 109"/>
                <a:gd name="T10" fmla="*/ 0 w 106"/>
                <a:gd name="T11" fmla="*/ 0 h 109"/>
                <a:gd name="T12" fmla="*/ 0 w 106"/>
                <a:gd name="T13" fmla="*/ 0 h 109"/>
                <a:gd name="T14" fmla="*/ 0 w 106"/>
                <a:gd name="T15" fmla="*/ 0 h 109"/>
                <a:gd name="T16" fmla="*/ 0 w 106"/>
                <a:gd name="T17" fmla="*/ 0 h 109"/>
                <a:gd name="T18" fmla="*/ 0 w 106"/>
                <a:gd name="T19" fmla="*/ 0 h 109"/>
                <a:gd name="T20" fmla="*/ 0 w 106"/>
                <a:gd name="T21" fmla="*/ 0 h 109"/>
                <a:gd name="T22" fmla="*/ 0 w 106"/>
                <a:gd name="T23" fmla="*/ 0 h 109"/>
                <a:gd name="T24" fmla="*/ 0 w 106"/>
                <a:gd name="T25" fmla="*/ 0 h 109"/>
                <a:gd name="T26" fmla="*/ 0 w 106"/>
                <a:gd name="T27" fmla="*/ 0 h 109"/>
                <a:gd name="T28" fmla="*/ 0 w 106"/>
                <a:gd name="T29" fmla="*/ 0 h 109"/>
                <a:gd name="T30" fmla="*/ 0 w 106"/>
                <a:gd name="T31" fmla="*/ 0 h 109"/>
                <a:gd name="T32" fmla="*/ 0 w 106"/>
                <a:gd name="T33" fmla="*/ 0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109">
                  <a:moveTo>
                    <a:pt x="0" y="0"/>
                  </a:moveTo>
                  <a:lnTo>
                    <a:pt x="15" y="15"/>
                  </a:lnTo>
                  <a:lnTo>
                    <a:pt x="15" y="46"/>
                  </a:lnTo>
                  <a:lnTo>
                    <a:pt x="45" y="93"/>
                  </a:lnTo>
                  <a:lnTo>
                    <a:pt x="60" y="93"/>
                  </a:lnTo>
                  <a:lnTo>
                    <a:pt x="60" y="77"/>
                  </a:lnTo>
                  <a:lnTo>
                    <a:pt x="90" y="93"/>
                  </a:lnTo>
                  <a:lnTo>
                    <a:pt x="90" y="108"/>
                  </a:lnTo>
                  <a:lnTo>
                    <a:pt x="105" y="108"/>
                  </a:lnTo>
                  <a:lnTo>
                    <a:pt x="90" y="93"/>
                  </a:lnTo>
                  <a:lnTo>
                    <a:pt x="90" y="62"/>
                  </a:lnTo>
                  <a:lnTo>
                    <a:pt x="75" y="46"/>
                  </a:lnTo>
                  <a:lnTo>
                    <a:pt x="90" y="46"/>
                  </a:lnTo>
                  <a:lnTo>
                    <a:pt x="90" y="15"/>
                  </a:lnTo>
                  <a:lnTo>
                    <a:pt x="45" y="15"/>
                  </a:lnTo>
                  <a:lnTo>
                    <a:pt x="45"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07" name="Freeform 623"/>
            <p:cNvSpPr>
              <a:spLocks/>
            </p:cNvSpPr>
            <p:nvPr/>
          </p:nvSpPr>
          <p:spPr bwMode="auto">
            <a:xfrm>
              <a:off x="7255167" y="4726123"/>
              <a:ext cx="129756" cy="66185"/>
            </a:xfrm>
            <a:custGeom>
              <a:avLst/>
              <a:gdLst>
                <a:gd name="T0" fmla="*/ 0 w 135"/>
                <a:gd name="T1" fmla="*/ 0 h 77"/>
                <a:gd name="T2" fmla="*/ 0 w 135"/>
                <a:gd name="T3" fmla="*/ 0 h 77"/>
                <a:gd name="T4" fmla="*/ 0 w 135"/>
                <a:gd name="T5" fmla="*/ 0 h 77"/>
                <a:gd name="T6" fmla="*/ 0 w 135"/>
                <a:gd name="T7" fmla="*/ 0 h 77"/>
                <a:gd name="T8" fmla="*/ 0 w 135"/>
                <a:gd name="T9" fmla="*/ 0 h 77"/>
                <a:gd name="T10" fmla="*/ 0 w 135"/>
                <a:gd name="T11" fmla="*/ 0 h 77"/>
                <a:gd name="T12" fmla="*/ 0 w 135"/>
                <a:gd name="T13" fmla="*/ 0 h 77"/>
                <a:gd name="T14" fmla="*/ 0 w 135"/>
                <a:gd name="T15" fmla="*/ 0 h 77"/>
                <a:gd name="T16" fmla="*/ 0 w 135"/>
                <a:gd name="T17" fmla="*/ 0 h 77"/>
                <a:gd name="T18" fmla="*/ 0 w 135"/>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5" h="77">
                  <a:moveTo>
                    <a:pt x="30" y="0"/>
                  </a:moveTo>
                  <a:lnTo>
                    <a:pt x="0" y="0"/>
                  </a:lnTo>
                  <a:lnTo>
                    <a:pt x="0" y="30"/>
                  </a:lnTo>
                  <a:lnTo>
                    <a:pt x="45" y="61"/>
                  </a:lnTo>
                  <a:lnTo>
                    <a:pt x="89" y="76"/>
                  </a:lnTo>
                  <a:lnTo>
                    <a:pt x="134" y="61"/>
                  </a:lnTo>
                  <a:lnTo>
                    <a:pt x="134" y="46"/>
                  </a:lnTo>
                  <a:lnTo>
                    <a:pt x="89" y="30"/>
                  </a:lnTo>
                  <a:lnTo>
                    <a:pt x="45" y="15"/>
                  </a:lnTo>
                  <a:lnTo>
                    <a:pt x="3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08" name="Line 624"/>
            <p:cNvSpPr>
              <a:spLocks noChangeShapeType="1"/>
            </p:cNvSpPr>
            <p:nvPr/>
          </p:nvSpPr>
          <p:spPr bwMode="auto">
            <a:xfrm>
              <a:off x="7125412" y="4648907"/>
              <a:ext cx="0" cy="15443"/>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1009" name="Freeform 625"/>
            <p:cNvSpPr>
              <a:spLocks/>
            </p:cNvSpPr>
            <p:nvPr/>
          </p:nvSpPr>
          <p:spPr bwMode="auto">
            <a:xfrm>
              <a:off x="6226073" y="3598772"/>
              <a:ext cx="2237162" cy="1025868"/>
            </a:xfrm>
            <a:custGeom>
              <a:avLst/>
              <a:gdLst>
                <a:gd name="T0" fmla="*/ 0 w 2327"/>
                <a:gd name="T1" fmla="*/ 0 h 1231"/>
                <a:gd name="T2" fmla="*/ 0 w 2327"/>
                <a:gd name="T3" fmla="*/ 0 h 1231"/>
                <a:gd name="T4" fmla="*/ 0 w 2327"/>
                <a:gd name="T5" fmla="*/ 0 h 1231"/>
                <a:gd name="T6" fmla="*/ 0 w 2327"/>
                <a:gd name="T7" fmla="*/ 0 h 1231"/>
                <a:gd name="T8" fmla="*/ 0 w 2327"/>
                <a:gd name="T9" fmla="*/ 0 h 1231"/>
                <a:gd name="T10" fmla="*/ 0 w 2327"/>
                <a:gd name="T11" fmla="*/ 0 h 1231"/>
                <a:gd name="T12" fmla="*/ 0 w 2327"/>
                <a:gd name="T13" fmla="*/ 0 h 1231"/>
                <a:gd name="T14" fmla="*/ 0 w 2327"/>
                <a:gd name="T15" fmla="*/ 0 h 1231"/>
                <a:gd name="T16" fmla="*/ 0 w 2327"/>
                <a:gd name="T17" fmla="*/ 0 h 1231"/>
                <a:gd name="T18" fmla="*/ 0 w 2327"/>
                <a:gd name="T19" fmla="*/ 0 h 1231"/>
                <a:gd name="T20" fmla="*/ 0 w 2327"/>
                <a:gd name="T21" fmla="*/ 0 h 1231"/>
                <a:gd name="T22" fmla="*/ 0 w 2327"/>
                <a:gd name="T23" fmla="*/ 0 h 1231"/>
                <a:gd name="T24" fmla="*/ 0 w 2327"/>
                <a:gd name="T25" fmla="*/ 0 h 1231"/>
                <a:gd name="T26" fmla="*/ 0 w 2327"/>
                <a:gd name="T27" fmla="*/ 0 h 1231"/>
                <a:gd name="T28" fmla="*/ 0 w 2327"/>
                <a:gd name="T29" fmla="*/ 0 h 1231"/>
                <a:gd name="T30" fmla="*/ 0 w 2327"/>
                <a:gd name="T31" fmla="*/ 0 h 1231"/>
                <a:gd name="T32" fmla="*/ 0 w 2327"/>
                <a:gd name="T33" fmla="*/ 0 h 1231"/>
                <a:gd name="T34" fmla="*/ 0 w 2327"/>
                <a:gd name="T35" fmla="*/ 0 h 1231"/>
                <a:gd name="T36" fmla="*/ 0 w 2327"/>
                <a:gd name="T37" fmla="*/ 0 h 1231"/>
                <a:gd name="T38" fmla="*/ 0 w 2327"/>
                <a:gd name="T39" fmla="*/ 0 h 1231"/>
                <a:gd name="T40" fmla="*/ 0 w 2327"/>
                <a:gd name="T41" fmla="*/ 0 h 1231"/>
                <a:gd name="T42" fmla="*/ 0 w 2327"/>
                <a:gd name="T43" fmla="*/ 0 h 1231"/>
                <a:gd name="T44" fmla="*/ 0 w 2327"/>
                <a:gd name="T45" fmla="*/ 0 h 1231"/>
                <a:gd name="T46" fmla="*/ 0 w 2327"/>
                <a:gd name="T47" fmla="*/ 0 h 1231"/>
                <a:gd name="T48" fmla="*/ 0 w 2327"/>
                <a:gd name="T49" fmla="*/ 0 h 1231"/>
                <a:gd name="T50" fmla="*/ 0 w 2327"/>
                <a:gd name="T51" fmla="*/ 0 h 1231"/>
                <a:gd name="T52" fmla="*/ 0 w 2327"/>
                <a:gd name="T53" fmla="*/ 0 h 1231"/>
                <a:gd name="T54" fmla="*/ 0 w 2327"/>
                <a:gd name="T55" fmla="*/ 0 h 1231"/>
                <a:gd name="T56" fmla="*/ 0 w 2327"/>
                <a:gd name="T57" fmla="*/ 0 h 1231"/>
                <a:gd name="T58" fmla="*/ 0 w 2327"/>
                <a:gd name="T59" fmla="*/ 0 h 1231"/>
                <a:gd name="T60" fmla="*/ 0 w 2327"/>
                <a:gd name="T61" fmla="*/ 0 h 1231"/>
                <a:gd name="T62" fmla="*/ 0 w 2327"/>
                <a:gd name="T63" fmla="*/ 0 h 1231"/>
                <a:gd name="T64" fmla="*/ 0 w 2327"/>
                <a:gd name="T65" fmla="*/ 0 h 1231"/>
                <a:gd name="T66" fmla="*/ 0 w 2327"/>
                <a:gd name="T67" fmla="*/ 0 h 1231"/>
                <a:gd name="T68" fmla="*/ 0 w 2327"/>
                <a:gd name="T69" fmla="*/ 0 h 1231"/>
                <a:gd name="T70" fmla="*/ 0 w 2327"/>
                <a:gd name="T71" fmla="*/ 0 h 1231"/>
                <a:gd name="T72" fmla="*/ 0 w 2327"/>
                <a:gd name="T73" fmla="*/ 0 h 1231"/>
                <a:gd name="T74" fmla="*/ 0 w 2327"/>
                <a:gd name="T75" fmla="*/ 0 h 1231"/>
                <a:gd name="T76" fmla="*/ 0 w 2327"/>
                <a:gd name="T77" fmla="*/ 0 h 1231"/>
                <a:gd name="T78" fmla="*/ 0 w 2327"/>
                <a:gd name="T79" fmla="*/ 0 h 1231"/>
                <a:gd name="T80" fmla="*/ 0 w 2327"/>
                <a:gd name="T81" fmla="*/ 0 h 1231"/>
                <a:gd name="T82" fmla="*/ 0 w 2327"/>
                <a:gd name="T83" fmla="*/ 0 h 1231"/>
                <a:gd name="T84" fmla="*/ 0 w 2327"/>
                <a:gd name="T85" fmla="*/ 0 h 1231"/>
                <a:gd name="T86" fmla="*/ 0 w 2327"/>
                <a:gd name="T87" fmla="*/ 0 h 1231"/>
                <a:gd name="T88" fmla="*/ 0 w 2327"/>
                <a:gd name="T89" fmla="*/ 0 h 1231"/>
                <a:gd name="T90" fmla="*/ 0 w 2327"/>
                <a:gd name="T91" fmla="*/ 0 h 1231"/>
                <a:gd name="T92" fmla="*/ 0 w 2327"/>
                <a:gd name="T93" fmla="*/ 0 h 1231"/>
                <a:gd name="T94" fmla="*/ 0 w 2327"/>
                <a:gd name="T95" fmla="*/ 0 h 1231"/>
                <a:gd name="T96" fmla="*/ 0 w 2327"/>
                <a:gd name="T97" fmla="*/ 0 h 1231"/>
                <a:gd name="T98" fmla="*/ 0 w 2327"/>
                <a:gd name="T99" fmla="*/ 0 h 1231"/>
                <a:gd name="T100" fmla="*/ 0 w 2327"/>
                <a:gd name="T101" fmla="*/ 0 h 1231"/>
                <a:gd name="T102" fmla="*/ 0 w 2327"/>
                <a:gd name="T103" fmla="*/ 0 h 1231"/>
                <a:gd name="T104" fmla="*/ 0 w 2327"/>
                <a:gd name="T105" fmla="*/ 0 h 1231"/>
                <a:gd name="T106" fmla="*/ 0 w 2327"/>
                <a:gd name="T107" fmla="*/ 0 h 1231"/>
                <a:gd name="T108" fmla="*/ 0 w 2327"/>
                <a:gd name="T109" fmla="*/ 0 h 1231"/>
                <a:gd name="T110" fmla="*/ 0 w 2327"/>
                <a:gd name="T111" fmla="*/ 0 h 12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27" h="1231">
                  <a:moveTo>
                    <a:pt x="1082" y="881"/>
                  </a:moveTo>
                  <a:lnTo>
                    <a:pt x="948" y="941"/>
                  </a:lnTo>
                  <a:lnTo>
                    <a:pt x="904" y="941"/>
                  </a:lnTo>
                  <a:lnTo>
                    <a:pt x="889" y="972"/>
                  </a:lnTo>
                  <a:lnTo>
                    <a:pt x="859" y="972"/>
                  </a:lnTo>
                  <a:lnTo>
                    <a:pt x="859" y="957"/>
                  </a:lnTo>
                  <a:lnTo>
                    <a:pt x="667" y="1017"/>
                  </a:lnTo>
                  <a:lnTo>
                    <a:pt x="667" y="1002"/>
                  </a:lnTo>
                  <a:lnTo>
                    <a:pt x="652" y="987"/>
                  </a:lnTo>
                  <a:lnTo>
                    <a:pt x="637" y="1002"/>
                  </a:lnTo>
                  <a:lnTo>
                    <a:pt x="637" y="1017"/>
                  </a:lnTo>
                  <a:lnTo>
                    <a:pt x="652" y="1048"/>
                  </a:lnTo>
                  <a:lnTo>
                    <a:pt x="667" y="1048"/>
                  </a:lnTo>
                  <a:lnTo>
                    <a:pt x="667" y="1033"/>
                  </a:lnTo>
                  <a:lnTo>
                    <a:pt x="667" y="1017"/>
                  </a:lnTo>
                  <a:lnTo>
                    <a:pt x="859" y="957"/>
                  </a:lnTo>
                  <a:lnTo>
                    <a:pt x="859" y="926"/>
                  </a:lnTo>
                  <a:lnTo>
                    <a:pt x="948" y="926"/>
                  </a:lnTo>
                  <a:lnTo>
                    <a:pt x="948" y="941"/>
                  </a:lnTo>
                  <a:lnTo>
                    <a:pt x="1082" y="881"/>
                  </a:lnTo>
                  <a:lnTo>
                    <a:pt x="1067" y="941"/>
                  </a:lnTo>
                  <a:lnTo>
                    <a:pt x="1007" y="941"/>
                  </a:lnTo>
                  <a:lnTo>
                    <a:pt x="1022" y="972"/>
                  </a:lnTo>
                  <a:lnTo>
                    <a:pt x="993" y="987"/>
                  </a:lnTo>
                  <a:lnTo>
                    <a:pt x="1007" y="1017"/>
                  </a:lnTo>
                  <a:lnTo>
                    <a:pt x="993" y="1078"/>
                  </a:lnTo>
                  <a:lnTo>
                    <a:pt x="948" y="1109"/>
                  </a:lnTo>
                  <a:lnTo>
                    <a:pt x="933" y="1093"/>
                  </a:lnTo>
                  <a:lnTo>
                    <a:pt x="904" y="1124"/>
                  </a:lnTo>
                  <a:lnTo>
                    <a:pt x="919" y="1139"/>
                  </a:lnTo>
                  <a:lnTo>
                    <a:pt x="933" y="1169"/>
                  </a:lnTo>
                  <a:lnTo>
                    <a:pt x="904" y="1169"/>
                  </a:lnTo>
                  <a:lnTo>
                    <a:pt x="889" y="1184"/>
                  </a:lnTo>
                  <a:lnTo>
                    <a:pt x="874" y="1169"/>
                  </a:lnTo>
                  <a:lnTo>
                    <a:pt x="859" y="1154"/>
                  </a:lnTo>
                  <a:lnTo>
                    <a:pt x="844" y="1169"/>
                  </a:lnTo>
                  <a:lnTo>
                    <a:pt x="815" y="1184"/>
                  </a:lnTo>
                  <a:lnTo>
                    <a:pt x="800" y="1184"/>
                  </a:lnTo>
                  <a:lnTo>
                    <a:pt x="770" y="1184"/>
                  </a:lnTo>
                  <a:lnTo>
                    <a:pt x="756" y="1215"/>
                  </a:lnTo>
                  <a:lnTo>
                    <a:pt x="741" y="1230"/>
                  </a:lnTo>
                  <a:lnTo>
                    <a:pt x="711" y="1230"/>
                  </a:lnTo>
                  <a:lnTo>
                    <a:pt x="711" y="1215"/>
                  </a:lnTo>
                  <a:lnTo>
                    <a:pt x="622" y="1184"/>
                  </a:lnTo>
                  <a:lnTo>
                    <a:pt x="607" y="1184"/>
                  </a:lnTo>
                  <a:lnTo>
                    <a:pt x="593" y="1200"/>
                  </a:lnTo>
                  <a:lnTo>
                    <a:pt x="563" y="1139"/>
                  </a:lnTo>
                  <a:lnTo>
                    <a:pt x="578" y="1139"/>
                  </a:lnTo>
                  <a:lnTo>
                    <a:pt x="563" y="1109"/>
                  </a:lnTo>
                  <a:lnTo>
                    <a:pt x="548" y="1124"/>
                  </a:lnTo>
                  <a:lnTo>
                    <a:pt x="548" y="1093"/>
                  </a:lnTo>
                  <a:lnTo>
                    <a:pt x="519" y="1063"/>
                  </a:lnTo>
                  <a:lnTo>
                    <a:pt x="504" y="1048"/>
                  </a:lnTo>
                  <a:lnTo>
                    <a:pt x="519" y="1048"/>
                  </a:lnTo>
                  <a:lnTo>
                    <a:pt x="519" y="1017"/>
                  </a:lnTo>
                  <a:lnTo>
                    <a:pt x="533" y="1017"/>
                  </a:lnTo>
                  <a:lnTo>
                    <a:pt x="533" y="987"/>
                  </a:lnTo>
                  <a:lnTo>
                    <a:pt x="504" y="987"/>
                  </a:lnTo>
                  <a:lnTo>
                    <a:pt x="489" y="987"/>
                  </a:lnTo>
                  <a:lnTo>
                    <a:pt x="444" y="1017"/>
                  </a:lnTo>
                  <a:lnTo>
                    <a:pt x="444" y="1048"/>
                  </a:lnTo>
                  <a:lnTo>
                    <a:pt x="489" y="1109"/>
                  </a:lnTo>
                  <a:lnTo>
                    <a:pt x="504" y="1139"/>
                  </a:lnTo>
                  <a:lnTo>
                    <a:pt x="504" y="1200"/>
                  </a:lnTo>
                  <a:lnTo>
                    <a:pt x="489" y="1169"/>
                  </a:lnTo>
                  <a:lnTo>
                    <a:pt x="444" y="1184"/>
                  </a:lnTo>
                  <a:lnTo>
                    <a:pt x="430" y="1169"/>
                  </a:lnTo>
                  <a:lnTo>
                    <a:pt x="430" y="1154"/>
                  </a:lnTo>
                  <a:lnTo>
                    <a:pt x="415" y="1154"/>
                  </a:lnTo>
                  <a:lnTo>
                    <a:pt x="415" y="1139"/>
                  </a:lnTo>
                  <a:lnTo>
                    <a:pt x="400" y="1124"/>
                  </a:lnTo>
                  <a:lnTo>
                    <a:pt x="370" y="1124"/>
                  </a:lnTo>
                  <a:lnTo>
                    <a:pt x="356" y="1093"/>
                  </a:lnTo>
                  <a:lnTo>
                    <a:pt x="326" y="1093"/>
                  </a:lnTo>
                  <a:lnTo>
                    <a:pt x="281" y="1048"/>
                  </a:lnTo>
                  <a:lnTo>
                    <a:pt x="296" y="1017"/>
                  </a:lnTo>
                  <a:lnTo>
                    <a:pt x="267" y="1017"/>
                  </a:lnTo>
                  <a:lnTo>
                    <a:pt x="237" y="1033"/>
                  </a:lnTo>
                  <a:lnTo>
                    <a:pt x="267" y="1048"/>
                  </a:lnTo>
                  <a:lnTo>
                    <a:pt x="222" y="1063"/>
                  </a:lnTo>
                  <a:lnTo>
                    <a:pt x="207" y="1033"/>
                  </a:lnTo>
                  <a:lnTo>
                    <a:pt x="163" y="1033"/>
                  </a:lnTo>
                  <a:lnTo>
                    <a:pt x="163" y="1048"/>
                  </a:lnTo>
                  <a:lnTo>
                    <a:pt x="133" y="1048"/>
                  </a:lnTo>
                  <a:lnTo>
                    <a:pt x="133" y="1017"/>
                  </a:lnTo>
                  <a:lnTo>
                    <a:pt x="104" y="987"/>
                  </a:lnTo>
                  <a:lnTo>
                    <a:pt x="89" y="1002"/>
                  </a:lnTo>
                  <a:lnTo>
                    <a:pt x="44" y="1002"/>
                  </a:lnTo>
                  <a:lnTo>
                    <a:pt x="30" y="987"/>
                  </a:lnTo>
                  <a:lnTo>
                    <a:pt x="44" y="987"/>
                  </a:lnTo>
                  <a:lnTo>
                    <a:pt x="59" y="926"/>
                  </a:lnTo>
                  <a:lnTo>
                    <a:pt x="44" y="896"/>
                  </a:lnTo>
                  <a:lnTo>
                    <a:pt x="44" y="866"/>
                  </a:lnTo>
                  <a:lnTo>
                    <a:pt x="0" y="790"/>
                  </a:lnTo>
                  <a:lnTo>
                    <a:pt x="15" y="759"/>
                  </a:lnTo>
                  <a:lnTo>
                    <a:pt x="30" y="774"/>
                  </a:lnTo>
                  <a:lnTo>
                    <a:pt x="44" y="759"/>
                  </a:lnTo>
                  <a:lnTo>
                    <a:pt x="30" y="729"/>
                  </a:lnTo>
                  <a:lnTo>
                    <a:pt x="59" y="714"/>
                  </a:lnTo>
                  <a:lnTo>
                    <a:pt x="89" y="729"/>
                  </a:lnTo>
                  <a:lnTo>
                    <a:pt x="119" y="699"/>
                  </a:lnTo>
                  <a:lnTo>
                    <a:pt x="104" y="683"/>
                  </a:lnTo>
                  <a:lnTo>
                    <a:pt x="133" y="623"/>
                  </a:lnTo>
                  <a:lnTo>
                    <a:pt x="119" y="592"/>
                  </a:lnTo>
                  <a:lnTo>
                    <a:pt x="104" y="547"/>
                  </a:lnTo>
                  <a:lnTo>
                    <a:pt x="119" y="531"/>
                  </a:lnTo>
                  <a:lnTo>
                    <a:pt x="104" y="486"/>
                  </a:lnTo>
                  <a:lnTo>
                    <a:pt x="89" y="471"/>
                  </a:lnTo>
                  <a:lnTo>
                    <a:pt x="89" y="440"/>
                  </a:lnTo>
                  <a:lnTo>
                    <a:pt x="89" y="425"/>
                  </a:lnTo>
                  <a:lnTo>
                    <a:pt x="163" y="440"/>
                  </a:lnTo>
                  <a:lnTo>
                    <a:pt x="252" y="456"/>
                  </a:lnTo>
                  <a:lnTo>
                    <a:pt x="252" y="486"/>
                  </a:lnTo>
                  <a:lnTo>
                    <a:pt x="237" y="516"/>
                  </a:lnTo>
                  <a:lnTo>
                    <a:pt x="193" y="516"/>
                  </a:lnTo>
                  <a:lnTo>
                    <a:pt x="133" y="486"/>
                  </a:lnTo>
                  <a:lnTo>
                    <a:pt x="148" y="516"/>
                  </a:lnTo>
                  <a:lnTo>
                    <a:pt x="163" y="531"/>
                  </a:lnTo>
                  <a:lnTo>
                    <a:pt x="178" y="577"/>
                  </a:lnTo>
                  <a:lnTo>
                    <a:pt x="207" y="577"/>
                  </a:lnTo>
                  <a:lnTo>
                    <a:pt x="207" y="547"/>
                  </a:lnTo>
                  <a:lnTo>
                    <a:pt x="237" y="562"/>
                  </a:lnTo>
                  <a:lnTo>
                    <a:pt x="237" y="531"/>
                  </a:lnTo>
                  <a:lnTo>
                    <a:pt x="267" y="501"/>
                  </a:lnTo>
                  <a:lnTo>
                    <a:pt x="296" y="501"/>
                  </a:lnTo>
                  <a:lnTo>
                    <a:pt x="281" y="471"/>
                  </a:lnTo>
                  <a:lnTo>
                    <a:pt x="281" y="440"/>
                  </a:lnTo>
                  <a:lnTo>
                    <a:pt x="311" y="440"/>
                  </a:lnTo>
                  <a:lnTo>
                    <a:pt x="311" y="456"/>
                  </a:lnTo>
                  <a:lnTo>
                    <a:pt x="326" y="471"/>
                  </a:lnTo>
                  <a:lnTo>
                    <a:pt x="356" y="471"/>
                  </a:lnTo>
                  <a:lnTo>
                    <a:pt x="341" y="440"/>
                  </a:lnTo>
                  <a:lnTo>
                    <a:pt x="415" y="410"/>
                  </a:lnTo>
                  <a:lnTo>
                    <a:pt x="400" y="456"/>
                  </a:lnTo>
                  <a:lnTo>
                    <a:pt x="400" y="471"/>
                  </a:lnTo>
                  <a:lnTo>
                    <a:pt x="430" y="425"/>
                  </a:lnTo>
                  <a:lnTo>
                    <a:pt x="489" y="410"/>
                  </a:lnTo>
                  <a:lnTo>
                    <a:pt x="504" y="410"/>
                  </a:lnTo>
                  <a:lnTo>
                    <a:pt x="489" y="380"/>
                  </a:lnTo>
                  <a:lnTo>
                    <a:pt x="593" y="380"/>
                  </a:lnTo>
                  <a:lnTo>
                    <a:pt x="593" y="395"/>
                  </a:lnTo>
                  <a:lnTo>
                    <a:pt x="563" y="319"/>
                  </a:lnTo>
                  <a:lnTo>
                    <a:pt x="578" y="304"/>
                  </a:lnTo>
                  <a:lnTo>
                    <a:pt x="578" y="258"/>
                  </a:lnTo>
                  <a:lnTo>
                    <a:pt x="607" y="258"/>
                  </a:lnTo>
                  <a:lnTo>
                    <a:pt x="622" y="304"/>
                  </a:lnTo>
                  <a:lnTo>
                    <a:pt x="667" y="380"/>
                  </a:lnTo>
                  <a:lnTo>
                    <a:pt x="682" y="410"/>
                  </a:lnTo>
                  <a:lnTo>
                    <a:pt x="667" y="440"/>
                  </a:lnTo>
                  <a:lnTo>
                    <a:pt x="637" y="456"/>
                  </a:lnTo>
                  <a:lnTo>
                    <a:pt x="682" y="471"/>
                  </a:lnTo>
                  <a:lnTo>
                    <a:pt x="696" y="410"/>
                  </a:lnTo>
                  <a:lnTo>
                    <a:pt x="696" y="380"/>
                  </a:lnTo>
                  <a:lnTo>
                    <a:pt x="711" y="380"/>
                  </a:lnTo>
                  <a:lnTo>
                    <a:pt x="756" y="410"/>
                  </a:lnTo>
                  <a:lnTo>
                    <a:pt x="711" y="364"/>
                  </a:lnTo>
                  <a:lnTo>
                    <a:pt x="682" y="364"/>
                  </a:lnTo>
                  <a:lnTo>
                    <a:pt x="667" y="319"/>
                  </a:lnTo>
                  <a:lnTo>
                    <a:pt x="637" y="304"/>
                  </a:lnTo>
                  <a:lnTo>
                    <a:pt x="652" y="258"/>
                  </a:lnTo>
                  <a:lnTo>
                    <a:pt x="682" y="289"/>
                  </a:lnTo>
                  <a:lnTo>
                    <a:pt x="682" y="258"/>
                  </a:lnTo>
                  <a:lnTo>
                    <a:pt x="741" y="273"/>
                  </a:lnTo>
                  <a:lnTo>
                    <a:pt x="741" y="243"/>
                  </a:lnTo>
                  <a:lnTo>
                    <a:pt x="711" y="243"/>
                  </a:lnTo>
                  <a:lnTo>
                    <a:pt x="696" y="213"/>
                  </a:lnTo>
                  <a:lnTo>
                    <a:pt x="741" y="182"/>
                  </a:lnTo>
                  <a:lnTo>
                    <a:pt x="726" y="167"/>
                  </a:lnTo>
                  <a:lnTo>
                    <a:pt x="800" y="91"/>
                  </a:lnTo>
                  <a:lnTo>
                    <a:pt x="919" y="61"/>
                  </a:lnTo>
                  <a:lnTo>
                    <a:pt x="919" y="30"/>
                  </a:lnTo>
                  <a:lnTo>
                    <a:pt x="933" y="0"/>
                  </a:lnTo>
                  <a:lnTo>
                    <a:pt x="978" y="0"/>
                  </a:lnTo>
                  <a:lnTo>
                    <a:pt x="993" y="30"/>
                  </a:lnTo>
                  <a:lnTo>
                    <a:pt x="1022" y="0"/>
                  </a:lnTo>
                  <a:lnTo>
                    <a:pt x="1052" y="0"/>
                  </a:lnTo>
                  <a:lnTo>
                    <a:pt x="1067" y="0"/>
                  </a:lnTo>
                  <a:lnTo>
                    <a:pt x="1096" y="30"/>
                  </a:lnTo>
                  <a:lnTo>
                    <a:pt x="1082" y="61"/>
                  </a:lnTo>
                  <a:lnTo>
                    <a:pt x="1067" y="91"/>
                  </a:lnTo>
                  <a:lnTo>
                    <a:pt x="1096" y="106"/>
                  </a:lnTo>
                  <a:lnTo>
                    <a:pt x="1082" y="137"/>
                  </a:lnTo>
                  <a:lnTo>
                    <a:pt x="1156" y="61"/>
                  </a:lnTo>
                  <a:lnTo>
                    <a:pt x="1185" y="91"/>
                  </a:lnTo>
                  <a:lnTo>
                    <a:pt x="1200" y="46"/>
                  </a:lnTo>
                  <a:lnTo>
                    <a:pt x="1333" y="61"/>
                  </a:lnTo>
                  <a:lnTo>
                    <a:pt x="1452" y="106"/>
                  </a:lnTo>
                  <a:lnTo>
                    <a:pt x="1467" y="76"/>
                  </a:lnTo>
                  <a:lnTo>
                    <a:pt x="1526" y="46"/>
                  </a:lnTo>
                  <a:lnTo>
                    <a:pt x="1600" y="46"/>
                  </a:lnTo>
                  <a:lnTo>
                    <a:pt x="1644" y="61"/>
                  </a:lnTo>
                  <a:lnTo>
                    <a:pt x="1733" y="30"/>
                  </a:lnTo>
                  <a:lnTo>
                    <a:pt x="1837" y="46"/>
                  </a:lnTo>
                  <a:lnTo>
                    <a:pt x="1941" y="106"/>
                  </a:lnTo>
                  <a:lnTo>
                    <a:pt x="2015" y="61"/>
                  </a:lnTo>
                  <a:lnTo>
                    <a:pt x="2030" y="91"/>
                  </a:lnTo>
                  <a:lnTo>
                    <a:pt x="2059" y="76"/>
                  </a:lnTo>
                  <a:lnTo>
                    <a:pt x="2059" y="46"/>
                  </a:lnTo>
                  <a:lnTo>
                    <a:pt x="2133" y="30"/>
                  </a:lnTo>
                  <a:lnTo>
                    <a:pt x="2193" y="61"/>
                  </a:lnTo>
                  <a:lnTo>
                    <a:pt x="2296" y="46"/>
                  </a:lnTo>
                  <a:lnTo>
                    <a:pt x="2326" y="106"/>
                  </a:lnTo>
                  <a:lnTo>
                    <a:pt x="2296" y="106"/>
                  </a:lnTo>
                  <a:lnTo>
                    <a:pt x="2237" y="91"/>
                  </a:lnTo>
                  <a:lnTo>
                    <a:pt x="2237" y="121"/>
                  </a:lnTo>
                  <a:lnTo>
                    <a:pt x="2252" y="137"/>
                  </a:lnTo>
                  <a:lnTo>
                    <a:pt x="2296" y="137"/>
                  </a:lnTo>
                  <a:lnTo>
                    <a:pt x="2311" y="137"/>
                  </a:lnTo>
                  <a:lnTo>
                    <a:pt x="2311" y="182"/>
                  </a:lnTo>
                  <a:lnTo>
                    <a:pt x="2267" y="228"/>
                  </a:lnTo>
                  <a:lnTo>
                    <a:pt x="2237" y="273"/>
                  </a:lnTo>
                  <a:lnTo>
                    <a:pt x="2193" y="258"/>
                  </a:lnTo>
                  <a:lnTo>
                    <a:pt x="2148" y="258"/>
                  </a:lnTo>
                  <a:lnTo>
                    <a:pt x="2133" y="304"/>
                  </a:lnTo>
                  <a:lnTo>
                    <a:pt x="2119" y="273"/>
                  </a:lnTo>
                  <a:lnTo>
                    <a:pt x="2089" y="304"/>
                  </a:lnTo>
                  <a:lnTo>
                    <a:pt x="2104" y="364"/>
                  </a:lnTo>
                  <a:lnTo>
                    <a:pt x="2133" y="364"/>
                  </a:lnTo>
                  <a:lnTo>
                    <a:pt x="2133" y="395"/>
                  </a:lnTo>
                  <a:lnTo>
                    <a:pt x="2148" y="410"/>
                  </a:lnTo>
                  <a:lnTo>
                    <a:pt x="2148" y="456"/>
                  </a:lnTo>
                  <a:lnTo>
                    <a:pt x="2163" y="471"/>
                  </a:lnTo>
                  <a:lnTo>
                    <a:pt x="2148" y="486"/>
                  </a:lnTo>
                  <a:lnTo>
                    <a:pt x="2163" y="531"/>
                  </a:lnTo>
                  <a:lnTo>
                    <a:pt x="2148" y="531"/>
                  </a:lnTo>
                  <a:lnTo>
                    <a:pt x="2133" y="607"/>
                  </a:lnTo>
                  <a:lnTo>
                    <a:pt x="2045" y="456"/>
                  </a:lnTo>
                  <a:lnTo>
                    <a:pt x="2030" y="395"/>
                  </a:lnTo>
                  <a:lnTo>
                    <a:pt x="2045" y="395"/>
                  </a:lnTo>
                  <a:lnTo>
                    <a:pt x="2074" y="289"/>
                  </a:lnTo>
                  <a:lnTo>
                    <a:pt x="2045" y="213"/>
                  </a:lnTo>
                  <a:lnTo>
                    <a:pt x="2015" y="228"/>
                  </a:lnTo>
                  <a:lnTo>
                    <a:pt x="2030" y="243"/>
                  </a:lnTo>
                  <a:lnTo>
                    <a:pt x="2030" y="289"/>
                  </a:lnTo>
                  <a:lnTo>
                    <a:pt x="2000" y="289"/>
                  </a:lnTo>
                  <a:lnTo>
                    <a:pt x="2000" y="243"/>
                  </a:lnTo>
                  <a:lnTo>
                    <a:pt x="1956" y="304"/>
                  </a:lnTo>
                  <a:lnTo>
                    <a:pt x="1956" y="380"/>
                  </a:lnTo>
                  <a:lnTo>
                    <a:pt x="1926" y="395"/>
                  </a:lnTo>
                  <a:lnTo>
                    <a:pt x="1882" y="380"/>
                  </a:lnTo>
                  <a:lnTo>
                    <a:pt x="1882" y="395"/>
                  </a:lnTo>
                  <a:lnTo>
                    <a:pt x="1793" y="425"/>
                  </a:lnTo>
                  <a:lnTo>
                    <a:pt x="1763" y="547"/>
                  </a:lnTo>
                  <a:lnTo>
                    <a:pt x="1748" y="577"/>
                  </a:lnTo>
                  <a:lnTo>
                    <a:pt x="1793" y="592"/>
                  </a:lnTo>
                  <a:lnTo>
                    <a:pt x="1807" y="623"/>
                  </a:lnTo>
                  <a:lnTo>
                    <a:pt x="1837" y="577"/>
                  </a:lnTo>
                  <a:lnTo>
                    <a:pt x="1867" y="592"/>
                  </a:lnTo>
                  <a:lnTo>
                    <a:pt x="1882" y="607"/>
                  </a:lnTo>
                  <a:lnTo>
                    <a:pt x="1896" y="683"/>
                  </a:lnTo>
                  <a:lnTo>
                    <a:pt x="1911" y="744"/>
                  </a:lnTo>
                  <a:lnTo>
                    <a:pt x="1882" y="896"/>
                  </a:lnTo>
                  <a:lnTo>
                    <a:pt x="1837" y="926"/>
                  </a:lnTo>
                  <a:lnTo>
                    <a:pt x="1807" y="866"/>
                  </a:lnTo>
                  <a:lnTo>
                    <a:pt x="1837" y="850"/>
                  </a:lnTo>
                  <a:lnTo>
                    <a:pt x="1837" y="774"/>
                  </a:lnTo>
                  <a:lnTo>
                    <a:pt x="1807" y="774"/>
                  </a:lnTo>
                  <a:lnTo>
                    <a:pt x="1793" y="790"/>
                  </a:lnTo>
                  <a:lnTo>
                    <a:pt x="1778" y="790"/>
                  </a:lnTo>
                  <a:lnTo>
                    <a:pt x="1719" y="744"/>
                  </a:lnTo>
                  <a:lnTo>
                    <a:pt x="1719" y="759"/>
                  </a:lnTo>
                  <a:lnTo>
                    <a:pt x="1689" y="729"/>
                  </a:lnTo>
                  <a:lnTo>
                    <a:pt x="1644" y="683"/>
                  </a:lnTo>
                  <a:lnTo>
                    <a:pt x="1600" y="653"/>
                  </a:lnTo>
                  <a:lnTo>
                    <a:pt x="1570" y="653"/>
                  </a:lnTo>
                  <a:lnTo>
                    <a:pt x="1556" y="699"/>
                  </a:lnTo>
                  <a:lnTo>
                    <a:pt x="1570" y="699"/>
                  </a:lnTo>
                  <a:lnTo>
                    <a:pt x="1570" y="729"/>
                  </a:lnTo>
                  <a:lnTo>
                    <a:pt x="1556" y="774"/>
                  </a:lnTo>
                  <a:lnTo>
                    <a:pt x="1541" y="790"/>
                  </a:lnTo>
                  <a:lnTo>
                    <a:pt x="1526" y="790"/>
                  </a:lnTo>
                  <a:lnTo>
                    <a:pt x="1482" y="790"/>
                  </a:lnTo>
                  <a:lnTo>
                    <a:pt x="1467" y="805"/>
                  </a:lnTo>
                  <a:lnTo>
                    <a:pt x="1437" y="805"/>
                  </a:lnTo>
                  <a:lnTo>
                    <a:pt x="1422" y="820"/>
                  </a:lnTo>
                  <a:lnTo>
                    <a:pt x="1348" y="790"/>
                  </a:lnTo>
                  <a:lnTo>
                    <a:pt x="1304" y="805"/>
                  </a:lnTo>
                  <a:lnTo>
                    <a:pt x="1289" y="790"/>
                  </a:lnTo>
                  <a:lnTo>
                    <a:pt x="1230" y="759"/>
                  </a:lnTo>
                  <a:lnTo>
                    <a:pt x="1215" y="805"/>
                  </a:lnTo>
                  <a:lnTo>
                    <a:pt x="1215" y="835"/>
                  </a:lnTo>
                  <a:lnTo>
                    <a:pt x="1170" y="835"/>
                  </a:lnTo>
                  <a:lnTo>
                    <a:pt x="1126" y="835"/>
                  </a:lnTo>
                  <a:lnTo>
                    <a:pt x="1082" y="88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10" name="Freeform 626"/>
            <p:cNvSpPr>
              <a:spLocks/>
            </p:cNvSpPr>
            <p:nvPr/>
          </p:nvSpPr>
          <p:spPr bwMode="auto">
            <a:xfrm>
              <a:off x="6219361" y="3598772"/>
              <a:ext cx="2252822" cy="1039104"/>
            </a:xfrm>
            <a:custGeom>
              <a:avLst/>
              <a:gdLst>
                <a:gd name="T0" fmla="*/ 0 w 2342"/>
                <a:gd name="T1" fmla="*/ 0 h 1246"/>
                <a:gd name="T2" fmla="*/ 0 w 2342"/>
                <a:gd name="T3" fmla="*/ 0 h 1246"/>
                <a:gd name="T4" fmla="*/ 0 w 2342"/>
                <a:gd name="T5" fmla="*/ 0 h 1246"/>
                <a:gd name="T6" fmla="*/ 0 w 2342"/>
                <a:gd name="T7" fmla="*/ 0 h 1246"/>
                <a:gd name="T8" fmla="*/ 0 w 2342"/>
                <a:gd name="T9" fmla="*/ 0 h 1246"/>
                <a:gd name="T10" fmla="*/ 0 w 2342"/>
                <a:gd name="T11" fmla="*/ 0 h 1246"/>
                <a:gd name="T12" fmla="*/ 0 w 2342"/>
                <a:gd name="T13" fmla="*/ 0 h 1246"/>
                <a:gd name="T14" fmla="*/ 0 w 2342"/>
                <a:gd name="T15" fmla="*/ 0 h 1246"/>
                <a:gd name="T16" fmla="*/ 0 w 2342"/>
                <a:gd name="T17" fmla="*/ 0 h 1246"/>
                <a:gd name="T18" fmla="*/ 0 w 2342"/>
                <a:gd name="T19" fmla="*/ 0 h 1246"/>
                <a:gd name="T20" fmla="*/ 0 w 2342"/>
                <a:gd name="T21" fmla="*/ 0 h 1246"/>
                <a:gd name="T22" fmla="*/ 0 w 2342"/>
                <a:gd name="T23" fmla="*/ 0 h 1246"/>
                <a:gd name="T24" fmla="*/ 0 w 2342"/>
                <a:gd name="T25" fmla="*/ 0 h 1246"/>
                <a:gd name="T26" fmla="*/ 0 w 2342"/>
                <a:gd name="T27" fmla="*/ 0 h 1246"/>
                <a:gd name="T28" fmla="*/ 0 w 2342"/>
                <a:gd name="T29" fmla="*/ 0 h 1246"/>
                <a:gd name="T30" fmla="*/ 0 w 2342"/>
                <a:gd name="T31" fmla="*/ 0 h 1246"/>
                <a:gd name="T32" fmla="*/ 0 w 2342"/>
                <a:gd name="T33" fmla="*/ 0 h 1246"/>
                <a:gd name="T34" fmla="*/ 0 w 2342"/>
                <a:gd name="T35" fmla="*/ 0 h 1246"/>
                <a:gd name="T36" fmla="*/ 0 w 2342"/>
                <a:gd name="T37" fmla="*/ 0 h 1246"/>
                <a:gd name="T38" fmla="*/ 0 w 2342"/>
                <a:gd name="T39" fmla="*/ 0 h 1246"/>
                <a:gd name="T40" fmla="*/ 0 w 2342"/>
                <a:gd name="T41" fmla="*/ 0 h 1246"/>
                <a:gd name="T42" fmla="*/ 0 w 2342"/>
                <a:gd name="T43" fmla="*/ 0 h 1246"/>
                <a:gd name="T44" fmla="*/ 0 w 2342"/>
                <a:gd name="T45" fmla="*/ 0 h 1246"/>
                <a:gd name="T46" fmla="*/ 0 w 2342"/>
                <a:gd name="T47" fmla="*/ 0 h 1246"/>
                <a:gd name="T48" fmla="*/ 0 w 2342"/>
                <a:gd name="T49" fmla="*/ 0 h 1246"/>
                <a:gd name="T50" fmla="*/ 0 w 2342"/>
                <a:gd name="T51" fmla="*/ 0 h 1246"/>
                <a:gd name="T52" fmla="*/ 0 w 2342"/>
                <a:gd name="T53" fmla="*/ 0 h 1246"/>
                <a:gd name="T54" fmla="*/ 0 w 2342"/>
                <a:gd name="T55" fmla="*/ 0 h 1246"/>
                <a:gd name="T56" fmla="*/ 0 w 2342"/>
                <a:gd name="T57" fmla="*/ 0 h 1246"/>
                <a:gd name="T58" fmla="*/ 0 w 2342"/>
                <a:gd name="T59" fmla="*/ 0 h 1246"/>
                <a:gd name="T60" fmla="*/ 0 w 2342"/>
                <a:gd name="T61" fmla="*/ 0 h 1246"/>
                <a:gd name="T62" fmla="*/ 0 w 2342"/>
                <a:gd name="T63" fmla="*/ 0 h 1246"/>
                <a:gd name="T64" fmla="*/ 0 w 2342"/>
                <a:gd name="T65" fmla="*/ 0 h 1246"/>
                <a:gd name="T66" fmla="*/ 0 w 2342"/>
                <a:gd name="T67" fmla="*/ 0 h 1246"/>
                <a:gd name="T68" fmla="*/ 0 w 2342"/>
                <a:gd name="T69" fmla="*/ 0 h 1246"/>
                <a:gd name="T70" fmla="*/ 0 w 2342"/>
                <a:gd name="T71" fmla="*/ 0 h 1246"/>
                <a:gd name="T72" fmla="*/ 0 w 2342"/>
                <a:gd name="T73" fmla="*/ 0 h 1246"/>
                <a:gd name="T74" fmla="*/ 0 w 2342"/>
                <a:gd name="T75" fmla="*/ 0 h 1246"/>
                <a:gd name="T76" fmla="*/ 0 w 2342"/>
                <a:gd name="T77" fmla="*/ 0 h 1246"/>
                <a:gd name="T78" fmla="*/ 0 w 2342"/>
                <a:gd name="T79" fmla="*/ 0 h 1246"/>
                <a:gd name="T80" fmla="*/ 0 w 2342"/>
                <a:gd name="T81" fmla="*/ 0 h 1246"/>
                <a:gd name="T82" fmla="*/ 0 w 2342"/>
                <a:gd name="T83" fmla="*/ 0 h 1246"/>
                <a:gd name="T84" fmla="*/ 0 w 2342"/>
                <a:gd name="T85" fmla="*/ 0 h 1246"/>
                <a:gd name="T86" fmla="*/ 0 w 2342"/>
                <a:gd name="T87" fmla="*/ 0 h 1246"/>
                <a:gd name="T88" fmla="*/ 0 w 2342"/>
                <a:gd name="T89" fmla="*/ 0 h 1246"/>
                <a:gd name="T90" fmla="*/ 0 w 2342"/>
                <a:gd name="T91" fmla="*/ 0 h 1246"/>
                <a:gd name="T92" fmla="*/ 0 w 2342"/>
                <a:gd name="T93" fmla="*/ 0 h 1246"/>
                <a:gd name="T94" fmla="*/ 0 w 2342"/>
                <a:gd name="T95" fmla="*/ 0 h 1246"/>
                <a:gd name="T96" fmla="*/ 0 w 2342"/>
                <a:gd name="T97" fmla="*/ 0 h 1246"/>
                <a:gd name="T98" fmla="*/ 0 w 2342"/>
                <a:gd name="T99" fmla="*/ 0 h 1246"/>
                <a:gd name="T100" fmla="*/ 0 w 2342"/>
                <a:gd name="T101" fmla="*/ 0 h 1246"/>
                <a:gd name="T102" fmla="*/ 0 w 2342"/>
                <a:gd name="T103" fmla="*/ 0 h 1246"/>
                <a:gd name="T104" fmla="*/ 0 w 2342"/>
                <a:gd name="T105" fmla="*/ 0 h 12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1246">
                  <a:moveTo>
                    <a:pt x="1088" y="891"/>
                  </a:moveTo>
                  <a:lnTo>
                    <a:pt x="1074" y="953"/>
                  </a:lnTo>
                  <a:lnTo>
                    <a:pt x="1014" y="953"/>
                  </a:lnTo>
                  <a:lnTo>
                    <a:pt x="1029" y="984"/>
                  </a:lnTo>
                  <a:lnTo>
                    <a:pt x="999" y="999"/>
                  </a:lnTo>
                  <a:lnTo>
                    <a:pt x="1014" y="1030"/>
                  </a:lnTo>
                  <a:lnTo>
                    <a:pt x="999" y="1091"/>
                  </a:lnTo>
                  <a:lnTo>
                    <a:pt x="954" y="1122"/>
                  </a:lnTo>
                  <a:lnTo>
                    <a:pt x="939" y="1107"/>
                  </a:lnTo>
                  <a:lnTo>
                    <a:pt x="910" y="1137"/>
                  </a:lnTo>
                  <a:lnTo>
                    <a:pt x="924" y="1153"/>
                  </a:lnTo>
                  <a:lnTo>
                    <a:pt x="939" y="1184"/>
                  </a:lnTo>
                  <a:lnTo>
                    <a:pt x="910" y="1184"/>
                  </a:lnTo>
                  <a:lnTo>
                    <a:pt x="895" y="1199"/>
                  </a:lnTo>
                  <a:lnTo>
                    <a:pt x="880" y="1184"/>
                  </a:lnTo>
                  <a:lnTo>
                    <a:pt x="865" y="1168"/>
                  </a:lnTo>
                  <a:lnTo>
                    <a:pt x="850" y="1184"/>
                  </a:lnTo>
                  <a:lnTo>
                    <a:pt x="820" y="1199"/>
                  </a:lnTo>
                  <a:lnTo>
                    <a:pt x="805" y="1199"/>
                  </a:lnTo>
                  <a:lnTo>
                    <a:pt x="775" y="1199"/>
                  </a:lnTo>
                  <a:lnTo>
                    <a:pt x="760" y="1230"/>
                  </a:lnTo>
                  <a:lnTo>
                    <a:pt x="746" y="1245"/>
                  </a:lnTo>
                  <a:lnTo>
                    <a:pt x="716" y="1245"/>
                  </a:lnTo>
                  <a:lnTo>
                    <a:pt x="716" y="1230"/>
                  </a:lnTo>
                  <a:lnTo>
                    <a:pt x="626" y="1199"/>
                  </a:lnTo>
                  <a:lnTo>
                    <a:pt x="611" y="1199"/>
                  </a:lnTo>
                  <a:lnTo>
                    <a:pt x="596" y="1214"/>
                  </a:lnTo>
                  <a:lnTo>
                    <a:pt x="567" y="1153"/>
                  </a:lnTo>
                  <a:lnTo>
                    <a:pt x="582" y="1153"/>
                  </a:lnTo>
                  <a:lnTo>
                    <a:pt x="567" y="1122"/>
                  </a:lnTo>
                  <a:lnTo>
                    <a:pt x="552" y="1137"/>
                  </a:lnTo>
                  <a:lnTo>
                    <a:pt x="552" y="1107"/>
                  </a:lnTo>
                  <a:lnTo>
                    <a:pt x="522" y="1076"/>
                  </a:lnTo>
                  <a:lnTo>
                    <a:pt x="507" y="1061"/>
                  </a:lnTo>
                  <a:lnTo>
                    <a:pt x="522" y="1061"/>
                  </a:lnTo>
                  <a:lnTo>
                    <a:pt x="522" y="1030"/>
                  </a:lnTo>
                  <a:lnTo>
                    <a:pt x="537" y="1030"/>
                  </a:lnTo>
                  <a:lnTo>
                    <a:pt x="537" y="999"/>
                  </a:lnTo>
                  <a:lnTo>
                    <a:pt x="507" y="999"/>
                  </a:lnTo>
                  <a:lnTo>
                    <a:pt x="492" y="999"/>
                  </a:lnTo>
                  <a:lnTo>
                    <a:pt x="447" y="1030"/>
                  </a:lnTo>
                  <a:lnTo>
                    <a:pt x="447" y="1061"/>
                  </a:lnTo>
                  <a:lnTo>
                    <a:pt x="492" y="1122"/>
                  </a:lnTo>
                  <a:lnTo>
                    <a:pt x="507" y="1153"/>
                  </a:lnTo>
                  <a:lnTo>
                    <a:pt x="507" y="1214"/>
                  </a:lnTo>
                  <a:lnTo>
                    <a:pt x="492" y="1184"/>
                  </a:lnTo>
                  <a:lnTo>
                    <a:pt x="447" y="1199"/>
                  </a:lnTo>
                  <a:lnTo>
                    <a:pt x="432" y="1184"/>
                  </a:lnTo>
                  <a:lnTo>
                    <a:pt x="432" y="1168"/>
                  </a:lnTo>
                  <a:lnTo>
                    <a:pt x="418" y="1168"/>
                  </a:lnTo>
                  <a:lnTo>
                    <a:pt x="418" y="1153"/>
                  </a:lnTo>
                  <a:lnTo>
                    <a:pt x="403" y="1137"/>
                  </a:lnTo>
                  <a:lnTo>
                    <a:pt x="373" y="1137"/>
                  </a:lnTo>
                  <a:lnTo>
                    <a:pt x="358" y="1107"/>
                  </a:lnTo>
                  <a:lnTo>
                    <a:pt x="328" y="1107"/>
                  </a:lnTo>
                  <a:lnTo>
                    <a:pt x="283" y="1061"/>
                  </a:lnTo>
                  <a:lnTo>
                    <a:pt x="298" y="1030"/>
                  </a:lnTo>
                  <a:lnTo>
                    <a:pt x="268" y="1030"/>
                  </a:lnTo>
                  <a:lnTo>
                    <a:pt x="239" y="1045"/>
                  </a:lnTo>
                  <a:lnTo>
                    <a:pt x="268" y="1061"/>
                  </a:lnTo>
                  <a:lnTo>
                    <a:pt x="224" y="1076"/>
                  </a:lnTo>
                  <a:lnTo>
                    <a:pt x="209" y="1045"/>
                  </a:lnTo>
                  <a:lnTo>
                    <a:pt x="164" y="1045"/>
                  </a:lnTo>
                  <a:lnTo>
                    <a:pt x="164" y="1061"/>
                  </a:lnTo>
                  <a:lnTo>
                    <a:pt x="134" y="1061"/>
                  </a:lnTo>
                  <a:lnTo>
                    <a:pt x="134" y="1030"/>
                  </a:lnTo>
                  <a:lnTo>
                    <a:pt x="104" y="999"/>
                  </a:lnTo>
                  <a:lnTo>
                    <a:pt x="89" y="1014"/>
                  </a:lnTo>
                  <a:lnTo>
                    <a:pt x="45" y="1014"/>
                  </a:lnTo>
                  <a:lnTo>
                    <a:pt x="30" y="999"/>
                  </a:lnTo>
                  <a:lnTo>
                    <a:pt x="45" y="999"/>
                  </a:lnTo>
                  <a:lnTo>
                    <a:pt x="60" y="938"/>
                  </a:lnTo>
                  <a:lnTo>
                    <a:pt x="45" y="907"/>
                  </a:lnTo>
                  <a:lnTo>
                    <a:pt x="45" y="876"/>
                  </a:lnTo>
                  <a:lnTo>
                    <a:pt x="0" y="799"/>
                  </a:lnTo>
                  <a:lnTo>
                    <a:pt x="15" y="769"/>
                  </a:lnTo>
                  <a:lnTo>
                    <a:pt x="30" y="784"/>
                  </a:lnTo>
                  <a:lnTo>
                    <a:pt x="45" y="769"/>
                  </a:lnTo>
                  <a:lnTo>
                    <a:pt x="30" y="738"/>
                  </a:lnTo>
                  <a:lnTo>
                    <a:pt x="60" y="722"/>
                  </a:lnTo>
                  <a:lnTo>
                    <a:pt x="89" y="738"/>
                  </a:lnTo>
                  <a:lnTo>
                    <a:pt x="119" y="707"/>
                  </a:lnTo>
                  <a:lnTo>
                    <a:pt x="104" y="692"/>
                  </a:lnTo>
                  <a:lnTo>
                    <a:pt x="134" y="630"/>
                  </a:lnTo>
                  <a:lnTo>
                    <a:pt x="119" y="599"/>
                  </a:lnTo>
                  <a:lnTo>
                    <a:pt x="104" y="553"/>
                  </a:lnTo>
                  <a:lnTo>
                    <a:pt x="119" y="538"/>
                  </a:lnTo>
                  <a:lnTo>
                    <a:pt x="104" y="492"/>
                  </a:lnTo>
                  <a:lnTo>
                    <a:pt x="89" y="476"/>
                  </a:lnTo>
                  <a:lnTo>
                    <a:pt x="89" y="446"/>
                  </a:lnTo>
                  <a:lnTo>
                    <a:pt x="89" y="430"/>
                  </a:lnTo>
                  <a:lnTo>
                    <a:pt x="164" y="446"/>
                  </a:lnTo>
                  <a:lnTo>
                    <a:pt x="253" y="461"/>
                  </a:lnTo>
                  <a:lnTo>
                    <a:pt x="253" y="492"/>
                  </a:lnTo>
                  <a:lnTo>
                    <a:pt x="239" y="523"/>
                  </a:lnTo>
                  <a:lnTo>
                    <a:pt x="194" y="523"/>
                  </a:lnTo>
                  <a:lnTo>
                    <a:pt x="134" y="492"/>
                  </a:lnTo>
                  <a:lnTo>
                    <a:pt x="149" y="523"/>
                  </a:lnTo>
                  <a:lnTo>
                    <a:pt x="164" y="538"/>
                  </a:lnTo>
                  <a:lnTo>
                    <a:pt x="179" y="584"/>
                  </a:lnTo>
                  <a:lnTo>
                    <a:pt x="209" y="584"/>
                  </a:lnTo>
                  <a:lnTo>
                    <a:pt x="209" y="553"/>
                  </a:lnTo>
                  <a:lnTo>
                    <a:pt x="239" y="569"/>
                  </a:lnTo>
                  <a:lnTo>
                    <a:pt x="239" y="538"/>
                  </a:lnTo>
                  <a:lnTo>
                    <a:pt x="268" y="507"/>
                  </a:lnTo>
                  <a:lnTo>
                    <a:pt x="298" y="507"/>
                  </a:lnTo>
                  <a:lnTo>
                    <a:pt x="283" y="476"/>
                  </a:lnTo>
                  <a:lnTo>
                    <a:pt x="283" y="446"/>
                  </a:lnTo>
                  <a:lnTo>
                    <a:pt x="313" y="446"/>
                  </a:lnTo>
                  <a:lnTo>
                    <a:pt x="313" y="461"/>
                  </a:lnTo>
                  <a:lnTo>
                    <a:pt x="328" y="476"/>
                  </a:lnTo>
                  <a:lnTo>
                    <a:pt x="358" y="476"/>
                  </a:lnTo>
                  <a:lnTo>
                    <a:pt x="343" y="446"/>
                  </a:lnTo>
                  <a:lnTo>
                    <a:pt x="418" y="415"/>
                  </a:lnTo>
                  <a:lnTo>
                    <a:pt x="403" y="461"/>
                  </a:lnTo>
                  <a:lnTo>
                    <a:pt x="403" y="476"/>
                  </a:lnTo>
                  <a:lnTo>
                    <a:pt x="432" y="430"/>
                  </a:lnTo>
                  <a:lnTo>
                    <a:pt x="492" y="415"/>
                  </a:lnTo>
                  <a:lnTo>
                    <a:pt x="507" y="415"/>
                  </a:lnTo>
                  <a:lnTo>
                    <a:pt x="492" y="384"/>
                  </a:lnTo>
                  <a:lnTo>
                    <a:pt x="596" y="384"/>
                  </a:lnTo>
                  <a:lnTo>
                    <a:pt x="596" y="400"/>
                  </a:lnTo>
                  <a:lnTo>
                    <a:pt x="567" y="323"/>
                  </a:lnTo>
                  <a:lnTo>
                    <a:pt x="582" y="307"/>
                  </a:lnTo>
                  <a:lnTo>
                    <a:pt x="582" y="261"/>
                  </a:lnTo>
                  <a:lnTo>
                    <a:pt x="611" y="261"/>
                  </a:lnTo>
                  <a:lnTo>
                    <a:pt x="626" y="307"/>
                  </a:lnTo>
                  <a:lnTo>
                    <a:pt x="671" y="384"/>
                  </a:lnTo>
                  <a:lnTo>
                    <a:pt x="686" y="415"/>
                  </a:lnTo>
                  <a:lnTo>
                    <a:pt x="671" y="446"/>
                  </a:lnTo>
                  <a:lnTo>
                    <a:pt x="641" y="461"/>
                  </a:lnTo>
                  <a:lnTo>
                    <a:pt x="686" y="476"/>
                  </a:lnTo>
                  <a:lnTo>
                    <a:pt x="701" y="415"/>
                  </a:lnTo>
                  <a:lnTo>
                    <a:pt x="701" y="384"/>
                  </a:lnTo>
                  <a:lnTo>
                    <a:pt x="716" y="384"/>
                  </a:lnTo>
                  <a:lnTo>
                    <a:pt x="760" y="415"/>
                  </a:lnTo>
                  <a:lnTo>
                    <a:pt x="716" y="369"/>
                  </a:lnTo>
                  <a:lnTo>
                    <a:pt x="686" y="369"/>
                  </a:lnTo>
                  <a:lnTo>
                    <a:pt x="671" y="323"/>
                  </a:lnTo>
                  <a:lnTo>
                    <a:pt x="641" y="307"/>
                  </a:lnTo>
                  <a:lnTo>
                    <a:pt x="656" y="261"/>
                  </a:lnTo>
                  <a:lnTo>
                    <a:pt x="686" y="292"/>
                  </a:lnTo>
                  <a:lnTo>
                    <a:pt x="686" y="261"/>
                  </a:lnTo>
                  <a:lnTo>
                    <a:pt x="746" y="277"/>
                  </a:lnTo>
                  <a:lnTo>
                    <a:pt x="746" y="246"/>
                  </a:lnTo>
                  <a:lnTo>
                    <a:pt x="716" y="246"/>
                  </a:lnTo>
                  <a:lnTo>
                    <a:pt x="701" y="215"/>
                  </a:lnTo>
                  <a:lnTo>
                    <a:pt x="746" y="184"/>
                  </a:lnTo>
                  <a:lnTo>
                    <a:pt x="731" y="169"/>
                  </a:lnTo>
                  <a:lnTo>
                    <a:pt x="805" y="92"/>
                  </a:lnTo>
                  <a:lnTo>
                    <a:pt x="924" y="61"/>
                  </a:lnTo>
                  <a:lnTo>
                    <a:pt x="924" y="31"/>
                  </a:lnTo>
                  <a:lnTo>
                    <a:pt x="939" y="0"/>
                  </a:lnTo>
                  <a:lnTo>
                    <a:pt x="984" y="0"/>
                  </a:lnTo>
                  <a:lnTo>
                    <a:pt x="999" y="31"/>
                  </a:lnTo>
                  <a:lnTo>
                    <a:pt x="1029" y="0"/>
                  </a:lnTo>
                  <a:lnTo>
                    <a:pt x="1059" y="0"/>
                  </a:lnTo>
                  <a:lnTo>
                    <a:pt x="1074" y="0"/>
                  </a:lnTo>
                  <a:lnTo>
                    <a:pt x="1103" y="31"/>
                  </a:lnTo>
                  <a:lnTo>
                    <a:pt x="1088" y="61"/>
                  </a:lnTo>
                  <a:lnTo>
                    <a:pt x="1074" y="92"/>
                  </a:lnTo>
                  <a:lnTo>
                    <a:pt x="1103" y="108"/>
                  </a:lnTo>
                  <a:lnTo>
                    <a:pt x="1088" y="138"/>
                  </a:lnTo>
                  <a:lnTo>
                    <a:pt x="1163" y="61"/>
                  </a:lnTo>
                  <a:lnTo>
                    <a:pt x="1193" y="92"/>
                  </a:lnTo>
                  <a:lnTo>
                    <a:pt x="1208" y="46"/>
                  </a:lnTo>
                  <a:lnTo>
                    <a:pt x="1342" y="61"/>
                  </a:lnTo>
                  <a:lnTo>
                    <a:pt x="1461" y="108"/>
                  </a:lnTo>
                  <a:lnTo>
                    <a:pt x="1476" y="77"/>
                  </a:lnTo>
                  <a:lnTo>
                    <a:pt x="1536" y="46"/>
                  </a:lnTo>
                  <a:lnTo>
                    <a:pt x="1610" y="46"/>
                  </a:lnTo>
                  <a:lnTo>
                    <a:pt x="1655" y="61"/>
                  </a:lnTo>
                  <a:lnTo>
                    <a:pt x="1745" y="31"/>
                  </a:lnTo>
                  <a:lnTo>
                    <a:pt x="1849" y="46"/>
                  </a:lnTo>
                  <a:lnTo>
                    <a:pt x="1953" y="108"/>
                  </a:lnTo>
                  <a:lnTo>
                    <a:pt x="2028" y="61"/>
                  </a:lnTo>
                  <a:lnTo>
                    <a:pt x="2043" y="92"/>
                  </a:lnTo>
                  <a:lnTo>
                    <a:pt x="2073" y="77"/>
                  </a:lnTo>
                  <a:lnTo>
                    <a:pt x="2073" y="46"/>
                  </a:lnTo>
                  <a:lnTo>
                    <a:pt x="2147" y="31"/>
                  </a:lnTo>
                  <a:lnTo>
                    <a:pt x="2207" y="61"/>
                  </a:lnTo>
                  <a:lnTo>
                    <a:pt x="2311" y="46"/>
                  </a:lnTo>
                  <a:lnTo>
                    <a:pt x="2341" y="108"/>
                  </a:lnTo>
                  <a:lnTo>
                    <a:pt x="2311" y="108"/>
                  </a:lnTo>
                  <a:lnTo>
                    <a:pt x="2252" y="92"/>
                  </a:lnTo>
                  <a:lnTo>
                    <a:pt x="2252" y="123"/>
                  </a:lnTo>
                  <a:lnTo>
                    <a:pt x="2266" y="138"/>
                  </a:lnTo>
                  <a:lnTo>
                    <a:pt x="2311" y="138"/>
                  </a:lnTo>
                  <a:lnTo>
                    <a:pt x="2326" y="138"/>
                  </a:lnTo>
                  <a:lnTo>
                    <a:pt x="2326" y="184"/>
                  </a:lnTo>
                  <a:lnTo>
                    <a:pt x="2281" y="231"/>
                  </a:lnTo>
                  <a:lnTo>
                    <a:pt x="2252" y="277"/>
                  </a:lnTo>
                  <a:lnTo>
                    <a:pt x="2207" y="261"/>
                  </a:lnTo>
                  <a:lnTo>
                    <a:pt x="2162" y="261"/>
                  </a:lnTo>
                  <a:lnTo>
                    <a:pt x="2147" y="307"/>
                  </a:lnTo>
                  <a:lnTo>
                    <a:pt x="2132" y="277"/>
                  </a:lnTo>
                  <a:lnTo>
                    <a:pt x="2102" y="307"/>
                  </a:lnTo>
                  <a:lnTo>
                    <a:pt x="2117" y="369"/>
                  </a:lnTo>
                  <a:lnTo>
                    <a:pt x="2147" y="369"/>
                  </a:lnTo>
                  <a:lnTo>
                    <a:pt x="2147" y="400"/>
                  </a:lnTo>
                  <a:lnTo>
                    <a:pt x="2162" y="415"/>
                  </a:lnTo>
                  <a:lnTo>
                    <a:pt x="2162" y="461"/>
                  </a:lnTo>
                  <a:lnTo>
                    <a:pt x="2177" y="476"/>
                  </a:lnTo>
                  <a:lnTo>
                    <a:pt x="2162" y="492"/>
                  </a:lnTo>
                  <a:lnTo>
                    <a:pt x="2177" y="538"/>
                  </a:lnTo>
                  <a:lnTo>
                    <a:pt x="2162" y="538"/>
                  </a:lnTo>
                  <a:lnTo>
                    <a:pt x="2147" y="615"/>
                  </a:lnTo>
                  <a:lnTo>
                    <a:pt x="2058" y="461"/>
                  </a:lnTo>
                  <a:lnTo>
                    <a:pt x="2043" y="400"/>
                  </a:lnTo>
                  <a:lnTo>
                    <a:pt x="2058" y="400"/>
                  </a:lnTo>
                  <a:lnTo>
                    <a:pt x="2088" y="292"/>
                  </a:lnTo>
                  <a:lnTo>
                    <a:pt x="2058" y="215"/>
                  </a:lnTo>
                  <a:lnTo>
                    <a:pt x="2028" y="231"/>
                  </a:lnTo>
                  <a:lnTo>
                    <a:pt x="2043" y="246"/>
                  </a:lnTo>
                  <a:lnTo>
                    <a:pt x="2043" y="292"/>
                  </a:lnTo>
                  <a:lnTo>
                    <a:pt x="2013" y="292"/>
                  </a:lnTo>
                  <a:lnTo>
                    <a:pt x="2013" y="246"/>
                  </a:lnTo>
                  <a:lnTo>
                    <a:pt x="1968" y="307"/>
                  </a:lnTo>
                  <a:lnTo>
                    <a:pt x="1968" y="384"/>
                  </a:lnTo>
                  <a:lnTo>
                    <a:pt x="1938" y="400"/>
                  </a:lnTo>
                  <a:lnTo>
                    <a:pt x="1894" y="384"/>
                  </a:lnTo>
                  <a:lnTo>
                    <a:pt x="1894" y="400"/>
                  </a:lnTo>
                  <a:lnTo>
                    <a:pt x="1804" y="430"/>
                  </a:lnTo>
                  <a:lnTo>
                    <a:pt x="1774" y="553"/>
                  </a:lnTo>
                  <a:lnTo>
                    <a:pt x="1759" y="584"/>
                  </a:lnTo>
                  <a:lnTo>
                    <a:pt x="1804" y="599"/>
                  </a:lnTo>
                  <a:lnTo>
                    <a:pt x="1819" y="630"/>
                  </a:lnTo>
                  <a:lnTo>
                    <a:pt x="1849" y="584"/>
                  </a:lnTo>
                  <a:lnTo>
                    <a:pt x="1879" y="599"/>
                  </a:lnTo>
                  <a:lnTo>
                    <a:pt x="1894" y="615"/>
                  </a:lnTo>
                  <a:lnTo>
                    <a:pt x="1909" y="692"/>
                  </a:lnTo>
                  <a:lnTo>
                    <a:pt x="1923" y="753"/>
                  </a:lnTo>
                  <a:lnTo>
                    <a:pt x="1894" y="907"/>
                  </a:lnTo>
                  <a:lnTo>
                    <a:pt x="1849" y="938"/>
                  </a:lnTo>
                  <a:lnTo>
                    <a:pt x="1819" y="876"/>
                  </a:lnTo>
                  <a:lnTo>
                    <a:pt x="1849" y="861"/>
                  </a:lnTo>
                  <a:lnTo>
                    <a:pt x="1849" y="784"/>
                  </a:lnTo>
                  <a:lnTo>
                    <a:pt x="1819" y="784"/>
                  </a:lnTo>
                  <a:lnTo>
                    <a:pt x="1804" y="799"/>
                  </a:lnTo>
                  <a:lnTo>
                    <a:pt x="1789" y="799"/>
                  </a:lnTo>
                  <a:lnTo>
                    <a:pt x="1730" y="753"/>
                  </a:lnTo>
                  <a:lnTo>
                    <a:pt x="1730" y="769"/>
                  </a:lnTo>
                  <a:lnTo>
                    <a:pt x="1700" y="738"/>
                  </a:lnTo>
                  <a:lnTo>
                    <a:pt x="1655" y="692"/>
                  </a:lnTo>
                  <a:lnTo>
                    <a:pt x="1610" y="661"/>
                  </a:lnTo>
                  <a:lnTo>
                    <a:pt x="1581" y="661"/>
                  </a:lnTo>
                  <a:lnTo>
                    <a:pt x="1566" y="707"/>
                  </a:lnTo>
                  <a:lnTo>
                    <a:pt x="1581" y="707"/>
                  </a:lnTo>
                  <a:lnTo>
                    <a:pt x="1581" y="738"/>
                  </a:lnTo>
                  <a:lnTo>
                    <a:pt x="1566" y="784"/>
                  </a:lnTo>
                  <a:lnTo>
                    <a:pt x="1551" y="799"/>
                  </a:lnTo>
                  <a:lnTo>
                    <a:pt x="1536" y="799"/>
                  </a:lnTo>
                  <a:lnTo>
                    <a:pt x="1491" y="799"/>
                  </a:lnTo>
                  <a:lnTo>
                    <a:pt x="1476" y="815"/>
                  </a:lnTo>
                  <a:lnTo>
                    <a:pt x="1446" y="815"/>
                  </a:lnTo>
                  <a:lnTo>
                    <a:pt x="1431" y="830"/>
                  </a:lnTo>
                  <a:lnTo>
                    <a:pt x="1357" y="799"/>
                  </a:lnTo>
                  <a:lnTo>
                    <a:pt x="1312" y="815"/>
                  </a:lnTo>
                  <a:lnTo>
                    <a:pt x="1297" y="799"/>
                  </a:lnTo>
                  <a:lnTo>
                    <a:pt x="1238" y="769"/>
                  </a:lnTo>
                  <a:lnTo>
                    <a:pt x="1223" y="815"/>
                  </a:lnTo>
                  <a:lnTo>
                    <a:pt x="1223" y="845"/>
                  </a:lnTo>
                  <a:lnTo>
                    <a:pt x="1178" y="845"/>
                  </a:lnTo>
                  <a:lnTo>
                    <a:pt x="1133" y="845"/>
                  </a:lnTo>
                  <a:lnTo>
                    <a:pt x="1088" y="89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11" name="Freeform 627"/>
            <p:cNvSpPr>
              <a:spLocks/>
            </p:cNvSpPr>
            <p:nvPr/>
          </p:nvSpPr>
          <p:spPr bwMode="auto">
            <a:xfrm>
              <a:off x="7053822" y="4379755"/>
              <a:ext cx="85012" cy="41917"/>
            </a:xfrm>
            <a:custGeom>
              <a:avLst/>
              <a:gdLst>
                <a:gd name="T0" fmla="*/ 0 w 90"/>
                <a:gd name="T1" fmla="*/ 0 h 47"/>
                <a:gd name="T2" fmla="*/ 0 w 90"/>
                <a:gd name="T3" fmla="*/ 0 h 47"/>
                <a:gd name="T4" fmla="*/ 0 w 90"/>
                <a:gd name="T5" fmla="*/ 0 h 47"/>
                <a:gd name="T6" fmla="*/ 0 w 90"/>
                <a:gd name="T7" fmla="*/ 0 h 47"/>
                <a:gd name="T8" fmla="*/ 0 w 90"/>
                <a:gd name="T9" fmla="*/ 0 h 47"/>
                <a:gd name="T10" fmla="*/ 0 w 90"/>
                <a:gd name="T11" fmla="*/ 0 h 47"/>
                <a:gd name="T12" fmla="*/ 0 w 90"/>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47">
                  <a:moveTo>
                    <a:pt x="30" y="46"/>
                  </a:moveTo>
                  <a:lnTo>
                    <a:pt x="0" y="46"/>
                  </a:lnTo>
                  <a:lnTo>
                    <a:pt x="0" y="0"/>
                  </a:lnTo>
                  <a:lnTo>
                    <a:pt x="89" y="0"/>
                  </a:lnTo>
                  <a:lnTo>
                    <a:pt x="89" y="15"/>
                  </a:lnTo>
                  <a:lnTo>
                    <a:pt x="45" y="15"/>
                  </a:lnTo>
                  <a:lnTo>
                    <a:pt x="30" y="4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12" name="Freeform 628"/>
            <p:cNvSpPr>
              <a:spLocks/>
            </p:cNvSpPr>
            <p:nvPr/>
          </p:nvSpPr>
          <p:spPr bwMode="auto">
            <a:xfrm>
              <a:off x="6836818" y="4430496"/>
              <a:ext cx="31321" cy="52948"/>
            </a:xfrm>
            <a:custGeom>
              <a:avLst/>
              <a:gdLst>
                <a:gd name="T0" fmla="*/ 0 w 31"/>
                <a:gd name="T1" fmla="*/ 0 h 62"/>
                <a:gd name="T2" fmla="*/ 0 w 31"/>
                <a:gd name="T3" fmla="*/ 0 h 62"/>
                <a:gd name="T4" fmla="*/ 0 w 31"/>
                <a:gd name="T5" fmla="*/ 0 h 62"/>
                <a:gd name="T6" fmla="*/ 0 w 31"/>
                <a:gd name="T7" fmla="*/ 0 h 62"/>
                <a:gd name="T8" fmla="*/ 0 w 31"/>
                <a:gd name="T9" fmla="*/ 0 h 62"/>
                <a:gd name="T10" fmla="*/ 0 w 31"/>
                <a:gd name="T11" fmla="*/ 0 h 62"/>
                <a:gd name="T12" fmla="*/ 0 w 31"/>
                <a:gd name="T13" fmla="*/ 0 h 62"/>
                <a:gd name="T14" fmla="*/ 0 w 31"/>
                <a:gd name="T15" fmla="*/ 0 h 62"/>
                <a:gd name="T16" fmla="*/ 0 w 31"/>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62">
                  <a:moveTo>
                    <a:pt x="30" y="31"/>
                  </a:moveTo>
                  <a:lnTo>
                    <a:pt x="30" y="15"/>
                  </a:lnTo>
                  <a:lnTo>
                    <a:pt x="15" y="0"/>
                  </a:lnTo>
                  <a:lnTo>
                    <a:pt x="0" y="15"/>
                  </a:lnTo>
                  <a:lnTo>
                    <a:pt x="0" y="31"/>
                  </a:lnTo>
                  <a:lnTo>
                    <a:pt x="15" y="61"/>
                  </a:lnTo>
                  <a:lnTo>
                    <a:pt x="30" y="61"/>
                  </a:lnTo>
                  <a:lnTo>
                    <a:pt x="30" y="46"/>
                  </a:lnTo>
                  <a:lnTo>
                    <a:pt x="30"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13" name="Freeform 629"/>
            <p:cNvSpPr>
              <a:spLocks/>
            </p:cNvSpPr>
            <p:nvPr/>
          </p:nvSpPr>
          <p:spPr bwMode="auto">
            <a:xfrm>
              <a:off x="6595205" y="3702462"/>
              <a:ext cx="129756" cy="127958"/>
            </a:xfrm>
            <a:custGeom>
              <a:avLst/>
              <a:gdLst>
                <a:gd name="T0" fmla="*/ 0 w 134"/>
                <a:gd name="T1" fmla="*/ 0 h 156"/>
                <a:gd name="T2" fmla="*/ 0 w 134"/>
                <a:gd name="T3" fmla="*/ 0 h 156"/>
                <a:gd name="T4" fmla="*/ 0 w 134"/>
                <a:gd name="T5" fmla="*/ 0 h 156"/>
                <a:gd name="T6" fmla="*/ 0 w 134"/>
                <a:gd name="T7" fmla="*/ 0 h 156"/>
                <a:gd name="T8" fmla="*/ 0 w 134"/>
                <a:gd name="T9" fmla="*/ 0 h 156"/>
                <a:gd name="T10" fmla="*/ 0 w 134"/>
                <a:gd name="T11" fmla="*/ 0 h 156"/>
                <a:gd name="T12" fmla="*/ 0 w 134"/>
                <a:gd name="T13" fmla="*/ 0 h 156"/>
                <a:gd name="T14" fmla="*/ 0 w 134"/>
                <a:gd name="T15" fmla="*/ 0 h 156"/>
                <a:gd name="T16" fmla="*/ 0 w 134"/>
                <a:gd name="T17" fmla="*/ 0 h 156"/>
                <a:gd name="T18" fmla="*/ 0 w 134"/>
                <a:gd name="T19" fmla="*/ 0 h 156"/>
                <a:gd name="T20" fmla="*/ 0 w 134"/>
                <a:gd name="T21" fmla="*/ 0 h 156"/>
                <a:gd name="T22" fmla="*/ 0 w 134"/>
                <a:gd name="T23" fmla="*/ 0 h 156"/>
                <a:gd name="T24" fmla="*/ 0 w 134"/>
                <a:gd name="T25" fmla="*/ 0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4" h="156">
                  <a:moveTo>
                    <a:pt x="15" y="155"/>
                  </a:moveTo>
                  <a:lnTo>
                    <a:pt x="15" y="140"/>
                  </a:lnTo>
                  <a:lnTo>
                    <a:pt x="59" y="93"/>
                  </a:lnTo>
                  <a:lnTo>
                    <a:pt x="103" y="47"/>
                  </a:lnTo>
                  <a:lnTo>
                    <a:pt x="133" y="31"/>
                  </a:lnTo>
                  <a:lnTo>
                    <a:pt x="118" y="0"/>
                  </a:lnTo>
                  <a:lnTo>
                    <a:pt x="103" y="0"/>
                  </a:lnTo>
                  <a:lnTo>
                    <a:pt x="89" y="16"/>
                  </a:lnTo>
                  <a:lnTo>
                    <a:pt x="74" y="31"/>
                  </a:lnTo>
                  <a:lnTo>
                    <a:pt x="30" y="62"/>
                  </a:lnTo>
                  <a:lnTo>
                    <a:pt x="0" y="109"/>
                  </a:lnTo>
                  <a:lnTo>
                    <a:pt x="0" y="140"/>
                  </a:lnTo>
                  <a:lnTo>
                    <a:pt x="15" y="15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14" name="Freeform 630"/>
            <p:cNvSpPr>
              <a:spLocks/>
            </p:cNvSpPr>
            <p:nvPr/>
          </p:nvSpPr>
          <p:spPr bwMode="auto">
            <a:xfrm>
              <a:off x="8026987" y="4070892"/>
              <a:ext cx="131993" cy="194143"/>
            </a:xfrm>
            <a:custGeom>
              <a:avLst/>
              <a:gdLst>
                <a:gd name="T0" fmla="*/ 0 w 136"/>
                <a:gd name="T1" fmla="*/ 0 h 231"/>
                <a:gd name="T2" fmla="*/ 0 w 136"/>
                <a:gd name="T3" fmla="*/ 0 h 231"/>
                <a:gd name="T4" fmla="*/ 0 w 136"/>
                <a:gd name="T5" fmla="*/ 0 h 231"/>
                <a:gd name="T6" fmla="*/ 0 w 136"/>
                <a:gd name="T7" fmla="*/ 0 h 231"/>
                <a:gd name="T8" fmla="*/ 0 w 136"/>
                <a:gd name="T9" fmla="*/ 0 h 231"/>
                <a:gd name="T10" fmla="*/ 0 w 136"/>
                <a:gd name="T11" fmla="*/ 0 h 231"/>
                <a:gd name="T12" fmla="*/ 0 w 136"/>
                <a:gd name="T13" fmla="*/ 0 h 231"/>
                <a:gd name="T14" fmla="*/ 0 w 136"/>
                <a:gd name="T15" fmla="*/ 0 h 231"/>
                <a:gd name="T16" fmla="*/ 0 w 136"/>
                <a:gd name="T17" fmla="*/ 0 h 231"/>
                <a:gd name="T18" fmla="*/ 0 w 136"/>
                <a:gd name="T19" fmla="*/ 0 h 231"/>
                <a:gd name="T20" fmla="*/ 0 w 136"/>
                <a:gd name="T21" fmla="*/ 0 h 231"/>
                <a:gd name="T22" fmla="*/ 0 w 136"/>
                <a:gd name="T23" fmla="*/ 0 h 231"/>
                <a:gd name="T24" fmla="*/ 0 w 136"/>
                <a:gd name="T25" fmla="*/ 0 h 231"/>
                <a:gd name="T26" fmla="*/ 0 w 136"/>
                <a:gd name="T27" fmla="*/ 0 h 231"/>
                <a:gd name="T28" fmla="*/ 0 w 136"/>
                <a:gd name="T29" fmla="*/ 0 h 231"/>
                <a:gd name="T30" fmla="*/ 0 w 136"/>
                <a:gd name="T31" fmla="*/ 0 h 2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6" h="231">
                  <a:moveTo>
                    <a:pt x="0" y="0"/>
                  </a:moveTo>
                  <a:lnTo>
                    <a:pt x="30" y="61"/>
                  </a:lnTo>
                  <a:lnTo>
                    <a:pt x="45" y="77"/>
                  </a:lnTo>
                  <a:lnTo>
                    <a:pt x="60" y="153"/>
                  </a:lnTo>
                  <a:lnTo>
                    <a:pt x="75" y="169"/>
                  </a:lnTo>
                  <a:lnTo>
                    <a:pt x="90" y="199"/>
                  </a:lnTo>
                  <a:lnTo>
                    <a:pt x="105" y="230"/>
                  </a:lnTo>
                  <a:lnTo>
                    <a:pt x="105" y="215"/>
                  </a:lnTo>
                  <a:lnTo>
                    <a:pt x="135" y="230"/>
                  </a:lnTo>
                  <a:lnTo>
                    <a:pt x="135" y="215"/>
                  </a:lnTo>
                  <a:lnTo>
                    <a:pt x="105" y="184"/>
                  </a:lnTo>
                  <a:lnTo>
                    <a:pt x="90" y="138"/>
                  </a:lnTo>
                  <a:lnTo>
                    <a:pt x="105" y="153"/>
                  </a:lnTo>
                  <a:lnTo>
                    <a:pt x="90" y="107"/>
                  </a:lnTo>
                  <a:lnTo>
                    <a:pt x="45" y="61"/>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15" name="Freeform 631"/>
            <p:cNvSpPr>
              <a:spLocks/>
            </p:cNvSpPr>
            <p:nvPr/>
          </p:nvSpPr>
          <p:spPr bwMode="auto">
            <a:xfrm>
              <a:off x="6982233" y="3508319"/>
              <a:ext cx="87249" cy="77216"/>
            </a:xfrm>
            <a:custGeom>
              <a:avLst/>
              <a:gdLst>
                <a:gd name="T0" fmla="*/ 0 w 90"/>
                <a:gd name="T1" fmla="*/ 0 h 93"/>
                <a:gd name="T2" fmla="*/ 0 w 90"/>
                <a:gd name="T3" fmla="*/ 0 h 93"/>
                <a:gd name="T4" fmla="*/ 0 w 90"/>
                <a:gd name="T5" fmla="*/ 0 h 93"/>
                <a:gd name="T6" fmla="*/ 0 w 90"/>
                <a:gd name="T7" fmla="*/ 0 h 93"/>
                <a:gd name="T8" fmla="*/ 0 w 90"/>
                <a:gd name="T9" fmla="*/ 0 h 93"/>
                <a:gd name="T10" fmla="*/ 0 w 90"/>
                <a:gd name="T11" fmla="*/ 0 h 93"/>
                <a:gd name="T12" fmla="*/ 0 w 90"/>
                <a:gd name="T13" fmla="*/ 0 h 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93">
                  <a:moveTo>
                    <a:pt x="74" y="31"/>
                  </a:moveTo>
                  <a:lnTo>
                    <a:pt x="15" y="0"/>
                  </a:lnTo>
                  <a:lnTo>
                    <a:pt x="0" y="31"/>
                  </a:lnTo>
                  <a:lnTo>
                    <a:pt x="30" y="92"/>
                  </a:lnTo>
                  <a:lnTo>
                    <a:pt x="74" y="77"/>
                  </a:lnTo>
                  <a:lnTo>
                    <a:pt x="89" y="31"/>
                  </a:lnTo>
                  <a:lnTo>
                    <a:pt x="74"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16" name="Freeform 632"/>
            <p:cNvSpPr>
              <a:spLocks/>
            </p:cNvSpPr>
            <p:nvPr/>
          </p:nvSpPr>
          <p:spPr bwMode="auto">
            <a:xfrm>
              <a:off x="6566121" y="3841450"/>
              <a:ext cx="87249" cy="66185"/>
            </a:xfrm>
            <a:custGeom>
              <a:avLst/>
              <a:gdLst>
                <a:gd name="T0" fmla="*/ 0 w 91"/>
                <a:gd name="T1" fmla="*/ 0 h 78"/>
                <a:gd name="T2" fmla="*/ 0 w 91"/>
                <a:gd name="T3" fmla="*/ 0 h 78"/>
                <a:gd name="T4" fmla="*/ 0 w 91"/>
                <a:gd name="T5" fmla="*/ 0 h 78"/>
                <a:gd name="T6" fmla="*/ 0 w 91"/>
                <a:gd name="T7" fmla="*/ 0 h 78"/>
                <a:gd name="T8" fmla="*/ 0 w 91"/>
                <a:gd name="T9" fmla="*/ 0 h 78"/>
                <a:gd name="T10" fmla="*/ 0 w 91"/>
                <a:gd name="T11" fmla="*/ 0 h 78"/>
                <a:gd name="T12" fmla="*/ 0 w 91"/>
                <a:gd name="T13" fmla="*/ 0 h 78"/>
                <a:gd name="T14" fmla="*/ 0 w 91"/>
                <a:gd name="T15" fmla="*/ 0 h 78"/>
                <a:gd name="T16" fmla="*/ 0 w 91"/>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78">
                  <a:moveTo>
                    <a:pt x="45" y="0"/>
                  </a:moveTo>
                  <a:lnTo>
                    <a:pt x="15" y="0"/>
                  </a:lnTo>
                  <a:lnTo>
                    <a:pt x="0" y="31"/>
                  </a:lnTo>
                  <a:lnTo>
                    <a:pt x="15" y="62"/>
                  </a:lnTo>
                  <a:lnTo>
                    <a:pt x="30" y="62"/>
                  </a:lnTo>
                  <a:lnTo>
                    <a:pt x="45" y="77"/>
                  </a:lnTo>
                  <a:lnTo>
                    <a:pt x="90" y="62"/>
                  </a:lnTo>
                  <a:lnTo>
                    <a:pt x="45" y="31"/>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17" name="Freeform 633"/>
            <p:cNvSpPr>
              <a:spLocks/>
            </p:cNvSpPr>
            <p:nvPr/>
          </p:nvSpPr>
          <p:spPr bwMode="auto">
            <a:xfrm>
              <a:off x="7080668" y="3534793"/>
              <a:ext cx="46981" cy="50742"/>
            </a:xfrm>
            <a:custGeom>
              <a:avLst/>
              <a:gdLst>
                <a:gd name="T0" fmla="*/ 0 w 47"/>
                <a:gd name="T1" fmla="*/ 0 h 62"/>
                <a:gd name="T2" fmla="*/ 0 w 47"/>
                <a:gd name="T3" fmla="*/ 0 h 62"/>
                <a:gd name="T4" fmla="*/ 0 w 47"/>
                <a:gd name="T5" fmla="*/ 0 h 62"/>
                <a:gd name="T6" fmla="*/ 0 w 47"/>
                <a:gd name="T7" fmla="*/ 0 h 62"/>
                <a:gd name="T8" fmla="*/ 0 w 47"/>
                <a:gd name="T9" fmla="*/ 0 h 62"/>
                <a:gd name="T10" fmla="*/ 0 w 47"/>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2">
                  <a:moveTo>
                    <a:pt x="0" y="0"/>
                  </a:moveTo>
                  <a:lnTo>
                    <a:pt x="0" y="46"/>
                  </a:lnTo>
                  <a:lnTo>
                    <a:pt x="15" y="61"/>
                  </a:lnTo>
                  <a:lnTo>
                    <a:pt x="46" y="31"/>
                  </a:lnTo>
                  <a:lnTo>
                    <a:pt x="30"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18" name="Freeform 634"/>
            <p:cNvSpPr>
              <a:spLocks/>
            </p:cNvSpPr>
            <p:nvPr/>
          </p:nvSpPr>
          <p:spPr bwMode="auto">
            <a:xfrm>
              <a:off x="7655619" y="3559061"/>
              <a:ext cx="42506" cy="26474"/>
            </a:xfrm>
            <a:custGeom>
              <a:avLst/>
              <a:gdLst>
                <a:gd name="T0" fmla="*/ 0 w 45"/>
                <a:gd name="T1" fmla="*/ 0 h 32"/>
                <a:gd name="T2" fmla="*/ 0 w 45"/>
                <a:gd name="T3" fmla="*/ 0 h 32"/>
                <a:gd name="T4" fmla="*/ 0 w 45"/>
                <a:gd name="T5" fmla="*/ 0 h 32"/>
                <a:gd name="T6" fmla="*/ 0 w 45"/>
                <a:gd name="T7" fmla="*/ 0 h 32"/>
                <a:gd name="T8" fmla="*/ 0 w 45"/>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0"/>
                  </a:moveTo>
                  <a:lnTo>
                    <a:pt x="44" y="16"/>
                  </a:lnTo>
                  <a:lnTo>
                    <a:pt x="44" y="31"/>
                  </a:lnTo>
                  <a:lnTo>
                    <a:pt x="0"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19" name="Freeform 635"/>
            <p:cNvSpPr>
              <a:spLocks/>
            </p:cNvSpPr>
            <p:nvPr/>
          </p:nvSpPr>
          <p:spPr bwMode="auto">
            <a:xfrm>
              <a:off x="8214909" y="3572298"/>
              <a:ext cx="44744" cy="26474"/>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1">
                  <a:moveTo>
                    <a:pt x="0" y="0"/>
                  </a:moveTo>
                  <a:lnTo>
                    <a:pt x="0" y="30"/>
                  </a:lnTo>
                  <a:lnTo>
                    <a:pt x="30" y="15"/>
                  </a:lnTo>
                  <a:lnTo>
                    <a:pt x="45"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20" name="Freeform 636"/>
            <p:cNvSpPr>
              <a:spLocks/>
            </p:cNvSpPr>
            <p:nvPr/>
          </p:nvSpPr>
          <p:spPr bwMode="auto">
            <a:xfrm>
              <a:off x="7599690" y="3559061"/>
              <a:ext cx="29083" cy="39711"/>
            </a:xfrm>
            <a:custGeom>
              <a:avLst/>
              <a:gdLst>
                <a:gd name="T0" fmla="*/ 0 w 30"/>
                <a:gd name="T1" fmla="*/ 0 h 47"/>
                <a:gd name="T2" fmla="*/ 0 w 30"/>
                <a:gd name="T3" fmla="*/ 0 h 47"/>
                <a:gd name="T4" fmla="*/ 0 w 30"/>
                <a:gd name="T5" fmla="*/ 0 h 47"/>
                <a:gd name="T6" fmla="*/ 0 w 30"/>
                <a:gd name="T7" fmla="*/ 0 h 47"/>
                <a:gd name="T8" fmla="*/ 0 w 30"/>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7">
                  <a:moveTo>
                    <a:pt x="0" y="0"/>
                  </a:moveTo>
                  <a:lnTo>
                    <a:pt x="0" y="31"/>
                  </a:lnTo>
                  <a:lnTo>
                    <a:pt x="29" y="46"/>
                  </a:lnTo>
                  <a:lnTo>
                    <a:pt x="29" y="15"/>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21" name="Freeform 637"/>
            <p:cNvSpPr>
              <a:spLocks/>
            </p:cNvSpPr>
            <p:nvPr/>
          </p:nvSpPr>
          <p:spPr bwMode="auto">
            <a:xfrm>
              <a:off x="6666793" y="3894398"/>
              <a:ext cx="29083" cy="24268"/>
            </a:xfrm>
            <a:custGeom>
              <a:avLst/>
              <a:gdLst>
                <a:gd name="T0" fmla="*/ 0 w 30"/>
                <a:gd name="T1" fmla="*/ 0 h 32"/>
                <a:gd name="T2" fmla="*/ 0 w 30"/>
                <a:gd name="T3" fmla="*/ 0 h 32"/>
                <a:gd name="T4" fmla="*/ 0 w 30"/>
                <a:gd name="T5" fmla="*/ 0 h 32"/>
                <a:gd name="T6" fmla="*/ 0 w 30"/>
                <a:gd name="T7" fmla="*/ 0 h 32"/>
                <a:gd name="T8" fmla="*/ 0 w 30"/>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2">
                  <a:moveTo>
                    <a:pt x="0" y="0"/>
                  </a:moveTo>
                  <a:lnTo>
                    <a:pt x="29" y="16"/>
                  </a:lnTo>
                  <a:lnTo>
                    <a:pt x="15" y="31"/>
                  </a:lnTo>
                  <a:lnTo>
                    <a:pt x="0" y="31"/>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22" name="Freeform 638"/>
            <p:cNvSpPr>
              <a:spLocks/>
            </p:cNvSpPr>
            <p:nvPr/>
          </p:nvSpPr>
          <p:spPr bwMode="auto">
            <a:xfrm>
              <a:off x="8344664" y="3969408"/>
              <a:ext cx="42506" cy="15443"/>
            </a:xfrm>
            <a:custGeom>
              <a:avLst/>
              <a:gdLst>
                <a:gd name="T0" fmla="*/ 0 w 45"/>
                <a:gd name="T1" fmla="*/ 0 h 17"/>
                <a:gd name="T2" fmla="*/ 0 w 45"/>
                <a:gd name="T3" fmla="*/ 0 h 17"/>
                <a:gd name="T4" fmla="*/ 0 w 45"/>
                <a:gd name="T5" fmla="*/ 0 h 17"/>
                <a:gd name="T6" fmla="*/ 0 w 45"/>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17">
                  <a:moveTo>
                    <a:pt x="14" y="0"/>
                  </a:moveTo>
                  <a:lnTo>
                    <a:pt x="0" y="0"/>
                  </a:lnTo>
                  <a:lnTo>
                    <a:pt x="44" y="16"/>
                  </a:lnTo>
                  <a:lnTo>
                    <a:pt x="14"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23" name="Line 639"/>
            <p:cNvSpPr>
              <a:spLocks noChangeShapeType="1"/>
            </p:cNvSpPr>
            <p:nvPr/>
          </p:nvSpPr>
          <p:spPr bwMode="auto">
            <a:xfrm>
              <a:off x="8487843" y="4009119"/>
              <a:ext cx="13423"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1024" name="Line 640"/>
            <p:cNvSpPr>
              <a:spLocks noChangeShapeType="1"/>
            </p:cNvSpPr>
            <p:nvPr/>
          </p:nvSpPr>
          <p:spPr bwMode="auto">
            <a:xfrm>
              <a:off x="7125412" y="4584928"/>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1025" name="Line 641"/>
            <p:cNvSpPr>
              <a:spLocks noChangeShapeType="1"/>
            </p:cNvSpPr>
            <p:nvPr/>
          </p:nvSpPr>
          <p:spPr bwMode="auto">
            <a:xfrm>
              <a:off x="7109751" y="4598166"/>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1026" name="Line 642"/>
            <p:cNvSpPr>
              <a:spLocks noChangeShapeType="1"/>
            </p:cNvSpPr>
            <p:nvPr/>
          </p:nvSpPr>
          <p:spPr bwMode="auto">
            <a:xfrm>
              <a:off x="7109751" y="4598166"/>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1027" name="Line 643"/>
            <p:cNvSpPr>
              <a:spLocks noChangeShapeType="1"/>
            </p:cNvSpPr>
            <p:nvPr/>
          </p:nvSpPr>
          <p:spPr bwMode="auto">
            <a:xfrm flipH="1">
              <a:off x="7098566" y="4611402"/>
              <a:ext cx="11186"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1028" name="Line 644"/>
            <p:cNvSpPr>
              <a:spLocks noChangeShapeType="1"/>
            </p:cNvSpPr>
            <p:nvPr/>
          </p:nvSpPr>
          <p:spPr bwMode="auto">
            <a:xfrm>
              <a:off x="7098566" y="4611402"/>
              <a:ext cx="11186"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1029" name="Line 645"/>
            <p:cNvSpPr>
              <a:spLocks noChangeShapeType="1"/>
            </p:cNvSpPr>
            <p:nvPr/>
          </p:nvSpPr>
          <p:spPr bwMode="auto">
            <a:xfrm>
              <a:off x="7109751" y="4624639"/>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1030" name="Line 646"/>
            <p:cNvSpPr>
              <a:spLocks noChangeShapeType="1"/>
            </p:cNvSpPr>
            <p:nvPr/>
          </p:nvSpPr>
          <p:spPr bwMode="auto">
            <a:xfrm>
              <a:off x="7125412" y="4624639"/>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1031" name="Line 647"/>
            <p:cNvSpPr>
              <a:spLocks noChangeShapeType="1"/>
            </p:cNvSpPr>
            <p:nvPr/>
          </p:nvSpPr>
          <p:spPr bwMode="auto">
            <a:xfrm>
              <a:off x="7125412" y="4637876"/>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1032" name="Line 648"/>
            <p:cNvSpPr>
              <a:spLocks noChangeShapeType="1"/>
            </p:cNvSpPr>
            <p:nvPr/>
          </p:nvSpPr>
          <p:spPr bwMode="auto">
            <a:xfrm>
              <a:off x="7125412" y="4637876"/>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1033" name="Line 649"/>
            <p:cNvSpPr>
              <a:spLocks noChangeShapeType="1"/>
            </p:cNvSpPr>
            <p:nvPr/>
          </p:nvSpPr>
          <p:spPr bwMode="auto">
            <a:xfrm>
              <a:off x="7138835" y="4637876"/>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1034" name="Line 650"/>
            <p:cNvSpPr>
              <a:spLocks noChangeShapeType="1"/>
            </p:cNvSpPr>
            <p:nvPr/>
          </p:nvSpPr>
          <p:spPr bwMode="auto">
            <a:xfrm>
              <a:off x="7167918" y="4624639"/>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1035" name="Line 651"/>
            <p:cNvSpPr>
              <a:spLocks noChangeShapeType="1"/>
            </p:cNvSpPr>
            <p:nvPr/>
          </p:nvSpPr>
          <p:spPr bwMode="auto">
            <a:xfrm flipV="1">
              <a:off x="7167918" y="4611402"/>
              <a:ext cx="1566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1036" name="Freeform 652"/>
            <p:cNvSpPr>
              <a:spLocks/>
            </p:cNvSpPr>
            <p:nvPr/>
          </p:nvSpPr>
          <p:spPr bwMode="auto">
            <a:xfrm>
              <a:off x="7268590" y="4238560"/>
              <a:ext cx="503361" cy="218411"/>
            </a:xfrm>
            <a:custGeom>
              <a:avLst/>
              <a:gdLst>
                <a:gd name="T0" fmla="*/ 0 w 523"/>
                <a:gd name="T1" fmla="*/ 0 h 262"/>
                <a:gd name="T2" fmla="*/ 0 w 523"/>
                <a:gd name="T3" fmla="*/ 0 h 262"/>
                <a:gd name="T4" fmla="*/ 0 w 523"/>
                <a:gd name="T5" fmla="*/ 0 h 262"/>
                <a:gd name="T6" fmla="*/ 0 w 523"/>
                <a:gd name="T7" fmla="*/ 0 h 262"/>
                <a:gd name="T8" fmla="*/ 0 w 523"/>
                <a:gd name="T9" fmla="*/ 0 h 262"/>
                <a:gd name="T10" fmla="*/ 0 w 523"/>
                <a:gd name="T11" fmla="*/ 0 h 262"/>
                <a:gd name="T12" fmla="*/ 0 w 523"/>
                <a:gd name="T13" fmla="*/ 0 h 262"/>
                <a:gd name="T14" fmla="*/ 0 w 523"/>
                <a:gd name="T15" fmla="*/ 0 h 262"/>
                <a:gd name="T16" fmla="*/ 0 w 523"/>
                <a:gd name="T17" fmla="*/ 0 h 262"/>
                <a:gd name="T18" fmla="*/ 0 w 523"/>
                <a:gd name="T19" fmla="*/ 0 h 262"/>
                <a:gd name="T20" fmla="*/ 0 w 523"/>
                <a:gd name="T21" fmla="*/ 0 h 262"/>
                <a:gd name="T22" fmla="*/ 0 w 523"/>
                <a:gd name="T23" fmla="*/ 0 h 262"/>
                <a:gd name="T24" fmla="*/ 0 w 523"/>
                <a:gd name="T25" fmla="*/ 0 h 262"/>
                <a:gd name="T26" fmla="*/ 0 w 523"/>
                <a:gd name="T27" fmla="*/ 0 h 262"/>
                <a:gd name="T28" fmla="*/ 0 w 523"/>
                <a:gd name="T29" fmla="*/ 0 h 262"/>
                <a:gd name="T30" fmla="*/ 0 w 523"/>
                <a:gd name="T31" fmla="*/ 0 h 262"/>
                <a:gd name="T32" fmla="*/ 0 w 523"/>
                <a:gd name="T33" fmla="*/ 0 h 262"/>
                <a:gd name="T34" fmla="*/ 0 w 523"/>
                <a:gd name="T35" fmla="*/ 0 h 262"/>
                <a:gd name="T36" fmla="*/ 0 w 523"/>
                <a:gd name="T37" fmla="*/ 0 h 262"/>
                <a:gd name="T38" fmla="*/ 0 w 523"/>
                <a:gd name="T39" fmla="*/ 0 h 262"/>
                <a:gd name="T40" fmla="*/ 0 w 523"/>
                <a:gd name="T41" fmla="*/ 0 h 262"/>
                <a:gd name="T42" fmla="*/ 0 w 523"/>
                <a:gd name="T43" fmla="*/ 0 h 262"/>
                <a:gd name="T44" fmla="*/ 0 w 523"/>
                <a:gd name="T45" fmla="*/ 0 h 262"/>
                <a:gd name="T46" fmla="*/ 0 w 523"/>
                <a:gd name="T47" fmla="*/ 0 h 262"/>
                <a:gd name="T48" fmla="*/ 0 w 523"/>
                <a:gd name="T49" fmla="*/ 0 h 262"/>
                <a:gd name="T50" fmla="*/ 0 w 523"/>
                <a:gd name="T51" fmla="*/ 0 h 262"/>
                <a:gd name="T52" fmla="*/ 0 w 523"/>
                <a:gd name="T53" fmla="*/ 0 h 262"/>
                <a:gd name="T54" fmla="*/ 0 w 523"/>
                <a:gd name="T55" fmla="*/ 0 h 262"/>
                <a:gd name="T56" fmla="*/ 0 w 523"/>
                <a:gd name="T57" fmla="*/ 0 h 262"/>
                <a:gd name="T58" fmla="*/ 0 w 523"/>
                <a:gd name="T59" fmla="*/ 0 h 262"/>
                <a:gd name="T60" fmla="*/ 0 w 523"/>
                <a:gd name="T61" fmla="*/ 0 h 262"/>
                <a:gd name="T62" fmla="*/ 0 w 523"/>
                <a:gd name="T63" fmla="*/ 0 h 262"/>
                <a:gd name="T64" fmla="*/ 0 w 523"/>
                <a:gd name="T65" fmla="*/ 0 h 262"/>
                <a:gd name="T66" fmla="*/ 0 w 523"/>
                <a:gd name="T67" fmla="*/ 0 h 262"/>
                <a:gd name="T68" fmla="*/ 0 w 523"/>
                <a:gd name="T69" fmla="*/ 0 h 262"/>
                <a:gd name="T70" fmla="*/ 0 w 523"/>
                <a:gd name="T71" fmla="*/ 0 h 262"/>
                <a:gd name="T72" fmla="*/ 0 w 523"/>
                <a:gd name="T73" fmla="*/ 0 h 2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3" h="262">
                  <a:moveTo>
                    <a:pt x="447" y="31"/>
                  </a:moveTo>
                  <a:lnTo>
                    <a:pt x="403" y="31"/>
                  </a:lnTo>
                  <a:lnTo>
                    <a:pt x="388" y="46"/>
                  </a:lnTo>
                  <a:lnTo>
                    <a:pt x="358" y="46"/>
                  </a:lnTo>
                  <a:lnTo>
                    <a:pt x="343" y="61"/>
                  </a:lnTo>
                  <a:lnTo>
                    <a:pt x="268" y="31"/>
                  </a:lnTo>
                  <a:lnTo>
                    <a:pt x="224" y="46"/>
                  </a:lnTo>
                  <a:lnTo>
                    <a:pt x="209" y="31"/>
                  </a:lnTo>
                  <a:lnTo>
                    <a:pt x="149" y="0"/>
                  </a:lnTo>
                  <a:lnTo>
                    <a:pt x="134" y="46"/>
                  </a:lnTo>
                  <a:lnTo>
                    <a:pt x="134" y="77"/>
                  </a:lnTo>
                  <a:lnTo>
                    <a:pt x="89" y="77"/>
                  </a:lnTo>
                  <a:lnTo>
                    <a:pt x="45" y="77"/>
                  </a:lnTo>
                  <a:lnTo>
                    <a:pt x="0" y="123"/>
                  </a:lnTo>
                  <a:lnTo>
                    <a:pt x="15" y="138"/>
                  </a:lnTo>
                  <a:lnTo>
                    <a:pt x="30" y="154"/>
                  </a:lnTo>
                  <a:lnTo>
                    <a:pt x="60" y="154"/>
                  </a:lnTo>
                  <a:lnTo>
                    <a:pt x="75" y="184"/>
                  </a:lnTo>
                  <a:lnTo>
                    <a:pt x="75" y="200"/>
                  </a:lnTo>
                  <a:lnTo>
                    <a:pt x="164" y="230"/>
                  </a:lnTo>
                  <a:lnTo>
                    <a:pt x="179" y="261"/>
                  </a:lnTo>
                  <a:lnTo>
                    <a:pt x="239" y="230"/>
                  </a:lnTo>
                  <a:lnTo>
                    <a:pt x="254" y="246"/>
                  </a:lnTo>
                  <a:lnTo>
                    <a:pt x="268" y="261"/>
                  </a:lnTo>
                  <a:lnTo>
                    <a:pt x="343" y="261"/>
                  </a:lnTo>
                  <a:lnTo>
                    <a:pt x="358" y="246"/>
                  </a:lnTo>
                  <a:lnTo>
                    <a:pt x="403" y="230"/>
                  </a:lnTo>
                  <a:lnTo>
                    <a:pt x="418" y="200"/>
                  </a:lnTo>
                  <a:lnTo>
                    <a:pt x="403" y="184"/>
                  </a:lnTo>
                  <a:lnTo>
                    <a:pt x="433" y="154"/>
                  </a:lnTo>
                  <a:lnTo>
                    <a:pt x="447" y="154"/>
                  </a:lnTo>
                  <a:lnTo>
                    <a:pt x="477" y="138"/>
                  </a:lnTo>
                  <a:lnTo>
                    <a:pt x="492" y="107"/>
                  </a:lnTo>
                  <a:lnTo>
                    <a:pt x="522" y="92"/>
                  </a:lnTo>
                  <a:lnTo>
                    <a:pt x="492" y="61"/>
                  </a:lnTo>
                  <a:lnTo>
                    <a:pt x="462" y="61"/>
                  </a:lnTo>
                  <a:lnTo>
                    <a:pt x="447"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37" name="Freeform 653"/>
            <p:cNvSpPr>
              <a:spLocks/>
            </p:cNvSpPr>
            <p:nvPr/>
          </p:nvSpPr>
          <p:spPr bwMode="auto">
            <a:xfrm>
              <a:off x="7098566" y="4150313"/>
              <a:ext cx="901576" cy="732447"/>
            </a:xfrm>
            <a:custGeom>
              <a:avLst/>
              <a:gdLst>
                <a:gd name="T0" fmla="*/ 0 w 941"/>
                <a:gd name="T1" fmla="*/ 0 h 877"/>
                <a:gd name="T2" fmla="*/ 0 w 941"/>
                <a:gd name="T3" fmla="*/ 0 h 877"/>
                <a:gd name="T4" fmla="*/ 0 w 941"/>
                <a:gd name="T5" fmla="*/ 0 h 877"/>
                <a:gd name="T6" fmla="*/ 0 w 941"/>
                <a:gd name="T7" fmla="*/ 0 h 877"/>
                <a:gd name="T8" fmla="*/ 0 w 941"/>
                <a:gd name="T9" fmla="*/ 0 h 877"/>
                <a:gd name="T10" fmla="*/ 0 w 941"/>
                <a:gd name="T11" fmla="*/ 0 h 877"/>
                <a:gd name="T12" fmla="*/ 0 w 941"/>
                <a:gd name="T13" fmla="*/ 0 h 877"/>
                <a:gd name="T14" fmla="*/ 0 w 941"/>
                <a:gd name="T15" fmla="*/ 0 h 877"/>
                <a:gd name="T16" fmla="*/ 0 w 941"/>
                <a:gd name="T17" fmla="*/ 0 h 877"/>
                <a:gd name="T18" fmla="*/ 0 w 941"/>
                <a:gd name="T19" fmla="*/ 0 h 877"/>
                <a:gd name="T20" fmla="*/ 0 w 941"/>
                <a:gd name="T21" fmla="*/ 0 h 877"/>
                <a:gd name="T22" fmla="*/ 0 w 941"/>
                <a:gd name="T23" fmla="*/ 0 h 877"/>
                <a:gd name="T24" fmla="*/ 0 w 941"/>
                <a:gd name="T25" fmla="*/ 0 h 877"/>
                <a:gd name="T26" fmla="*/ 0 w 941"/>
                <a:gd name="T27" fmla="*/ 0 h 877"/>
                <a:gd name="T28" fmla="*/ 0 w 941"/>
                <a:gd name="T29" fmla="*/ 0 h 877"/>
                <a:gd name="T30" fmla="*/ 0 w 941"/>
                <a:gd name="T31" fmla="*/ 0 h 877"/>
                <a:gd name="T32" fmla="*/ 0 w 941"/>
                <a:gd name="T33" fmla="*/ 0 h 877"/>
                <a:gd name="T34" fmla="*/ 0 w 941"/>
                <a:gd name="T35" fmla="*/ 0 h 877"/>
                <a:gd name="T36" fmla="*/ 0 w 941"/>
                <a:gd name="T37" fmla="*/ 0 h 877"/>
                <a:gd name="T38" fmla="*/ 0 w 941"/>
                <a:gd name="T39" fmla="*/ 0 h 877"/>
                <a:gd name="T40" fmla="*/ 0 w 941"/>
                <a:gd name="T41" fmla="*/ 0 h 877"/>
                <a:gd name="T42" fmla="*/ 0 w 941"/>
                <a:gd name="T43" fmla="*/ 0 h 877"/>
                <a:gd name="T44" fmla="*/ 0 w 941"/>
                <a:gd name="T45" fmla="*/ 0 h 877"/>
                <a:gd name="T46" fmla="*/ 0 w 941"/>
                <a:gd name="T47" fmla="*/ 0 h 877"/>
                <a:gd name="T48" fmla="*/ 0 w 941"/>
                <a:gd name="T49" fmla="*/ 0 h 877"/>
                <a:gd name="T50" fmla="*/ 0 w 941"/>
                <a:gd name="T51" fmla="*/ 0 h 877"/>
                <a:gd name="T52" fmla="*/ 0 w 941"/>
                <a:gd name="T53" fmla="*/ 0 h 877"/>
                <a:gd name="T54" fmla="*/ 0 w 941"/>
                <a:gd name="T55" fmla="*/ 0 h 877"/>
                <a:gd name="T56" fmla="*/ 0 w 941"/>
                <a:gd name="T57" fmla="*/ 0 h 877"/>
                <a:gd name="T58" fmla="*/ 0 w 941"/>
                <a:gd name="T59" fmla="*/ 0 h 877"/>
                <a:gd name="T60" fmla="*/ 0 w 941"/>
                <a:gd name="T61" fmla="*/ 0 h 877"/>
                <a:gd name="T62" fmla="*/ 0 w 941"/>
                <a:gd name="T63" fmla="*/ 0 h 877"/>
                <a:gd name="T64" fmla="*/ 0 w 941"/>
                <a:gd name="T65" fmla="*/ 0 h 877"/>
                <a:gd name="T66" fmla="*/ 0 w 941"/>
                <a:gd name="T67" fmla="*/ 0 h 877"/>
                <a:gd name="T68" fmla="*/ 0 w 941"/>
                <a:gd name="T69" fmla="*/ 0 h 877"/>
                <a:gd name="T70" fmla="*/ 0 w 941"/>
                <a:gd name="T71" fmla="*/ 0 h 877"/>
                <a:gd name="T72" fmla="*/ 0 w 941"/>
                <a:gd name="T73" fmla="*/ 0 h 877"/>
                <a:gd name="T74" fmla="*/ 0 w 941"/>
                <a:gd name="T75" fmla="*/ 0 h 877"/>
                <a:gd name="T76" fmla="*/ 0 w 941"/>
                <a:gd name="T77" fmla="*/ 0 h 877"/>
                <a:gd name="T78" fmla="*/ 0 w 941"/>
                <a:gd name="T79" fmla="*/ 0 h 877"/>
                <a:gd name="T80" fmla="*/ 0 w 941"/>
                <a:gd name="T81" fmla="*/ 0 h 877"/>
                <a:gd name="T82" fmla="*/ 0 w 941"/>
                <a:gd name="T83" fmla="*/ 0 h 877"/>
                <a:gd name="T84" fmla="*/ 0 w 941"/>
                <a:gd name="T85" fmla="*/ 0 h 877"/>
                <a:gd name="T86" fmla="*/ 0 w 941"/>
                <a:gd name="T87" fmla="*/ 0 h 877"/>
                <a:gd name="T88" fmla="*/ 0 w 941"/>
                <a:gd name="T89" fmla="*/ 0 h 877"/>
                <a:gd name="T90" fmla="*/ 0 w 941"/>
                <a:gd name="T91" fmla="*/ 0 h 877"/>
                <a:gd name="T92" fmla="*/ 0 w 941"/>
                <a:gd name="T93" fmla="*/ 0 h 877"/>
                <a:gd name="T94" fmla="*/ 0 w 941"/>
                <a:gd name="T95" fmla="*/ 0 h 877"/>
                <a:gd name="T96" fmla="*/ 0 w 941"/>
                <a:gd name="T97" fmla="*/ 0 h 877"/>
                <a:gd name="T98" fmla="*/ 0 w 941"/>
                <a:gd name="T99" fmla="*/ 0 h 877"/>
                <a:gd name="T100" fmla="*/ 0 w 941"/>
                <a:gd name="T101" fmla="*/ 0 h 877"/>
                <a:gd name="T102" fmla="*/ 0 w 941"/>
                <a:gd name="T103" fmla="*/ 0 h 877"/>
                <a:gd name="T104" fmla="*/ 0 w 941"/>
                <a:gd name="T105" fmla="*/ 0 h 877"/>
                <a:gd name="T106" fmla="*/ 0 w 941"/>
                <a:gd name="T107" fmla="*/ 0 h 877"/>
                <a:gd name="T108" fmla="*/ 0 w 941"/>
                <a:gd name="T109" fmla="*/ 0 h 877"/>
                <a:gd name="T110" fmla="*/ 0 w 941"/>
                <a:gd name="T111" fmla="*/ 0 h 877"/>
                <a:gd name="T112" fmla="*/ 0 w 941"/>
                <a:gd name="T113" fmla="*/ 0 h 877"/>
                <a:gd name="T114" fmla="*/ 0 w 941"/>
                <a:gd name="T115" fmla="*/ 0 h 877"/>
                <a:gd name="T116" fmla="*/ 0 w 941"/>
                <a:gd name="T117" fmla="*/ 0 h 877"/>
                <a:gd name="T118" fmla="*/ 0 w 941"/>
                <a:gd name="T119" fmla="*/ 0 h 877"/>
                <a:gd name="T120" fmla="*/ 0 w 941"/>
                <a:gd name="T121" fmla="*/ 0 h 8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41" h="877">
                  <a:moveTo>
                    <a:pt x="701" y="200"/>
                  </a:moveTo>
                  <a:lnTo>
                    <a:pt x="671" y="215"/>
                  </a:lnTo>
                  <a:lnTo>
                    <a:pt x="657" y="246"/>
                  </a:lnTo>
                  <a:lnTo>
                    <a:pt x="627" y="261"/>
                  </a:lnTo>
                  <a:lnTo>
                    <a:pt x="612" y="261"/>
                  </a:lnTo>
                  <a:lnTo>
                    <a:pt x="582" y="292"/>
                  </a:lnTo>
                  <a:lnTo>
                    <a:pt x="597" y="307"/>
                  </a:lnTo>
                  <a:lnTo>
                    <a:pt x="582" y="338"/>
                  </a:lnTo>
                  <a:lnTo>
                    <a:pt x="537" y="353"/>
                  </a:lnTo>
                  <a:lnTo>
                    <a:pt x="522" y="369"/>
                  </a:lnTo>
                  <a:lnTo>
                    <a:pt x="448" y="369"/>
                  </a:lnTo>
                  <a:lnTo>
                    <a:pt x="433" y="353"/>
                  </a:lnTo>
                  <a:lnTo>
                    <a:pt x="418" y="338"/>
                  </a:lnTo>
                  <a:lnTo>
                    <a:pt x="358" y="369"/>
                  </a:lnTo>
                  <a:lnTo>
                    <a:pt x="343" y="338"/>
                  </a:lnTo>
                  <a:lnTo>
                    <a:pt x="254" y="307"/>
                  </a:lnTo>
                  <a:lnTo>
                    <a:pt x="254" y="292"/>
                  </a:lnTo>
                  <a:lnTo>
                    <a:pt x="239" y="261"/>
                  </a:lnTo>
                  <a:lnTo>
                    <a:pt x="209" y="261"/>
                  </a:lnTo>
                  <a:lnTo>
                    <a:pt x="194" y="246"/>
                  </a:lnTo>
                  <a:lnTo>
                    <a:pt x="179" y="231"/>
                  </a:lnTo>
                  <a:lnTo>
                    <a:pt x="164" y="292"/>
                  </a:lnTo>
                  <a:lnTo>
                    <a:pt x="104" y="292"/>
                  </a:lnTo>
                  <a:lnTo>
                    <a:pt x="119" y="323"/>
                  </a:lnTo>
                  <a:lnTo>
                    <a:pt x="90" y="338"/>
                  </a:lnTo>
                  <a:lnTo>
                    <a:pt x="104" y="369"/>
                  </a:lnTo>
                  <a:lnTo>
                    <a:pt x="90" y="430"/>
                  </a:lnTo>
                  <a:lnTo>
                    <a:pt x="45" y="461"/>
                  </a:lnTo>
                  <a:lnTo>
                    <a:pt x="30" y="446"/>
                  </a:lnTo>
                  <a:lnTo>
                    <a:pt x="0" y="476"/>
                  </a:lnTo>
                  <a:lnTo>
                    <a:pt x="15" y="492"/>
                  </a:lnTo>
                  <a:lnTo>
                    <a:pt x="30" y="523"/>
                  </a:lnTo>
                  <a:lnTo>
                    <a:pt x="75" y="553"/>
                  </a:lnTo>
                  <a:lnTo>
                    <a:pt x="119" y="584"/>
                  </a:lnTo>
                  <a:lnTo>
                    <a:pt x="119" y="630"/>
                  </a:lnTo>
                  <a:lnTo>
                    <a:pt x="134" y="676"/>
                  </a:lnTo>
                  <a:lnTo>
                    <a:pt x="164" y="692"/>
                  </a:lnTo>
                  <a:lnTo>
                    <a:pt x="194" y="692"/>
                  </a:lnTo>
                  <a:lnTo>
                    <a:pt x="209" y="707"/>
                  </a:lnTo>
                  <a:lnTo>
                    <a:pt x="254" y="722"/>
                  </a:lnTo>
                  <a:lnTo>
                    <a:pt x="298" y="738"/>
                  </a:lnTo>
                  <a:lnTo>
                    <a:pt x="298" y="722"/>
                  </a:lnTo>
                  <a:lnTo>
                    <a:pt x="313" y="738"/>
                  </a:lnTo>
                  <a:lnTo>
                    <a:pt x="328" y="738"/>
                  </a:lnTo>
                  <a:lnTo>
                    <a:pt x="358" y="722"/>
                  </a:lnTo>
                  <a:lnTo>
                    <a:pt x="403" y="692"/>
                  </a:lnTo>
                  <a:lnTo>
                    <a:pt x="418" y="707"/>
                  </a:lnTo>
                  <a:lnTo>
                    <a:pt x="433" y="692"/>
                  </a:lnTo>
                  <a:lnTo>
                    <a:pt x="448" y="692"/>
                  </a:lnTo>
                  <a:lnTo>
                    <a:pt x="448" y="707"/>
                  </a:lnTo>
                  <a:lnTo>
                    <a:pt x="477" y="707"/>
                  </a:lnTo>
                  <a:lnTo>
                    <a:pt x="477" y="722"/>
                  </a:lnTo>
                  <a:lnTo>
                    <a:pt x="492" y="768"/>
                  </a:lnTo>
                  <a:lnTo>
                    <a:pt x="477" y="784"/>
                  </a:lnTo>
                  <a:lnTo>
                    <a:pt x="477" y="815"/>
                  </a:lnTo>
                  <a:lnTo>
                    <a:pt x="492" y="799"/>
                  </a:lnTo>
                  <a:lnTo>
                    <a:pt x="507" y="861"/>
                  </a:lnTo>
                  <a:lnTo>
                    <a:pt x="537" y="861"/>
                  </a:lnTo>
                  <a:lnTo>
                    <a:pt x="552" y="876"/>
                  </a:lnTo>
                  <a:lnTo>
                    <a:pt x="567" y="861"/>
                  </a:lnTo>
                  <a:lnTo>
                    <a:pt x="567" y="845"/>
                  </a:lnTo>
                  <a:lnTo>
                    <a:pt x="582" y="830"/>
                  </a:lnTo>
                  <a:lnTo>
                    <a:pt x="597" y="830"/>
                  </a:lnTo>
                  <a:lnTo>
                    <a:pt x="627" y="815"/>
                  </a:lnTo>
                  <a:lnTo>
                    <a:pt x="642" y="830"/>
                  </a:lnTo>
                  <a:lnTo>
                    <a:pt x="642" y="845"/>
                  </a:lnTo>
                  <a:lnTo>
                    <a:pt x="671" y="861"/>
                  </a:lnTo>
                  <a:lnTo>
                    <a:pt x="701" y="845"/>
                  </a:lnTo>
                  <a:lnTo>
                    <a:pt x="701" y="861"/>
                  </a:lnTo>
                  <a:lnTo>
                    <a:pt x="716" y="876"/>
                  </a:lnTo>
                  <a:lnTo>
                    <a:pt x="716" y="861"/>
                  </a:lnTo>
                  <a:lnTo>
                    <a:pt x="716" y="845"/>
                  </a:lnTo>
                  <a:lnTo>
                    <a:pt x="761" y="830"/>
                  </a:lnTo>
                  <a:lnTo>
                    <a:pt x="761" y="815"/>
                  </a:lnTo>
                  <a:lnTo>
                    <a:pt x="776" y="830"/>
                  </a:lnTo>
                  <a:lnTo>
                    <a:pt x="776" y="815"/>
                  </a:lnTo>
                  <a:lnTo>
                    <a:pt x="806" y="815"/>
                  </a:lnTo>
                  <a:lnTo>
                    <a:pt x="850" y="753"/>
                  </a:lnTo>
                  <a:lnTo>
                    <a:pt x="880" y="645"/>
                  </a:lnTo>
                  <a:lnTo>
                    <a:pt x="865" y="630"/>
                  </a:lnTo>
                  <a:lnTo>
                    <a:pt x="850" y="615"/>
                  </a:lnTo>
                  <a:lnTo>
                    <a:pt x="865" y="599"/>
                  </a:lnTo>
                  <a:lnTo>
                    <a:pt x="865" y="584"/>
                  </a:lnTo>
                  <a:lnTo>
                    <a:pt x="836" y="538"/>
                  </a:lnTo>
                  <a:lnTo>
                    <a:pt x="806" y="523"/>
                  </a:lnTo>
                  <a:lnTo>
                    <a:pt x="806" y="492"/>
                  </a:lnTo>
                  <a:lnTo>
                    <a:pt x="821" y="461"/>
                  </a:lnTo>
                  <a:lnTo>
                    <a:pt x="836" y="461"/>
                  </a:lnTo>
                  <a:lnTo>
                    <a:pt x="836" y="446"/>
                  </a:lnTo>
                  <a:lnTo>
                    <a:pt x="806" y="430"/>
                  </a:lnTo>
                  <a:lnTo>
                    <a:pt x="791" y="461"/>
                  </a:lnTo>
                  <a:lnTo>
                    <a:pt x="746" y="415"/>
                  </a:lnTo>
                  <a:lnTo>
                    <a:pt x="761" y="400"/>
                  </a:lnTo>
                  <a:lnTo>
                    <a:pt x="806" y="353"/>
                  </a:lnTo>
                  <a:lnTo>
                    <a:pt x="821" y="369"/>
                  </a:lnTo>
                  <a:lnTo>
                    <a:pt x="806" y="400"/>
                  </a:lnTo>
                  <a:lnTo>
                    <a:pt x="821" y="384"/>
                  </a:lnTo>
                  <a:lnTo>
                    <a:pt x="865" y="369"/>
                  </a:lnTo>
                  <a:lnTo>
                    <a:pt x="865" y="323"/>
                  </a:lnTo>
                  <a:lnTo>
                    <a:pt x="895" y="323"/>
                  </a:lnTo>
                  <a:lnTo>
                    <a:pt x="910" y="277"/>
                  </a:lnTo>
                  <a:lnTo>
                    <a:pt x="940" y="277"/>
                  </a:lnTo>
                  <a:lnTo>
                    <a:pt x="910" y="215"/>
                  </a:lnTo>
                  <a:lnTo>
                    <a:pt x="940" y="200"/>
                  </a:lnTo>
                  <a:lnTo>
                    <a:pt x="940" y="123"/>
                  </a:lnTo>
                  <a:lnTo>
                    <a:pt x="910" y="123"/>
                  </a:lnTo>
                  <a:lnTo>
                    <a:pt x="895" y="138"/>
                  </a:lnTo>
                  <a:lnTo>
                    <a:pt x="880" y="138"/>
                  </a:lnTo>
                  <a:lnTo>
                    <a:pt x="821" y="92"/>
                  </a:lnTo>
                  <a:lnTo>
                    <a:pt x="821" y="108"/>
                  </a:lnTo>
                  <a:lnTo>
                    <a:pt x="791" y="77"/>
                  </a:lnTo>
                  <a:lnTo>
                    <a:pt x="746" y="31"/>
                  </a:lnTo>
                  <a:lnTo>
                    <a:pt x="701" y="0"/>
                  </a:lnTo>
                  <a:lnTo>
                    <a:pt x="671" y="0"/>
                  </a:lnTo>
                  <a:lnTo>
                    <a:pt x="657" y="46"/>
                  </a:lnTo>
                  <a:lnTo>
                    <a:pt x="671" y="46"/>
                  </a:lnTo>
                  <a:lnTo>
                    <a:pt x="671" y="77"/>
                  </a:lnTo>
                  <a:lnTo>
                    <a:pt x="657" y="123"/>
                  </a:lnTo>
                  <a:lnTo>
                    <a:pt x="642" y="138"/>
                  </a:lnTo>
                  <a:lnTo>
                    <a:pt x="627" y="138"/>
                  </a:lnTo>
                  <a:lnTo>
                    <a:pt x="642" y="169"/>
                  </a:lnTo>
                  <a:lnTo>
                    <a:pt x="671" y="169"/>
                  </a:lnTo>
                  <a:lnTo>
                    <a:pt x="701" y="20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38" name="Freeform 654"/>
            <p:cNvSpPr>
              <a:spLocks/>
            </p:cNvSpPr>
            <p:nvPr/>
          </p:nvSpPr>
          <p:spPr bwMode="auto">
            <a:xfrm>
              <a:off x="7756291" y="4893792"/>
              <a:ext cx="44744" cy="24268"/>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32">
                  <a:moveTo>
                    <a:pt x="45" y="0"/>
                  </a:moveTo>
                  <a:lnTo>
                    <a:pt x="15" y="0"/>
                  </a:lnTo>
                  <a:lnTo>
                    <a:pt x="0" y="31"/>
                  </a:lnTo>
                  <a:lnTo>
                    <a:pt x="30" y="31"/>
                  </a:lnTo>
                  <a:lnTo>
                    <a:pt x="45" y="16"/>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39" name="Line 655"/>
            <p:cNvSpPr>
              <a:spLocks noChangeShapeType="1"/>
            </p:cNvSpPr>
            <p:nvPr/>
          </p:nvSpPr>
          <p:spPr bwMode="auto">
            <a:xfrm>
              <a:off x="7138835" y="4675381"/>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1040" name="Line 656"/>
            <p:cNvSpPr>
              <a:spLocks noChangeShapeType="1"/>
            </p:cNvSpPr>
            <p:nvPr/>
          </p:nvSpPr>
          <p:spPr bwMode="auto">
            <a:xfrm>
              <a:off x="7440852" y="4752597"/>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1041" name="Line 657"/>
            <p:cNvSpPr>
              <a:spLocks noChangeShapeType="1"/>
            </p:cNvSpPr>
            <p:nvPr/>
          </p:nvSpPr>
          <p:spPr bwMode="auto">
            <a:xfrm flipV="1">
              <a:off x="7469935" y="4739360"/>
              <a:ext cx="0" cy="11031"/>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1042" name="Line 658"/>
            <p:cNvSpPr>
              <a:spLocks noChangeShapeType="1"/>
            </p:cNvSpPr>
            <p:nvPr/>
          </p:nvSpPr>
          <p:spPr bwMode="auto">
            <a:xfrm>
              <a:off x="7483357" y="4739360"/>
              <a:ext cx="17897"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1043" name="Line 659"/>
            <p:cNvSpPr>
              <a:spLocks noChangeShapeType="1"/>
            </p:cNvSpPr>
            <p:nvPr/>
          </p:nvSpPr>
          <p:spPr bwMode="auto">
            <a:xfrm>
              <a:off x="7483357" y="4739360"/>
              <a:ext cx="17897"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1044" name="Line 660"/>
            <p:cNvSpPr>
              <a:spLocks noChangeShapeType="1"/>
            </p:cNvSpPr>
            <p:nvPr/>
          </p:nvSpPr>
          <p:spPr bwMode="auto">
            <a:xfrm>
              <a:off x="7501255" y="4739360"/>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1045" name="Line 661"/>
            <p:cNvSpPr>
              <a:spLocks noChangeShapeType="1"/>
            </p:cNvSpPr>
            <p:nvPr/>
          </p:nvSpPr>
          <p:spPr bwMode="auto">
            <a:xfrm flipV="1">
              <a:off x="7512440" y="4726123"/>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1046" name="Line 662"/>
            <p:cNvSpPr>
              <a:spLocks noChangeShapeType="1"/>
            </p:cNvSpPr>
            <p:nvPr/>
          </p:nvSpPr>
          <p:spPr bwMode="auto">
            <a:xfrm>
              <a:off x="7512440" y="4726123"/>
              <a:ext cx="13423"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1047" name="Line 663"/>
            <p:cNvSpPr>
              <a:spLocks noChangeShapeType="1"/>
            </p:cNvSpPr>
            <p:nvPr/>
          </p:nvSpPr>
          <p:spPr bwMode="auto">
            <a:xfrm>
              <a:off x="7525863" y="4739360"/>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1048" name="Line 664"/>
            <p:cNvSpPr>
              <a:spLocks noChangeShapeType="1"/>
            </p:cNvSpPr>
            <p:nvPr/>
          </p:nvSpPr>
          <p:spPr bwMode="auto">
            <a:xfrm>
              <a:off x="7152258" y="4675381"/>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1049" name="Line 665"/>
            <p:cNvSpPr>
              <a:spLocks noChangeShapeType="1"/>
            </p:cNvSpPr>
            <p:nvPr/>
          </p:nvSpPr>
          <p:spPr bwMode="auto">
            <a:xfrm>
              <a:off x="7167918" y="4664350"/>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1050" name="Line 666"/>
            <p:cNvSpPr>
              <a:spLocks noChangeShapeType="1"/>
            </p:cNvSpPr>
            <p:nvPr/>
          </p:nvSpPr>
          <p:spPr bwMode="auto">
            <a:xfrm>
              <a:off x="7183578" y="4664350"/>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1051" name="Line 667"/>
            <p:cNvSpPr>
              <a:spLocks noChangeShapeType="1"/>
            </p:cNvSpPr>
            <p:nvPr/>
          </p:nvSpPr>
          <p:spPr bwMode="auto">
            <a:xfrm>
              <a:off x="7197001" y="4675381"/>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1052" name="Freeform 668"/>
            <p:cNvSpPr>
              <a:spLocks/>
            </p:cNvSpPr>
            <p:nvPr/>
          </p:nvSpPr>
          <p:spPr bwMode="auto">
            <a:xfrm>
              <a:off x="7655619" y="4827606"/>
              <a:ext cx="129756" cy="284596"/>
            </a:xfrm>
            <a:custGeom>
              <a:avLst/>
              <a:gdLst>
                <a:gd name="T0" fmla="*/ 0 w 135"/>
                <a:gd name="T1" fmla="*/ 0 h 340"/>
                <a:gd name="T2" fmla="*/ 0 w 135"/>
                <a:gd name="T3" fmla="*/ 0 h 340"/>
                <a:gd name="T4" fmla="*/ 0 w 135"/>
                <a:gd name="T5" fmla="*/ 0 h 340"/>
                <a:gd name="T6" fmla="*/ 0 w 135"/>
                <a:gd name="T7" fmla="*/ 0 h 340"/>
                <a:gd name="T8" fmla="*/ 0 w 135"/>
                <a:gd name="T9" fmla="*/ 0 h 340"/>
                <a:gd name="T10" fmla="*/ 0 w 135"/>
                <a:gd name="T11" fmla="*/ 0 h 340"/>
                <a:gd name="T12" fmla="*/ 0 w 135"/>
                <a:gd name="T13" fmla="*/ 0 h 340"/>
                <a:gd name="T14" fmla="*/ 0 w 135"/>
                <a:gd name="T15" fmla="*/ 0 h 340"/>
                <a:gd name="T16" fmla="*/ 0 w 135"/>
                <a:gd name="T17" fmla="*/ 0 h 340"/>
                <a:gd name="T18" fmla="*/ 0 w 135"/>
                <a:gd name="T19" fmla="*/ 0 h 340"/>
                <a:gd name="T20" fmla="*/ 0 w 135"/>
                <a:gd name="T21" fmla="*/ 0 h 340"/>
                <a:gd name="T22" fmla="*/ 0 w 135"/>
                <a:gd name="T23" fmla="*/ 0 h 340"/>
                <a:gd name="T24" fmla="*/ 0 w 135"/>
                <a:gd name="T25" fmla="*/ 0 h 340"/>
                <a:gd name="T26" fmla="*/ 0 w 135"/>
                <a:gd name="T27" fmla="*/ 0 h 340"/>
                <a:gd name="T28" fmla="*/ 0 w 135"/>
                <a:gd name="T29" fmla="*/ 0 h 340"/>
                <a:gd name="T30" fmla="*/ 0 w 135"/>
                <a:gd name="T31" fmla="*/ 0 h 340"/>
                <a:gd name="T32" fmla="*/ 0 w 135"/>
                <a:gd name="T33" fmla="*/ 0 h 340"/>
                <a:gd name="T34" fmla="*/ 0 w 135"/>
                <a:gd name="T35" fmla="*/ 0 h 340"/>
                <a:gd name="T36" fmla="*/ 0 w 135"/>
                <a:gd name="T37" fmla="*/ 0 h 340"/>
                <a:gd name="T38" fmla="*/ 0 w 135"/>
                <a:gd name="T39" fmla="*/ 0 h 340"/>
                <a:gd name="T40" fmla="*/ 0 w 135"/>
                <a:gd name="T41" fmla="*/ 0 h 340"/>
                <a:gd name="T42" fmla="*/ 0 w 135"/>
                <a:gd name="T43" fmla="*/ 0 h 340"/>
                <a:gd name="T44" fmla="*/ 0 w 135"/>
                <a:gd name="T45" fmla="*/ 0 h 340"/>
                <a:gd name="T46" fmla="*/ 0 w 135"/>
                <a:gd name="T47" fmla="*/ 0 h 340"/>
                <a:gd name="T48" fmla="*/ 0 w 135"/>
                <a:gd name="T49" fmla="*/ 0 h 340"/>
                <a:gd name="T50" fmla="*/ 0 w 135"/>
                <a:gd name="T51" fmla="*/ 0 h 340"/>
                <a:gd name="T52" fmla="*/ 0 w 135"/>
                <a:gd name="T53" fmla="*/ 0 h 340"/>
                <a:gd name="T54" fmla="*/ 0 w 135"/>
                <a:gd name="T55" fmla="*/ 0 h 340"/>
                <a:gd name="T56" fmla="*/ 0 w 135"/>
                <a:gd name="T57" fmla="*/ 0 h 340"/>
                <a:gd name="T58" fmla="*/ 0 w 135"/>
                <a:gd name="T59" fmla="*/ 0 h 340"/>
                <a:gd name="T60" fmla="*/ 0 w 135"/>
                <a:gd name="T61" fmla="*/ 0 h 3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5" h="340">
                  <a:moveTo>
                    <a:pt x="0" y="15"/>
                  </a:moveTo>
                  <a:lnTo>
                    <a:pt x="0" y="46"/>
                  </a:lnTo>
                  <a:lnTo>
                    <a:pt x="15" y="46"/>
                  </a:lnTo>
                  <a:lnTo>
                    <a:pt x="30" y="77"/>
                  </a:lnTo>
                  <a:lnTo>
                    <a:pt x="45" y="108"/>
                  </a:lnTo>
                  <a:lnTo>
                    <a:pt x="74" y="154"/>
                  </a:lnTo>
                  <a:lnTo>
                    <a:pt x="89" y="170"/>
                  </a:lnTo>
                  <a:lnTo>
                    <a:pt x="89" y="200"/>
                  </a:lnTo>
                  <a:lnTo>
                    <a:pt x="89" y="247"/>
                  </a:lnTo>
                  <a:lnTo>
                    <a:pt x="89" y="262"/>
                  </a:lnTo>
                  <a:lnTo>
                    <a:pt x="74" y="247"/>
                  </a:lnTo>
                  <a:lnTo>
                    <a:pt x="74" y="262"/>
                  </a:lnTo>
                  <a:lnTo>
                    <a:pt x="45" y="293"/>
                  </a:lnTo>
                  <a:lnTo>
                    <a:pt x="60" y="293"/>
                  </a:lnTo>
                  <a:lnTo>
                    <a:pt x="45" y="308"/>
                  </a:lnTo>
                  <a:lnTo>
                    <a:pt x="60" y="339"/>
                  </a:lnTo>
                  <a:lnTo>
                    <a:pt x="74" y="339"/>
                  </a:lnTo>
                  <a:lnTo>
                    <a:pt x="89" y="293"/>
                  </a:lnTo>
                  <a:lnTo>
                    <a:pt x="119" y="262"/>
                  </a:lnTo>
                  <a:lnTo>
                    <a:pt x="134" y="231"/>
                  </a:lnTo>
                  <a:lnTo>
                    <a:pt x="119" y="185"/>
                  </a:lnTo>
                  <a:lnTo>
                    <a:pt x="104" y="154"/>
                  </a:lnTo>
                  <a:lnTo>
                    <a:pt x="60" y="108"/>
                  </a:lnTo>
                  <a:lnTo>
                    <a:pt x="45" y="77"/>
                  </a:lnTo>
                  <a:lnTo>
                    <a:pt x="74" y="62"/>
                  </a:lnTo>
                  <a:lnTo>
                    <a:pt x="89" y="46"/>
                  </a:lnTo>
                  <a:lnTo>
                    <a:pt x="60" y="31"/>
                  </a:lnTo>
                  <a:lnTo>
                    <a:pt x="60" y="15"/>
                  </a:lnTo>
                  <a:lnTo>
                    <a:pt x="45" y="0"/>
                  </a:lnTo>
                  <a:lnTo>
                    <a:pt x="15" y="15"/>
                  </a:lnTo>
                  <a:lnTo>
                    <a:pt x="0"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53" name="Freeform 669"/>
            <p:cNvSpPr>
              <a:spLocks/>
            </p:cNvSpPr>
            <p:nvPr/>
          </p:nvSpPr>
          <p:spPr bwMode="auto">
            <a:xfrm>
              <a:off x="7669042" y="4997481"/>
              <a:ext cx="73827" cy="77216"/>
            </a:xfrm>
            <a:custGeom>
              <a:avLst/>
              <a:gdLst>
                <a:gd name="T0" fmla="*/ 0 w 75"/>
                <a:gd name="T1" fmla="*/ 0 h 93"/>
                <a:gd name="T2" fmla="*/ 0 w 75"/>
                <a:gd name="T3" fmla="*/ 0 h 93"/>
                <a:gd name="T4" fmla="*/ 0 w 75"/>
                <a:gd name="T5" fmla="*/ 0 h 93"/>
                <a:gd name="T6" fmla="*/ 0 w 75"/>
                <a:gd name="T7" fmla="*/ 0 h 93"/>
                <a:gd name="T8" fmla="*/ 0 w 75"/>
                <a:gd name="T9" fmla="*/ 0 h 93"/>
                <a:gd name="T10" fmla="*/ 0 w 75"/>
                <a:gd name="T11" fmla="*/ 0 h 93"/>
                <a:gd name="T12" fmla="*/ 0 w 75"/>
                <a:gd name="T13" fmla="*/ 0 h 93"/>
                <a:gd name="T14" fmla="*/ 0 w 75"/>
                <a:gd name="T15" fmla="*/ 0 h 93"/>
                <a:gd name="T16" fmla="*/ 0 w 75"/>
                <a:gd name="T17" fmla="*/ 0 h 93"/>
                <a:gd name="T18" fmla="*/ 0 w 75"/>
                <a:gd name="T19" fmla="*/ 0 h 93"/>
                <a:gd name="T20" fmla="*/ 0 w 75"/>
                <a:gd name="T21" fmla="*/ 0 h 93"/>
                <a:gd name="T22" fmla="*/ 0 w 75"/>
                <a:gd name="T23" fmla="*/ 0 h 93"/>
                <a:gd name="T24" fmla="*/ 0 w 75"/>
                <a:gd name="T25" fmla="*/ 0 h 93"/>
                <a:gd name="T26" fmla="*/ 0 w 75"/>
                <a:gd name="T27" fmla="*/ 0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 h="93">
                  <a:moveTo>
                    <a:pt x="0" y="61"/>
                  </a:moveTo>
                  <a:lnTo>
                    <a:pt x="15" y="61"/>
                  </a:lnTo>
                  <a:lnTo>
                    <a:pt x="15" y="77"/>
                  </a:lnTo>
                  <a:lnTo>
                    <a:pt x="30" y="92"/>
                  </a:lnTo>
                  <a:lnTo>
                    <a:pt x="59" y="61"/>
                  </a:lnTo>
                  <a:lnTo>
                    <a:pt x="59" y="46"/>
                  </a:lnTo>
                  <a:lnTo>
                    <a:pt x="74" y="61"/>
                  </a:lnTo>
                  <a:lnTo>
                    <a:pt x="74" y="46"/>
                  </a:lnTo>
                  <a:lnTo>
                    <a:pt x="74" y="0"/>
                  </a:lnTo>
                  <a:lnTo>
                    <a:pt x="59" y="0"/>
                  </a:lnTo>
                  <a:lnTo>
                    <a:pt x="44" y="0"/>
                  </a:lnTo>
                  <a:lnTo>
                    <a:pt x="15" y="0"/>
                  </a:lnTo>
                  <a:lnTo>
                    <a:pt x="0" y="31"/>
                  </a:lnTo>
                  <a:lnTo>
                    <a:pt x="0" y="6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54" name="Freeform 670"/>
            <p:cNvSpPr>
              <a:spLocks/>
            </p:cNvSpPr>
            <p:nvPr/>
          </p:nvSpPr>
          <p:spPr bwMode="auto">
            <a:xfrm>
              <a:off x="7469935" y="4739360"/>
              <a:ext cx="145416" cy="335337"/>
            </a:xfrm>
            <a:custGeom>
              <a:avLst/>
              <a:gdLst>
                <a:gd name="T0" fmla="*/ 0 w 151"/>
                <a:gd name="T1" fmla="*/ 0 h 401"/>
                <a:gd name="T2" fmla="*/ 0 w 151"/>
                <a:gd name="T3" fmla="*/ 0 h 401"/>
                <a:gd name="T4" fmla="*/ 0 w 151"/>
                <a:gd name="T5" fmla="*/ 0 h 401"/>
                <a:gd name="T6" fmla="*/ 0 w 151"/>
                <a:gd name="T7" fmla="*/ 0 h 401"/>
                <a:gd name="T8" fmla="*/ 0 w 151"/>
                <a:gd name="T9" fmla="*/ 0 h 401"/>
                <a:gd name="T10" fmla="*/ 0 w 151"/>
                <a:gd name="T11" fmla="*/ 0 h 401"/>
                <a:gd name="T12" fmla="*/ 0 w 151"/>
                <a:gd name="T13" fmla="*/ 0 h 401"/>
                <a:gd name="T14" fmla="*/ 0 w 151"/>
                <a:gd name="T15" fmla="*/ 0 h 401"/>
                <a:gd name="T16" fmla="*/ 0 w 151"/>
                <a:gd name="T17" fmla="*/ 0 h 401"/>
                <a:gd name="T18" fmla="*/ 0 w 151"/>
                <a:gd name="T19" fmla="*/ 0 h 401"/>
                <a:gd name="T20" fmla="*/ 0 w 151"/>
                <a:gd name="T21" fmla="*/ 0 h 401"/>
                <a:gd name="T22" fmla="*/ 0 w 151"/>
                <a:gd name="T23" fmla="*/ 0 h 401"/>
                <a:gd name="T24" fmla="*/ 0 w 151"/>
                <a:gd name="T25" fmla="*/ 0 h 401"/>
                <a:gd name="T26" fmla="*/ 0 w 151"/>
                <a:gd name="T27" fmla="*/ 0 h 401"/>
                <a:gd name="T28" fmla="*/ 0 w 151"/>
                <a:gd name="T29" fmla="*/ 0 h 401"/>
                <a:gd name="T30" fmla="*/ 0 w 151"/>
                <a:gd name="T31" fmla="*/ 0 h 401"/>
                <a:gd name="T32" fmla="*/ 0 w 151"/>
                <a:gd name="T33" fmla="*/ 0 h 401"/>
                <a:gd name="T34" fmla="*/ 0 w 151"/>
                <a:gd name="T35" fmla="*/ 0 h 401"/>
                <a:gd name="T36" fmla="*/ 0 w 151"/>
                <a:gd name="T37" fmla="*/ 0 h 401"/>
                <a:gd name="T38" fmla="*/ 0 w 151"/>
                <a:gd name="T39" fmla="*/ 0 h 401"/>
                <a:gd name="T40" fmla="*/ 0 w 151"/>
                <a:gd name="T41" fmla="*/ 0 h 401"/>
                <a:gd name="T42" fmla="*/ 0 w 151"/>
                <a:gd name="T43" fmla="*/ 0 h 401"/>
                <a:gd name="T44" fmla="*/ 0 w 151"/>
                <a:gd name="T45" fmla="*/ 0 h 401"/>
                <a:gd name="T46" fmla="*/ 0 w 151"/>
                <a:gd name="T47" fmla="*/ 0 h 401"/>
                <a:gd name="T48" fmla="*/ 0 w 151"/>
                <a:gd name="T49" fmla="*/ 0 h 401"/>
                <a:gd name="T50" fmla="*/ 0 w 151"/>
                <a:gd name="T51" fmla="*/ 0 h 401"/>
                <a:gd name="T52" fmla="*/ 0 w 151"/>
                <a:gd name="T53" fmla="*/ 0 h 401"/>
                <a:gd name="T54" fmla="*/ 0 w 151"/>
                <a:gd name="T55" fmla="*/ 0 h 401"/>
                <a:gd name="T56" fmla="*/ 0 w 151"/>
                <a:gd name="T57" fmla="*/ 0 h 401"/>
                <a:gd name="T58" fmla="*/ 0 w 151"/>
                <a:gd name="T59" fmla="*/ 0 h 401"/>
                <a:gd name="T60" fmla="*/ 0 w 151"/>
                <a:gd name="T61" fmla="*/ 0 h 401"/>
                <a:gd name="T62" fmla="*/ 0 w 151"/>
                <a:gd name="T63" fmla="*/ 0 h 401"/>
                <a:gd name="T64" fmla="*/ 0 w 151"/>
                <a:gd name="T65" fmla="*/ 0 h 401"/>
                <a:gd name="T66" fmla="*/ 0 w 151"/>
                <a:gd name="T67" fmla="*/ 0 h 4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1" h="401">
                  <a:moveTo>
                    <a:pt x="150" y="154"/>
                  </a:moveTo>
                  <a:lnTo>
                    <a:pt x="120" y="154"/>
                  </a:lnTo>
                  <a:lnTo>
                    <a:pt x="105" y="92"/>
                  </a:lnTo>
                  <a:lnTo>
                    <a:pt x="90" y="108"/>
                  </a:lnTo>
                  <a:lnTo>
                    <a:pt x="90" y="77"/>
                  </a:lnTo>
                  <a:lnTo>
                    <a:pt x="105" y="62"/>
                  </a:lnTo>
                  <a:lnTo>
                    <a:pt x="90" y="15"/>
                  </a:lnTo>
                  <a:lnTo>
                    <a:pt x="90" y="0"/>
                  </a:lnTo>
                  <a:lnTo>
                    <a:pt x="60" y="0"/>
                  </a:lnTo>
                  <a:lnTo>
                    <a:pt x="45" y="46"/>
                  </a:lnTo>
                  <a:lnTo>
                    <a:pt x="30" y="62"/>
                  </a:lnTo>
                  <a:lnTo>
                    <a:pt x="30" y="108"/>
                  </a:lnTo>
                  <a:lnTo>
                    <a:pt x="15" y="108"/>
                  </a:lnTo>
                  <a:lnTo>
                    <a:pt x="15" y="154"/>
                  </a:lnTo>
                  <a:lnTo>
                    <a:pt x="0" y="154"/>
                  </a:lnTo>
                  <a:lnTo>
                    <a:pt x="15" y="169"/>
                  </a:lnTo>
                  <a:lnTo>
                    <a:pt x="0" y="169"/>
                  </a:lnTo>
                  <a:lnTo>
                    <a:pt x="15" y="200"/>
                  </a:lnTo>
                  <a:lnTo>
                    <a:pt x="30" y="200"/>
                  </a:lnTo>
                  <a:lnTo>
                    <a:pt x="60" y="246"/>
                  </a:lnTo>
                  <a:lnTo>
                    <a:pt x="45" y="277"/>
                  </a:lnTo>
                  <a:lnTo>
                    <a:pt x="75" y="277"/>
                  </a:lnTo>
                  <a:lnTo>
                    <a:pt x="90" y="262"/>
                  </a:lnTo>
                  <a:lnTo>
                    <a:pt x="120" y="308"/>
                  </a:lnTo>
                  <a:lnTo>
                    <a:pt x="120" y="323"/>
                  </a:lnTo>
                  <a:lnTo>
                    <a:pt x="135" y="369"/>
                  </a:lnTo>
                  <a:lnTo>
                    <a:pt x="135" y="400"/>
                  </a:lnTo>
                  <a:lnTo>
                    <a:pt x="150" y="369"/>
                  </a:lnTo>
                  <a:lnTo>
                    <a:pt x="135" y="292"/>
                  </a:lnTo>
                  <a:lnTo>
                    <a:pt x="135" y="262"/>
                  </a:lnTo>
                  <a:lnTo>
                    <a:pt x="105" y="215"/>
                  </a:lnTo>
                  <a:lnTo>
                    <a:pt x="120" y="185"/>
                  </a:lnTo>
                  <a:lnTo>
                    <a:pt x="150" y="185"/>
                  </a:lnTo>
                  <a:lnTo>
                    <a:pt x="150" y="154"/>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55" name="Freeform 671"/>
            <p:cNvSpPr>
              <a:spLocks/>
            </p:cNvSpPr>
            <p:nvPr/>
          </p:nvSpPr>
          <p:spPr bwMode="auto">
            <a:xfrm>
              <a:off x="7615350" y="4840844"/>
              <a:ext cx="127518" cy="156638"/>
            </a:xfrm>
            <a:custGeom>
              <a:avLst/>
              <a:gdLst>
                <a:gd name="T0" fmla="*/ 0 w 134"/>
                <a:gd name="T1" fmla="*/ 0 h 186"/>
                <a:gd name="T2" fmla="*/ 0 w 134"/>
                <a:gd name="T3" fmla="*/ 0 h 186"/>
                <a:gd name="T4" fmla="*/ 0 w 134"/>
                <a:gd name="T5" fmla="*/ 0 h 186"/>
                <a:gd name="T6" fmla="*/ 0 w 134"/>
                <a:gd name="T7" fmla="*/ 0 h 186"/>
                <a:gd name="T8" fmla="*/ 0 w 134"/>
                <a:gd name="T9" fmla="*/ 0 h 186"/>
                <a:gd name="T10" fmla="*/ 0 w 134"/>
                <a:gd name="T11" fmla="*/ 0 h 186"/>
                <a:gd name="T12" fmla="*/ 0 w 134"/>
                <a:gd name="T13" fmla="*/ 0 h 186"/>
                <a:gd name="T14" fmla="*/ 0 w 134"/>
                <a:gd name="T15" fmla="*/ 0 h 186"/>
                <a:gd name="T16" fmla="*/ 0 w 134"/>
                <a:gd name="T17" fmla="*/ 0 h 186"/>
                <a:gd name="T18" fmla="*/ 0 w 134"/>
                <a:gd name="T19" fmla="*/ 0 h 186"/>
                <a:gd name="T20" fmla="*/ 0 w 134"/>
                <a:gd name="T21" fmla="*/ 0 h 186"/>
                <a:gd name="T22" fmla="*/ 0 w 134"/>
                <a:gd name="T23" fmla="*/ 0 h 186"/>
                <a:gd name="T24" fmla="*/ 0 w 134"/>
                <a:gd name="T25" fmla="*/ 0 h 186"/>
                <a:gd name="T26" fmla="*/ 0 w 134"/>
                <a:gd name="T27" fmla="*/ 0 h 186"/>
                <a:gd name="T28" fmla="*/ 0 w 134"/>
                <a:gd name="T29" fmla="*/ 0 h 186"/>
                <a:gd name="T30" fmla="*/ 0 w 134"/>
                <a:gd name="T31" fmla="*/ 0 h 186"/>
                <a:gd name="T32" fmla="*/ 0 w 134"/>
                <a:gd name="T33" fmla="*/ 0 h 186"/>
                <a:gd name="T34" fmla="*/ 0 w 134"/>
                <a:gd name="T35" fmla="*/ 0 h 186"/>
                <a:gd name="T36" fmla="*/ 0 w 134"/>
                <a:gd name="T37" fmla="*/ 0 h 186"/>
                <a:gd name="T38" fmla="*/ 0 w 134"/>
                <a:gd name="T39" fmla="*/ 0 h 186"/>
                <a:gd name="T40" fmla="*/ 0 w 134"/>
                <a:gd name="T41" fmla="*/ 0 h 186"/>
                <a:gd name="T42" fmla="*/ 0 w 134"/>
                <a:gd name="T43" fmla="*/ 0 h 186"/>
                <a:gd name="T44" fmla="*/ 0 w 134"/>
                <a:gd name="T45" fmla="*/ 0 h 1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4" h="186">
                  <a:moveTo>
                    <a:pt x="0" y="31"/>
                  </a:moveTo>
                  <a:lnTo>
                    <a:pt x="0" y="62"/>
                  </a:lnTo>
                  <a:lnTo>
                    <a:pt x="0" y="77"/>
                  </a:lnTo>
                  <a:lnTo>
                    <a:pt x="15" y="77"/>
                  </a:lnTo>
                  <a:lnTo>
                    <a:pt x="30" y="108"/>
                  </a:lnTo>
                  <a:lnTo>
                    <a:pt x="44" y="123"/>
                  </a:lnTo>
                  <a:lnTo>
                    <a:pt x="59" y="108"/>
                  </a:lnTo>
                  <a:lnTo>
                    <a:pt x="74" y="123"/>
                  </a:lnTo>
                  <a:lnTo>
                    <a:pt x="89" y="139"/>
                  </a:lnTo>
                  <a:lnTo>
                    <a:pt x="103" y="170"/>
                  </a:lnTo>
                  <a:lnTo>
                    <a:pt x="118" y="185"/>
                  </a:lnTo>
                  <a:lnTo>
                    <a:pt x="133" y="185"/>
                  </a:lnTo>
                  <a:lnTo>
                    <a:pt x="133" y="154"/>
                  </a:lnTo>
                  <a:lnTo>
                    <a:pt x="118" y="139"/>
                  </a:lnTo>
                  <a:lnTo>
                    <a:pt x="89" y="93"/>
                  </a:lnTo>
                  <a:lnTo>
                    <a:pt x="74" y="62"/>
                  </a:lnTo>
                  <a:lnTo>
                    <a:pt x="59" y="31"/>
                  </a:lnTo>
                  <a:lnTo>
                    <a:pt x="44" y="31"/>
                  </a:lnTo>
                  <a:lnTo>
                    <a:pt x="44" y="0"/>
                  </a:lnTo>
                  <a:lnTo>
                    <a:pt x="30" y="15"/>
                  </a:lnTo>
                  <a:lnTo>
                    <a:pt x="30" y="31"/>
                  </a:lnTo>
                  <a:lnTo>
                    <a:pt x="15" y="46"/>
                  </a:lnTo>
                  <a:lnTo>
                    <a:pt x="0"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56" name="Oval 672"/>
            <p:cNvSpPr>
              <a:spLocks noChangeArrowheads="1"/>
            </p:cNvSpPr>
            <p:nvPr/>
          </p:nvSpPr>
          <p:spPr bwMode="auto">
            <a:xfrm>
              <a:off x="7870387" y="4814369"/>
              <a:ext cx="2237" cy="13237"/>
            </a:xfrm>
            <a:prstGeom prst="ellipse">
              <a:avLst/>
            </a:prstGeom>
            <a:solidFill>
              <a:schemeClr val="bg1">
                <a:lumMod val="75000"/>
              </a:schemeClr>
            </a:solidFill>
            <a:ln w="3175" cap="rnd" algn="ctr">
              <a:solidFill>
                <a:schemeClr val="bg1"/>
              </a:solidFill>
              <a:round/>
              <a:headEnd/>
              <a:tailEnd/>
            </a:ln>
            <a:effectLst/>
          </p:spPr>
          <p:txBody>
            <a:bodyPr/>
            <a:lstStyle/>
            <a:p>
              <a:pPr defTabSz="685800">
                <a:spcBef>
                  <a:spcPct val="50000"/>
                </a:spcBef>
                <a:defRPr/>
              </a:pPr>
              <a:endParaRPr lang="en-US" sz="3000" dirty="0">
                <a:solidFill>
                  <a:prstClr val="black"/>
                </a:solidFill>
                <a:latin typeface="Calibri" panose="020F0502020204030204"/>
              </a:endParaRPr>
            </a:p>
          </p:txBody>
        </p:sp>
        <p:sp>
          <p:nvSpPr>
            <p:cNvPr id="1057" name="Oval 673"/>
            <p:cNvSpPr>
              <a:spLocks noChangeArrowheads="1"/>
            </p:cNvSpPr>
            <p:nvPr/>
          </p:nvSpPr>
          <p:spPr bwMode="auto">
            <a:xfrm>
              <a:off x="7843540" y="4814369"/>
              <a:ext cx="11186" cy="13237"/>
            </a:xfrm>
            <a:prstGeom prst="ellipse">
              <a:avLst/>
            </a:prstGeom>
            <a:solidFill>
              <a:schemeClr val="bg1">
                <a:lumMod val="75000"/>
              </a:schemeClr>
            </a:solidFill>
            <a:ln w="3175" cap="rnd" algn="ctr">
              <a:solidFill>
                <a:schemeClr val="bg1"/>
              </a:solidFill>
              <a:round/>
              <a:headEnd/>
              <a:tailEnd/>
            </a:ln>
            <a:effectLst/>
          </p:spPr>
          <p:txBody>
            <a:bodyPr/>
            <a:lstStyle/>
            <a:p>
              <a:pPr defTabSz="685800">
                <a:spcBef>
                  <a:spcPct val="50000"/>
                </a:spcBef>
                <a:defRPr/>
              </a:pPr>
              <a:endParaRPr lang="en-US" sz="3000" dirty="0">
                <a:solidFill>
                  <a:prstClr val="black"/>
                </a:solidFill>
                <a:latin typeface="Calibri" panose="020F0502020204030204"/>
              </a:endParaRPr>
            </a:p>
          </p:txBody>
        </p:sp>
        <p:sp>
          <p:nvSpPr>
            <p:cNvPr id="1058" name="Freeform 674"/>
            <p:cNvSpPr>
              <a:spLocks/>
            </p:cNvSpPr>
            <p:nvPr/>
          </p:nvSpPr>
          <p:spPr bwMode="auto">
            <a:xfrm>
              <a:off x="7483357" y="4150313"/>
              <a:ext cx="29083" cy="77216"/>
            </a:xfrm>
            <a:custGeom>
              <a:avLst/>
              <a:gdLst>
                <a:gd name="T0" fmla="*/ 0 w 30"/>
                <a:gd name="T1" fmla="*/ 0 h 93"/>
                <a:gd name="T2" fmla="*/ 0 w 30"/>
                <a:gd name="T3" fmla="*/ 0 h 93"/>
                <a:gd name="T4" fmla="*/ 0 w 30"/>
                <a:gd name="T5" fmla="*/ 0 h 93"/>
                <a:gd name="T6" fmla="*/ 0 w 30"/>
                <a:gd name="T7" fmla="*/ 0 h 93"/>
                <a:gd name="T8" fmla="*/ 0 w 30"/>
                <a:gd name="T9" fmla="*/ 0 h 93"/>
                <a:gd name="T10" fmla="*/ 0 w 30"/>
                <a:gd name="T11" fmla="*/ 0 h 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93">
                  <a:moveTo>
                    <a:pt x="15" y="0"/>
                  </a:moveTo>
                  <a:lnTo>
                    <a:pt x="15" y="46"/>
                  </a:lnTo>
                  <a:lnTo>
                    <a:pt x="0" y="92"/>
                  </a:lnTo>
                  <a:lnTo>
                    <a:pt x="29" y="92"/>
                  </a:lnTo>
                  <a:lnTo>
                    <a:pt x="29" y="46"/>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59" name="Line 675"/>
            <p:cNvSpPr>
              <a:spLocks noChangeShapeType="1"/>
            </p:cNvSpPr>
            <p:nvPr/>
          </p:nvSpPr>
          <p:spPr bwMode="auto">
            <a:xfrm>
              <a:off x="7971059" y="4496682"/>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1060" name="Line 676"/>
            <p:cNvSpPr>
              <a:spLocks noChangeShapeType="1"/>
            </p:cNvSpPr>
            <p:nvPr/>
          </p:nvSpPr>
          <p:spPr bwMode="auto">
            <a:xfrm>
              <a:off x="7986719" y="4496682"/>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1061" name="Line 677"/>
            <p:cNvSpPr>
              <a:spLocks noChangeShapeType="1"/>
            </p:cNvSpPr>
            <p:nvPr/>
          </p:nvSpPr>
          <p:spPr bwMode="auto">
            <a:xfrm flipV="1">
              <a:off x="7986719" y="4481238"/>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1062" name="Line 678"/>
            <p:cNvSpPr>
              <a:spLocks noChangeShapeType="1"/>
            </p:cNvSpPr>
            <p:nvPr/>
          </p:nvSpPr>
          <p:spPr bwMode="auto">
            <a:xfrm>
              <a:off x="7986719" y="4483444"/>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1063" name="Line 679"/>
            <p:cNvSpPr>
              <a:spLocks noChangeShapeType="1"/>
            </p:cNvSpPr>
            <p:nvPr/>
          </p:nvSpPr>
          <p:spPr bwMode="auto">
            <a:xfrm>
              <a:off x="7986719" y="4483444"/>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1064" name="Line 680"/>
            <p:cNvSpPr>
              <a:spLocks noChangeShapeType="1"/>
            </p:cNvSpPr>
            <p:nvPr/>
          </p:nvSpPr>
          <p:spPr bwMode="auto">
            <a:xfrm>
              <a:off x="8000142" y="4483444"/>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1065" name="Line 681"/>
            <p:cNvSpPr>
              <a:spLocks noChangeShapeType="1"/>
            </p:cNvSpPr>
            <p:nvPr/>
          </p:nvSpPr>
          <p:spPr bwMode="auto">
            <a:xfrm>
              <a:off x="8000142" y="4483444"/>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1066" name="Freeform 682"/>
            <p:cNvSpPr>
              <a:spLocks/>
            </p:cNvSpPr>
            <p:nvPr/>
          </p:nvSpPr>
          <p:spPr bwMode="auto">
            <a:xfrm>
              <a:off x="7971059" y="4483444"/>
              <a:ext cx="58167" cy="88247"/>
            </a:xfrm>
            <a:custGeom>
              <a:avLst/>
              <a:gdLst>
                <a:gd name="T0" fmla="*/ 0 w 61"/>
                <a:gd name="T1" fmla="*/ 0 h 108"/>
                <a:gd name="T2" fmla="*/ 0 w 61"/>
                <a:gd name="T3" fmla="*/ 0 h 108"/>
                <a:gd name="T4" fmla="*/ 0 w 61"/>
                <a:gd name="T5" fmla="*/ 0 h 108"/>
                <a:gd name="T6" fmla="*/ 0 w 61"/>
                <a:gd name="T7" fmla="*/ 0 h 108"/>
                <a:gd name="T8" fmla="*/ 0 w 61"/>
                <a:gd name="T9" fmla="*/ 0 h 108"/>
                <a:gd name="T10" fmla="*/ 0 w 61"/>
                <a:gd name="T11" fmla="*/ 0 h 108"/>
                <a:gd name="T12" fmla="*/ 0 w 61"/>
                <a:gd name="T13" fmla="*/ 0 h 108"/>
                <a:gd name="T14" fmla="*/ 0 w 61"/>
                <a:gd name="T15" fmla="*/ 0 h 108"/>
                <a:gd name="T16" fmla="*/ 0 w 61"/>
                <a:gd name="T17" fmla="*/ 0 h 108"/>
                <a:gd name="T18" fmla="*/ 0 w 61"/>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108">
                  <a:moveTo>
                    <a:pt x="30" y="0"/>
                  </a:moveTo>
                  <a:lnTo>
                    <a:pt x="0" y="15"/>
                  </a:lnTo>
                  <a:lnTo>
                    <a:pt x="15" y="31"/>
                  </a:lnTo>
                  <a:lnTo>
                    <a:pt x="0" y="46"/>
                  </a:lnTo>
                  <a:lnTo>
                    <a:pt x="15" y="46"/>
                  </a:lnTo>
                  <a:lnTo>
                    <a:pt x="15" y="107"/>
                  </a:lnTo>
                  <a:lnTo>
                    <a:pt x="60" y="76"/>
                  </a:lnTo>
                  <a:lnTo>
                    <a:pt x="60" y="46"/>
                  </a:lnTo>
                  <a:lnTo>
                    <a:pt x="60" y="31"/>
                  </a:lnTo>
                  <a:lnTo>
                    <a:pt x="3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67" name="Freeform 683"/>
            <p:cNvSpPr>
              <a:spLocks/>
            </p:cNvSpPr>
            <p:nvPr/>
          </p:nvSpPr>
          <p:spPr bwMode="auto">
            <a:xfrm>
              <a:off x="7928552" y="4379755"/>
              <a:ext cx="71589" cy="116927"/>
            </a:xfrm>
            <a:custGeom>
              <a:avLst/>
              <a:gdLst>
                <a:gd name="T0" fmla="*/ 0 w 75"/>
                <a:gd name="T1" fmla="*/ 0 h 139"/>
                <a:gd name="T2" fmla="*/ 0 w 75"/>
                <a:gd name="T3" fmla="*/ 0 h 139"/>
                <a:gd name="T4" fmla="*/ 0 w 75"/>
                <a:gd name="T5" fmla="*/ 0 h 139"/>
                <a:gd name="T6" fmla="*/ 0 w 75"/>
                <a:gd name="T7" fmla="*/ 0 h 139"/>
                <a:gd name="T8" fmla="*/ 0 w 75"/>
                <a:gd name="T9" fmla="*/ 0 h 139"/>
                <a:gd name="T10" fmla="*/ 0 w 75"/>
                <a:gd name="T11" fmla="*/ 0 h 139"/>
                <a:gd name="T12" fmla="*/ 0 w 75"/>
                <a:gd name="T13" fmla="*/ 0 h 139"/>
                <a:gd name="T14" fmla="*/ 0 w 75"/>
                <a:gd name="T15" fmla="*/ 0 h 139"/>
                <a:gd name="T16" fmla="*/ 0 w 75"/>
                <a:gd name="T17" fmla="*/ 0 h 139"/>
                <a:gd name="T18" fmla="*/ 0 w 75"/>
                <a:gd name="T19" fmla="*/ 0 h 139"/>
                <a:gd name="T20" fmla="*/ 0 w 75"/>
                <a:gd name="T21" fmla="*/ 0 h 139"/>
                <a:gd name="T22" fmla="*/ 0 w 75"/>
                <a:gd name="T23" fmla="*/ 0 h 139"/>
                <a:gd name="T24" fmla="*/ 0 w 75"/>
                <a:gd name="T25" fmla="*/ 0 h 139"/>
                <a:gd name="T26" fmla="*/ 0 w 75"/>
                <a:gd name="T27" fmla="*/ 0 h 139"/>
                <a:gd name="T28" fmla="*/ 0 w 75"/>
                <a:gd name="T29" fmla="*/ 0 h 1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139">
                  <a:moveTo>
                    <a:pt x="74" y="0"/>
                  </a:moveTo>
                  <a:lnTo>
                    <a:pt x="44" y="0"/>
                  </a:lnTo>
                  <a:lnTo>
                    <a:pt x="30" y="46"/>
                  </a:lnTo>
                  <a:lnTo>
                    <a:pt x="0" y="46"/>
                  </a:lnTo>
                  <a:lnTo>
                    <a:pt x="0" y="92"/>
                  </a:lnTo>
                  <a:lnTo>
                    <a:pt x="15" y="107"/>
                  </a:lnTo>
                  <a:lnTo>
                    <a:pt x="0" y="123"/>
                  </a:lnTo>
                  <a:lnTo>
                    <a:pt x="30" y="138"/>
                  </a:lnTo>
                  <a:lnTo>
                    <a:pt x="44" y="138"/>
                  </a:lnTo>
                  <a:lnTo>
                    <a:pt x="74" y="123"/>
                  </a:lnTo>
                  <a:lnTo>
                    <a:pt x="59" y="107"/>
                  </a:lnTo>
                  <a:lnTo>
                    <a:pt x="44" y="92"/>
                  </a:lnTo>
                  <a:lnTo>
                    <a:pt x="74" y="46"/>
                  </a:lnTo>
                  <a:lnTo>
                    <a:pt x="59" y="31"/>
                  </a:lnTo>
                  <a:lnTo>
                    <a:pt x="74"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68" name="Freeform 684"/>
            <p:cNvSpPr>
              <a:spLocks/>
            </p:cNvSpPr>
            <p:nvPr/>
          </p:nvSpPr>
          <p:spPr bwMode="auto">
            <a:xfrm>
              <a:off x="8058308" y="4395198"/>
              <a:ext cx="156602" cy="165463"/>
            </a:xfrm>
            <a:custGeom>
              <a:avLst/>
              <a:gdLst>
                <a:gd name="T0" fmla="*/ 0 w 165"/>
                <a:gd name="T1" fmla="*/ 0 h 200"/>
                <a:gd name="T2" fmla="*/ 0 w 165"/>
                <a:gd name="T3" fmla="*/ 0 h 200"/>
                <a:gd name="T4" fmla="*/ 0 w 165"/>
                <a:gd name="T5" fmla="*/ 0 h 200"/>
                <a:gd name="T6" fmla="*/ 0 w 165"/>
                <a:gd name="T7" fmla="*/ 0 h 200"/>
                <a:gd name="T8" fmla="*/ 0 w 165"/>
                <a:gd name="T9" fmla="*/ 0 h 200"/>
                <a:gd name="T10" fmla="*/ 0 w 165"/>
                <a:gd name="T11" fmla="*/ 0 h 200"/>
                <a:gd name="T12" fmla="*/ 0 w 165"/>
                <a:gd name="T13" fmla="*/ 0 h 200"/>
                <a:gd name="T14" fmla="*/ 0 w 165"/>
                <a:gd name="T15" fmla="*/ 0 h 200"/>
                <a:gd name="T16" fmla="*/ 0 w 165"/>
                <a:gd name="T17" fmla="*/ 0 h 200"/>
                <a:gd name="T18" fmla="*/ 0 w 165"/>
                <a:gd name="T19" fmla="*/ 0 h 200"/>
                <a:gd name="T20" fmla="*/ 0 w 165"/>
                <a:gd name="T21" fmla="*/ 0 h 200"/>
                <a:gd name="T22" fmla="*/ 0 w 165"/>
                <a:gd name="T23" fmla="*/ 0 h 200"/>
                <a:gd name="T24" fmla="*/ 0 w 165"/>
                <a:gd name="T25" fmla="*/ 0 h 200"/>
                <a:gd name="T26" fmla="*/ 0 w 165"/>
                <a:gd name="T27" fmla="*/ 0 h 200"/>
                <a:gd name="T28" fmla="*/ 0 w 165"/>
                <a:gd name="T29" fmla="*/ 0 h 200"/>
                <a:gd name="T30" fmla="*/ 0 w 165"/>
                <a:gd name="T31" fmla="*/ 0 h 200"/>
                <a:gd name="T32" fmla="*/ 0 w 165"/>
                <a:gd name="T33" fmla="*/ 0 h 200"/>
                <a:gd name="T34" fmla="*/ 0 w 165"/>
                <a:gd name="T35" fmla="*/ 0 h 200"/>
                <a:gd name="T36" fmla="*/ 0 w 165"/>
                <a:gd name="T37" fmla="*/ 0 h 200"/>
                <a:gd name="T38" fmla="*/ 0 w 165"/>
                <a:gd name="T39" fmla="*/ 0 h 200"/>
                <a:gd name="T40" fmla="*/ 0 w 165"/>
                <a:gd name="T41" fmla="*/ 0 h 200"/>
                <a:gd name="T42" fmla="*/ 0 w 165"/>
                <a:gd name="T43" fmla="*/ 0 h 200"/>
                <a:gd name="T44" fmla="*/ 0 w 165"/>
                <a:gd name="T45" fmla="*/ 0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5" h="200">
                  <a:moveTo>
                    <a:pt x="119" y="0"/>
                  </a:moveTo>
                  <a:lnTo>
                    <a:pt x="104" y="31"/>
                  </a:lnTo>
                  <a:lnTo>
                    <a:pt x="119" y="46"/>
                  </a:lnTo>
                  <a:lnTo>
                    <a:pt x="119" y="92"/>
                  </a:lnTo>
                  <a:lnTo>
                    <a:pt x="104" y="122"/>
                  </a:lnTo>
                  <a:lnTo>
                    <a:pt x="89" y="107"/>
                  </a:lnTo>
                  <a:lnTo>
                    <a:pt x="75" y="153"/>
                  </a:lnTo>
                  <a:lnTo>
                    <a:pt x="60" y="153"/>
                  </a:lnTo>
                  <a:lnTo>
                    <a:pt x="30" y="153"/>
                  </a:lnTo>
                  <a:lnTo>
                    <a:pt x="0" y="199"/>
                  </a:lnTo>
                  <a:lnTo>
                    <a:pt x="15" y="199"/>
                  </a:lnTo>
                  <a:lnTo>
                    <a:pt x="30" y="199"/>
                  </a:lnTo>
                  <a:lnTo>
                    <a:pt x="75" y="184"/>
                  </a:lnTo>
                  <a:lnTo>
                    <a:pt x="89" y="199"/>
                  </a:lnTo>
                  <a:lnTo>
                    <a:pt x="104" y="184"/>
                  </a:lnTo>
                  <a:lnTo>
                    <a:pt x="104" y="168"/>
                  </a:lnTo>
                  <a:lnTo>
                    <a:pt x="119" y="184"/>
                  </a:lnTo>
                  <a:lnTo>
                    <a:pt x="134" y="168"/>
                  </a:lnTo>
                  <a:lnTo>
                    <a:pt x="164" y="153"/>
                  </a:lnTo>
                  <a:lnTo>
                    <a:pt x="149" y="77"/>
                  </a:lnTo>
                  <a:lnTo>
                    <a:pt x="164" y="77"/>
                  </a:lnTo>
                  <a:lnTo>
                    <a:pt x="149" y="31"/>
                  </a:lnTo>
                  <a:lnTo>
                    <a:pt x="119"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69" name="Freeform 685"/>
            <p:cNvSpPr>
              <a:spLocks/>
            </p:cNvSpPr>
            <p:nvPr/>
          </p:nvSpPr>
          <p:spPr bwMode="auto">
            <a:xfrm>
              <a:off x="8127661" y="4291508"/>
              <a:ext cx="87249" cy="103690"/>
            </a:xfrm>
            <a:custGeom>
              <a:avLst/>
              <a:gdLst>
                <a:gd name="T0" fmla="*/ 0 w 91"/>
                <a:gd name="T1" fmla="*/ 0 h 125"/>
                <a:gd name="T2" fmla="*/ 0 w 91"/>
                <a:gd name="T3" fmla="*/ 0 h 125"/>
                <a:gd name="T4" fmla="*/ 0 w 91"/>
                <a:gd name="T5" fmla="*/ 0 h 125"/>
                <a:gd name="T6" fmla="*/ 0 w 91"/>
                <a:gd name="T7" fmla="*/ 0 h 125"/>
                <a:gd name="T8" fmla="*/ 0 w 91"/>
                <a:gd name="T9" fmla="*/ 0 h 125"/>
                <a:gd name="T10" fmla="*/ 0 w 91"/>
                <a:gd name="T11" fmla="*/ 0 h 125"/>
                <a:gd name="T12" fmla="*/ 0 w 91"/>
                <a:gd name="T13" fmla="*/ 0 h 125"/>
                <a:gd name="T14" fmla="*/ 0 w 91"/>
                <a:gd name="T15" fmla="*/ 0 h 125"/>
                <a:gd name="T16" fmla="*/ 0 w 91"/>
                <a:gd name="T17" fmla="*/ 0 h 125"/>
                <a:gd name="T18" fmla="*/ 0 w 91"/>
                <a:gd name="T19" fmla="*/ 0 h 125"/>
                <a:gd name="T20" fmla="*/ 0 w 91"/>
                <a:gd name="T21" fmla="*/ 0 h 125"/>
                <a:gd name="T22" fmla="*/ 0 w 91"/>
                <a:gd name="T23" fmla="*/ 0 h 125"/>
                <a:gd name="T24" fmla="*/ 0 w 91"/>
                <a:gd name="T25" fmla="*/ 0 h 125"/>
                <a:gd name="T26" fmla="*/ 0 w 91"/>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1" h="125">
                  <a:moveTo>
                    <a:pt x="15" y="0"/>
                  </a:moveTo>
                  <a:lnTo>
                    <a:pt x="30" y="62"/>
                  </a:lnTo>
                  <a:lnTo>
                    <a:pt x="15" y="62"/>
                  </a:lnTo>
                  <a:lnTo>
                    <a:pt x="0" y="78"/>
                  </a:lnTo>
                  <a:lnTo>
                    <a:pt x="0" y="109"/>
                  </a:lnTo>
                  <a:lnTo>
                    <a:pt x="30" y="124"/>
                  </a:lnTo>
                  <a:lnTo>
                    <a:pt x="45" y="93"/>
                  </a:lnTo>
                  <a:lnTo>
                    <a:pt x="30" y="78"/>
                  </a:lnTo>
                  <a:lnTo>
                    <a:pt x="75" y="78"/>
                  </a:lnTo>
                  <a:lnTo>
                    <a:pt x="75" y="62"/>
                  </a:lnTo>
                  <a:lnTo>
                    <a:pt x="90" y="47"/>
                  </a:lnTo>
                  <a:lnTo>
                    <a:pt x="75" y="16"/>
                  </a:lnTo>
                  <a:lnTo>
                    <a:pt x="60" y="16"/>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70" name="Freeform 686"/>
            <p:cNvSpPr>
              <a:spLocks/>
            </p:cNvSpPr>
            <p:nvPr/>
          </p:nvSpPr>
          <p:spPr bwMode="auto">
            <a:xfrm>
              <a:off x="8058308" y="4571691"/>
              <a:ext cx="26846" cy="52948"/>
            </a:xfrm>
            <a:custGeom>
              <a:avLst/>
              <a:gdLst>
                <a:gd name="T0" fmla="*/ 0 w 30"/>
                <a:gd name="T1" fmla="*/ 0 h 63"/>
                <a:gd name="T2" fmla="*/ 0 w 30"/>
                <a:gd name="T3" fmla="*/ 0 h 63"/>
                <a:gd name="T4" fmla="*/ 0 w 30"/>
                <a:gd name="T5" fmla="*/ 0 h 63"/>
                <a:gd name="T6" fmla="*/ 0 w 30"/>
                <a:gd name="T7" fmla="*/ 0 h 63"/>
                <a:gd name="T8" fmla="*/ 0 w 30"/>
                <a:gd name="T9" fmla="*/ 0 h 63"/>
                <a:gd name="T10" fmla="*/ 0 w 30"/>
                <a:gd name="T11" fmla="*/ 0 h 63"/>
                <a:gd name="T12" fmla="*/ 0 w 30"/>
                <a:gd name="T13" fmla="*/ 0 h 63"/>
                <a:gd name="T14" fmla="*/ 0 w 30"/>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3">
                  <a:moveTo>
                    <a:pt x="0" y="16"/>
                  </a:moveTo>
                  <a:lnTo>
                    <a:pt x="0" y="31"/>
                  </a:lnTo>
                  <a:lnTo>
                    <a:pt x="15" y="16"/>
                  </a:lnTo>
                  <a:lnTo>
                    <a:pt x="15" y="62"/>
                  </a:lnTo>
                  <a:lnTo>
                    <a:pt x="29" y="62"/>
                  </a:lnTo>
                  <a:lnTo>
                    <a:pt x="29" y="16"/>
                  </a:lnTo>
                  <a:lnTo>
                    <a:pt x="15" y="0"/>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71" name="Freeform 687"/>
            <p:cNvSpPr>
              <a:spLocks/>
            </p:cNvSpPr>
            <p:nvPr/>
          </p:nvSpPr>
          <p:spPr bwMode="auto">
            <a:xfrm>
              <a:off x="8082917" y="4558454"/>
              <a:ext cx="44744" cy="28680"/>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2">
                  <a:moveTo>
                    <a:pt x="15" y="31"/>
                  </a:moveTo>
                  <a:lnTo>
                    <a:pt x="30" y="16"/>
                  </a:lnTo>
                  <a:lnTo>
                    <a:pt x="45" y="0"/>
                  </a:lnTo>
                  <a:lnTo>
                    <a:pt x="30" y="0"/>
                  </a:lnTo>
                  <a:lnTo>
                    <a:pt x="15" y="0"/>
                  </a:lnTo>
                  <a:lnTo>
                    <a:pt x="0" y="16"/>
                  </a:lnTo>
                  <a:lnTo>
                    <a:pt x="15"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72" name="Freeform 688"/>
            <p:cNvSpPr>
              <a:spLocks/>
            </p:cNvSpPr>
            <p:nvPr/>
          </p:nvSpPr>
          <p:spPr bwMode="auto">
            <a:xfrm>
              <a:off x="7284250" y="5098965"/>
              <a:ext cx="29083" cy="66185"/>
            </a:xfrm>
            <a:custGeom>
              <a:avLst/>
              <a:gdLst>
                <a:gd name="T0" fmla="*/ 0 w 30"/>
                <a:gd name="T1" fmla="*/ 0 h 78"/>
                <a:gd name="T2" fmla="*/ 0 w 30"/>
                <a:gd name="T3" fmla="*/ 0 h 78"/>
                <a:gd name="T4" fmla="*/ 0 w 30"/>
                <a:gd name="T5" fmla="*/ 0 h 78"/>
                <a:gd name="T6" fmla="*/ 0 w 30"/>
                <a:gd name="T7" fmla="*/ 0 h 78"/>
                <a:gd name="T8" fmla="*/ 0 w 30"/>
                <a:gd name="T9" fmla="*/ 0 h 78"/>
                <a:gd name="T10" fmla="*/ 0 w 30"/>
                <a:gd name="T11" fmla="*/ 0 h 78"/>
                <a:gd name="T12" fmla="*/ 0 w 30"/>
                <a:gd name="T13" fmla="*/ 0 h 78"/>
                <a:gd name="T14" fmla="*/ 0 w 30"/>
                <a:gd name="T15" fmla="*/ 0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78">
                  <a:moveTo>
                    <a:pt x="0" y="0"/>
                  </a:moveTo>
                  <a:lnTo>
                    <a:pt x="0" y="31"/>
                  </a:lnTo>
                  <a:lnTo>
                    <a:pt x="0" y="62"/>
                  </a:lnTo>
                  <a:lnTo>
                    <a:pt x="15" y="77"/>
                  </a:lnTo>
                  <a:lnTo>
                    <a:pt x="29" y="62"/>
                  </a:lnTo>
                  <a:lnTo>
                    <a:pt x="29" y="46"/>
                  </a:lnTo>
                  <a:lnTo>
                    <a:pt x="15" y="15"/>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73" name="Freeform 689"/>
            <p:cNvSpPr>
              <a:spLocks/>
            </p:cNvSpPr>
            <p:nvPr/>
          </p:nvSpPr>
          <p:spPr bwMode="auto">
            <a:xfrm>
              <a:off x="7941975" y="4779071"/>
              <a:ext cx="29083" cy="50742"/>
            </a:xfrm>
            <a:custGeom>
              <a:avLst/>
              <a:gdLst>
                <a:gd name="T0" fmla="*/ 0 w 30"/>
                <a:gd name="T1" fmla="*/ 0 h 62"/>
                <a:gd name="T2" fmla="*/ 0 w 30"/>
                <a:gd name="T3" fmla="*/ 0 h 62"/>
                <a:gd name="T4" fmla="*/ 0 w 30"/>
                <a:gd name="T5" fmla="*/ 0 h 62"/>
                <a:gd name="T6" fmla="*/ 0 w 30"/>
                <a:gd name="T7" fmla="*/ 0 h 62"/>
                <a:gd name="T8" fmla="*/ 0 w 30"/>
                <a:gd name="T9" fmla="*/ 0 h 62"/>
                <a:gd name="T10" fmla="*/ 0 w 30"/>
                <a:gd name="T11" fmla="*/ 0 h 62"/>
                <a:gd name="T12" fmla="*/ 0 w 30"/>
                <a:gd name="T13" fmla="*/ 0 h 62"/>
                <a:gd name="T14" fmla="*/ 0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2">
                  <a:moveTo>
                    <a:pt x="15" y="0"/>
                  </a:moveTo>
                  <a:lnTo>
                    <a:pt x="0" y="0"/>
                  </a:lnTo>
                  <a:lnTo>
                    <a:pt x="0" y="15"/>
                  </a:lnTo>
                  <a:lnTo>
                    <a:pt x="15" y="61"/>
                  </a:lnTo>
                  <a:lnTo>
                    <a:pt x="15" y="46"/>
                  </a:lnTo>
                  <a:lnTo>
                    <a:pt x="29" y="46"/>
                  </a:lnTo>
                  <a:lnTo>
                    <a:pt x="29" y="0"/>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74" name="Freeform 690"/>
            <p:cNvSpPr>
              <a:spLocks/>
            </p:cNvSpPr>
            <p:nvPr/>
          </p:nvSpPr>
          <p:spPr bwMode="auto">
            <a:xfrm>
              <a:off x="7812220" y="5136470"/>
              <a:ext cx="145416" cy="116927"/>
            </a:xfrm>
            <a:custGeom>
              <a:avLst/>
              <a:gdLst>
                <a:gd name="T0" fmla="*/ 0 w 151"/>
                <a:gd name="T1" fmla="*/ 0 h 140"/>
                <a:gd name="T2" fmla="*/ 0 w 151"/>
                <a:gd name="T3" fmla="*/ 0 h 140"/>
                <a:gd name="T4" fmla="*/ 0 w 151"/>
                <a:gd name="T5" fmla="*/ 0 h 140"/>
                <a:gd name="T6" fmla="*/ 0 w 151"/>
                <a:gd name="T7" fmla="*/ 0 h 140"/>
                <a:gd name="T8" fmla="*/ 0 w 151"/>
                <a:gd name="T9" fmla="*/ 0 h 140"/>
                <a:gd name="T10" fmla="*/ 0 w 151"/>
                <a:gd name="T11" fmla="*/ 0 h 140"/>
                <a:gd name="T12" fmla="*/ 0 w 151"/>
                <a:gd name="T13" fmla="*/ 0 h 140"/>
                <a:gd name="T14" fmla="*/ 0 w 151"/>
                <a:gd name="T15" fmla="*/ 0 h 140"/>
                <a:gd name="T16" fmla="*/ 0 w 151"/>
                <a:gd name="T17" fmla="*/ 0 h 140"/>
                <a:gd name="T18" fmla="*/ 0 w 151"/>
                <a:gd name="T19" fmla="*/ 0 h 140"/>
                <a:gd name="T20" fmla="*/ 0 w 151"/>
                <a:gd name="T21" fmla="*/ 0 h 140"/>
                <a:gd name="T22" fmla="*/ 0 w 151"/>
                <a:gd name="T23" fmla="*/ 0 h 140"/>
                <a:gd name="T24" fmla="*/ 0 w 151"/>
                <a:gd name="T25" fmla="*/ 0 h 140"/>
                <a:gd name="T26" fmla="*/ 0 w 151"/>
                <a:gd name="T27" fmla="*/ 0 h 140"/>
                <a:gd name="T28" fmla="*/ 0 w 151"/>
                <a:gd name="T29" fmla="*/ 0 h 140"/>
                <a:gd name="T30" fmla="*/ 0 w 151"/>
                <a:gd name="T31" fmla="*/ 0 h 140"/>
                <a:gd name="T32" fmla="*/ 0 w 151"/>
                <a:gd name="T33" fmla="*/ 0 h 140"/>
                <a:gd name="T34" fmla="*/ 0 w 151"/>
                <a:gd name="T35" fmla="*/ 0 h 140"/>
                <a:gd name="T36" fmla="*/ 0 w 151"/>
                <a:gd name="T37" fmla="*/ 0 h 140"/>
                <a:gd name="T38" fmla="*/ 0 w 151"/>
                <a:gd name="T39" fmla="*/ 0 h 140"/>
                <a:gd name="T40" fmla="*/ 0 w 151"/>
                <a:gd name="T41" fmla="*/ 0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1" h="140">
                  <a:moveTo>
                    <a:pt x="0" y="124"/>
                  </a:moveTo>
                  <a:lnTo>
                    <a:pt x="0" y="139"/>
                  </a:lnTo>
                  <a:lnTo>
                    <a:pt x="30" y="139"/>
                  </a:lnTo>
                  <a:lnTo>
                    <a:pt x="45" y="124"/>
                  </a:lnTo>
                  <a:lnTo>
                    <a:pt x="90" y="124"/>
                  </a:lnTo>
                  <a:lnTo>
                    <a:pt x="105" y="77"/>
                  </a:lnTo>
                  <a:lnTo>
                    <a:pt x="105" y="62"/>
                  </a:lnTo>
                  <a:lnTo>
                    <a:pt x="135" y="77"/>
                  </a:lnTo>
                  <a:lnTo>
                    <a:pt x="150" y="62"/>
                  </a:lnTo>
                  <a:lnTo>
                    <a:pt x="135" y="46"/>
                  </a:lnTo>
                  <a:lnTo>
                    <a:pt x="150" y="31"/>
                  </a:lnTo>
                  <a:lnTo>
                    <a:pt x="135" y="31"/>
                  </a:lnTo>
                  <a:lnTo>
                    <a:pt x="120" y="0"/>
                  </a:lnTo>
                  <a:lnTo>
                    <a:pt x="105" y="15"/>
                  </a:lnTo>
                  <a:lnTo>
                    <a:pt x="90" y="46"/>
                  </a:lnTo>
                  <a:lnTo>
                    <a:pt x="90" y="62"/>
                  </a:lnTo>
                  <a:lnTo>
                    <a:pt x="75" y="62"/>
                  </a:lnTo>
                  <a:lnTo>
                    <a:pt x="45" y="93"/>
                  </a:lnTo>
                  <a:lnTo>
                    <a:pt x="15" y="93"/>
                  </a:lnTo>
                  <a:lnTo>
                    <a:pt x="15" y="124"/>
                  </a:lnTo>
                  <a:lnTo>
                    <a:pt x="0" y="124"/>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75" name="Freeform 691"/>
            <p:cNvSpPr>
              <a:spLocks/>
            </p:cNvSpPr>
            <p:nvPr/>
          </p:nvSpPr>
          <p:spPr bwMode="auto">
            <a:xfrm>
              <a:off x="7626536" y="5136470"/>
              <a:ext cx="87249" cy="103690"/>
            </a:xfrm>
            <a:custGeom>
              <a:avLst/>
              <a:gdLst>
                <a:gd name="T0" fmla="*/ 0 w 91"/>
                <a:gd name="T1" fmla="*/ 0 h 124"/>
                <a:gd name="T2" fmla="*/ 0 w 91"/>
                <a:gd name="T3" fmla="*/ 0 h 124"/>
                <a:gd name="T4" fmla="*/ 0 w 91"/>
                <a:gd name="T5" fmla="*/ 0 h 124"/>
                <a:gd name="T6" fmla="*/ 0 w 91"/>
                <a:gd name="T7" fmla="*/ 0 h 124"/>
                <a:gd name="T8" fmla="*/ 0 w 91"/>
                <a:gd name="T9" fmla="*/ 0 h 124"/>
                <a:gd name="T10" fmla="*/ 0 w 91"/>
                <a:gd name="T11" fmla="*/ 0 h 124"/>
                <a:gd name="T12" fmla="*/ 0 w 91"/>
                <a:gd name="T13" fmla="*/ 0 h 124"/>
                <a:gd name="T14" fmla="*/ 0 w 91"/>
                <a:gd name="T15" fmla="*/ 0 h 124"/>
                <a:gd name="T16" fmla="*/ 0 w 91"/>
                <a:gd name="T17" fmla="*/ 0 h 124"/>
                <a:gd name="T18" fmla="*/ 0 w 91"/>
                <a:gd name="T19" fmla="*/ 0 h 124"/>
                <a:gd name="T20" fmla="*/ 0 w 91"/>
                <a:gd name="T21" fmla="*/ 0 h 124"/>
                <a:gd name="T22" fmla="*/ 0 w 91"/>
                <a:gd name="T23" fmla="*/ 0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 h="124">
                  <a:moveTo>
                    <a:pt x="0" y="0"/>
                  </a:moveTo>
                  <a:lnTo>
                    <a:pt x="15" y="31"/>
                  </a:lnTo>
                  <a:lnTo>
                    <a:pt x="30" y="92"/>
                  </a:lnTo>
                  <a:lnTo>
                    <a:pt x="60" y="123"/>
                  </a:lnTo>
                  <a:lnTo>
                    <a:pt x="75" y="108"/>
                  </a:lnTo>
                  <a:lnTo>
                    <a:pt x="90" y="108"/>
                  </a:lnTo>
                  <a:lnTo>
                    <a:pt x="75" y="77"/>
                  </a:lnTo>
                  <a:lnTo>
                    <a:pt x="75" y="62"/>
                  </a:lnTo>
                  <a:lnTo>
                    <a:pt x="75" y="46"/>
                  </a:lnTo>
                  <a:lnTo>
                    <a:pt x="45" y="31"/>
                  </a:lnTo>
                  <a:lnTo>
                    <a:pt x="30" y="15"/>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76" name="Freeform 692"/>
            <p:cNvSpPr>
              <a:spLocks/>
            </p:cNvSpPr>
            <p:nvPr/>
          </p:nvSpPr>
          <p:spPr bwMode="auto">
            <a:xfrm>
              <a:off x="7570607" y="4893792"/>
              <a:ext cx="156602" cy="271359"/>
            </a:xfrm>
            <a:custGeom>
              <a:avLst/>
              <a:gdLst>
                <a:gd name="T0" fmla="*/ 0 w 165"/>
                <a:gd name="T1" fmla="*/ 0 h 324"/>
                <a:gd name="T2" fmla="*/ 0 w 165"/>
                <a:gd name="T3" fmla="*/ 0 h 324"/>
                <a:gd name="T4" fmla="*/ 0 w 165"/>
                <a:gd name="T5" fmla="*/ 0 h 324"/>
                <a:gd name="T6" fmla="*/ 0 w 165"/>
                <a:gd name="T7" fmla="*/ 0 h 324"/>
                <a:gd name="T8" fmla="*/ 0 w 165"/>
                <a:gd name="T9" fmla="*/ 0 h 324"/>
                <a:gd name="T10" fmla="*/ 0 w 165"/>
                <a:gd name="T11" fmla="*/ 0 h 324"/>
                <a:gd name="T12" fmla="*/ 0 w 165"/>
                <a:gd name="T13" fmla="*/ 0 h 324"/>
                <a:gd name="T14" fmla="*/ 0 w 165"/>
                <a:gd name="T15" fmla="*/ 0 h 324"/>
                <a:gd name="T16" fmla="*/ 0 w 165"/>
                <a:gd name="T17" fmla="*/ 0 h 324"/>
                <a:gd name="T18" fmla="*/ 0 w 165"/>
                <a:gd name="T19" fmla="*/ 0 h 324"/>
                <a:gd name="T20" fmla="*/ 0 w 165"/>
                <a:gd name="T21" fmla="*/ 0 h 324"/>
                <a:gd name="T22" fmla="*/ 0 w 165"/>
                <a:gd name="T23" fmla="*/ 0 h 324"/>
                <a:gd name="T24" fmla="*/ 0 w 165"/>
                <a:gd name="T25" fmla="*/ 0 h 324"/>
                <a:gd name="T26" fmla="*/ 0 w 165"/>
                <a:gd name="T27" fmla="*/ 0 h 324"/>
                <a:gd name="T28" fmla="*/ 0 w 165"/>
                <a:gd name="T29" fmla="*/ 0 h 324"/>
                <a:gd name="T30" fmla="*/ 0 w 165"/>
                <a:gd name="T31" fmla="*/ 0 h 324"/>
                <a:gd name="T32" fmla="*/ 0 w 165"/>
                <a:gd name="T33" fmla="*/ 0 h 324"/>
                <a:gd name="T34" fmla="*/ 0 w 165"/>
                <a:gd name="T35" fmla="*/ 0 h 324"/>
                <a:gd name="T36" fmla="*/ 0 w 165"/>
                <a:gd name="T37" fmla="*/ 0 h 324"/>
                <a:gd name="T38" fmla="*/ 0 w 165"/>
                <a:gd name="T39" fmla="*/ 0 h 324"/>
                <a:gd name="T40" fmla="*/ 0 w 165"/>
                <a:gd name="T41" fmla="*/ 0 h 324"/>
                <a:gd name="T42" fmla="*/ 0 w 165"/>
                <a:gd name="T43" fmla="*/ 0 h 324"/>
                <a:gd name="T44" fmla="*/ 0 w 165"/>
                <a:gd name="T45" fmla="*/ 0 h 324"/>
                <a:gd name="T46" fmla="*/ 0 w 165"/>
                <a:gd name="T47" fmla="*/ 0 h 324"/>
                <a:gd name="T48" fmla="*/ 0 w 165"/>
                <a:gd name="T49" fmla="*/ 0 h 324"/>
                <a:gd name="T50" fmla="*/ 0 w 165"/>
                <a:gd name="T51" fmla="*/ 0 h 324"/>
                <a:gd name="T52" fmla="*/ 0 w 165"/>
                <a:gd name="T53" fmla="*/ 0 h 324"/>
                <a:gd name="T54" fmla="*/ 0 w 165"/>
                <a:gd name="T55" fmla="*/ 0 h 324"/>
                <a:gd name="T56" fmla="*/ 0 w 165"/>
                <a:gd name="T57" fmla="*/ 0 h 324"/>
                <a:gd name="T58" fmla="*/ 0 w 165"/>
                <a:gd name="T59" fmla="*/ 0 h 324"/>
                <a:gd name="T60" fmla="*/ 0 w 165"/>
                <a:gd name="T61" fmla="*/ 0 h 324"/>
                <a:gd name="T62" fmla="*/ 0 w 165"/>
                <a:gd name="T63" fmla="*/ 0 h 324"/>
                <a:gd name="T64" fmla="*/ 0 w 165"/>
                <a:gd name="T65" fmla="*/ 0 h 324"/>
                <a:gd name="T66" fmla="*/ 0 w 165"/>
                <a:gd name="T67" fmla="*/ 0 h 324"/>
                <a:gd name="T68" fmla="*/ 0 w 165"/>
                <a:gd name="T69" fmla="*/ 0 h 324"/>
                <a:gd name="T70" fmla="*/ 0 w 165"/>
                <a:gd name="T71" fmla="*/ 0 h 3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5" h="324">
                  <a:moveTo>
                    <a:pt x="45" y="0"/>
                  </a:moveTo>
                  <a:lnTo>
                    <a:pt x="15" y="0"/>
                  </a:lnTo>
                  <a:lnTo>
                    <a:pt x="0" y="31"/>
                  </a:lnTo>
                  <a:lnTo>
                    <a:pt x="30" y="77"/>
                  </a:lnTo>
                  <a:lnTo>
                    <a:pt x="30" y="108"/>
                  </a:lnTo>
                  <a:lnTo>
                    <a:pt x="45" y="185"/>
                  </a:lnTo>
                  <a:lnTo>
                    <a:pt x="30" y="215"/>
                  </a:lnTo>
                  <a:lnTo>
                    <a:pt x="30" y="261"/>
                  </a:lnTo>
                  <a:lnTo>
                    <a:pt x="45" y="261"/>
                  </a:lnTo>
                  <a:lnTo>
                    <a:pt x="60" y="292"/>
                  </a:lnTo>
                  <a:lnTo>
                    <a:pt x="89" y="308"/>
                  </a:lnTo>
                  <a:lnTo>
                    <a:pt x="104" y="323"/>
                  </a:lnTo>
                  <a:lnTo>
                    <a:pt x="89" y="292"/>
                  </a:lnTo>
                  <a:lnTo>
                    <a:pt x="75" y="277"/>
                  </a:lnTo>
                  <a:lnTo>
                    <a:pt x="75" y="261"/>
                  </a:lnTo>
                  <a:lnTo>
                    <a:pt x="60" y="246"/>
                  </a:lnTo>
                  <a:lnTo>
                    <a:pt x="45" y="246"/>
                  </a:lnTo>
                  <a:lnTo>
                    <a:pt x="45" y="231"/>
                  </a:lnTo>
                  <a:lnTo>
                    <a:pt x="60" y="185"/>
                  </a:lnTo>
                  <a:lnTo>
                    <a:pt x="60" y="154"/>
                  </a:lnTo>
                  <a:lnTo>
                    <a:pt x="60" y="138"/>
                  </a:lnTo>
                  <a:lnTo>
                    <a:pt x="75" y="154"/>
                  </a:lnTo>
                  <a:lnTo>
                    <a:pt x="104" y="185"/>
                  </a:lnTo>
                  <a:lnTo>
                    <a:pt x="104" y="154"/>
                  </a:lnTo>
                  <a:lnTo>
                    <a:pt x="119" y="123"/>
                  </a:lnTo>
                  <a:lnTo>
                    <a:pt x="149" y="123"/>
                  </a:lnTo>
                  <a:lnTo>
                    <a:pt x="164" y="123"/>
                  </a:lnTo>
                  <a:lnTo>
                    <a:pt x="149" y="108"/>
                  </a:lnTo>
                  <a:lnTo>
                    <a:pt x="134" y="77"/>
                  </a:lnTo>
                  <a:lnTo>
                    <a:pt x="119" y="62"/>
                  </a:lnTo>
                  <a:lnTo>
                    <a:pt x="104" y="46"/>
                  </a:lnTo>
                  <a:lnTo>
                    <a:pt x="89" y="62"/>
                  </a:lnTo>
                  <a:lnTo>
                    <a:pt x="75" y="46"/>
                  </a:lnTo>
                  <a:lnTo>
                    <a:pt x="60" y="15"/>
                  </a:lnTo>
                  <a:lnTo>
                    <a:pt x="45" y="15"/>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77" name="Freeform 693"/>
            <p:cNvSpPr>
              <a:spLocks/>
            </p:cNvSpPr>
            <p:nvPr/>
          </p:nvSpPr>
          <p:spPr bwMode="auto">
            <a:xfrm>
              <a:off x="7785374" y="5187212"/>
              <a:ext cx="172262" cy="167668"/>
            </a:xfrm>
            <a:custGeom>
              <a:avLst/>
              <a:gdLst>
                <a:gd name="T0" fmla="*/ 0 w 181"/>
                <a:gd name="T1" fmla="*/ 0 h 200"/>
                <a:gd name="T2" fmla="*/ 0 w 181"/>
                <a:gd name="T3" fmla="*/ 0 h 200"/>
                <a:gd name="T4" fmla="*/ 0 w 181"/>
                <a:gd name="T5" fmla="*/ 0 h 200"/>
                <a:gd name="T6" fmla="*/ 0 w 181"/>
                <a:gd name="T7" fmla="*/ 0 h 200"/>
                <a:gd name="T8" fmla="*/ 0 w 181"/>
                <a:gd name="T9" fmla="*/ 0 h 200"/>
                <a:gd name="T10" fmla="*/ 0 w 181"/>
                <a:gd name="T11" fmla="*/ 0 h 200"/>
                <a:gd name="T12" fmla="*/ 0 w 181"/>
                <a:gd name="T13" fmla="*/ 0 h 200"/>
                <a:gd name="T14" fmla="*/ 0 w 181"/>
                <a:gd name="T15" fmla="*/ 0 h 200"/>
                <a:gd name="T16" fmla="*/ 0 w 181"/>
                <a:gd name="T17" fmla="*/ 0 h 200"/>
                <a:gd name="T18" fmla="*/ 0 w 181"/>
                <a:gd name="T19" fmla="*/ 0 h 200"/>
                <a:gd name="T20" fmla="*/ 0 w 181"/>
                <a:gd name="T21" fmla="*/ 0 h 200"/>
                <a:gd name="T22" fmla="*/ 0 w 181"/>
                <a:gd name="T23" fmla="*/ 0 h 200"/>
                <a:gd name="T24" fmla="*/ 0 w 181"/>
                <a:gd name="T25" fmla="*/ 0 h 200"/>
                <a:gd name="T26" fmla="*/ 0 w 181"/>
                <a:gd name="T27" fmla="*/ 0 h 200"/>
                <a:gd name="T28" fmla="*/ 0 w 181"/>
                <a:gd name="T29" fmla="*/ 0 h 200"/>
                <a:gd name="T30" fmla="*/ 0 w 181"/>
                <a:gd name="T31" fmla="*/ 0 h 200"/>
                <a:gd name="T32" fmla="*/ 0 w 181"/>
                <a:gd name="T33" fmla="*/ 0 h 200"/>
                <a:gd name="T34" fmla="*/ 0 w 181"/>
                <a:gd name="T35" fmla="*/ 0 h 200"/>
                <a:gd name="T36" fmla="*/ 0 w 181"/>
                <a:gd name="T37" fmla="*/ 0 h 200"/>
                <a:gd name="T38" fmla="*/ 0 w 181"/>
                <a:gd name="T39" fmla="*/ 0 h 200"/>
                <a:gd name="T40" fmla="*/ 0 w 181"/>
                <a:gd name="T41" fmla="*/ 0 h 200"/>
                <a:gd name="T42" fmla="*/ 0 w 181"/>
                <a:gd name="T43" fmla="*/ 0 h 200"/>
                <a:gd name="T44" fmla="*/ 0 w 181"/>
                <a:gd name="T45" fmla="*/ 0 h 200"/>
                <a:gd name="T46" fmla="*/ 0 w 181"/>
                <a:gd name="T47" fmla="*/ 0 h 200"/>
                <a:gd name="T48" fmla="*/ 0 w 181"/>
                <a:gd name="T49" fmla="*/ 0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1" h="200">
                  <a:moveTo>
                    <a:pt x="165" y="15"/>
                  </a:moveTo>
                  <a:lnTo>
                    <a:pt x="180" y="46"/>
                  </a:lnTo>
                  <a:lnTo>
                    <a:pt x="180" y="61"/>
                  </a:lnTo>
                  <a:lnTo>
                    <a:pt x="180" y="77"/>
                  </a:lnTo>
                  <a:lnTo>
                    <a:pt x="165" y="92"/>
                  </a:lnTo>
                  <a:lnTo>
                    <a:pt x="165" y="122"/>
                  </a:lnTo>
                  <a:lnTo>
                    <a:pt x="135" y="153"/>
                  </a:lnTo>
                  <a:lnTo>
                    <a:pt x="150" y="153"/>
                  </a:lnTo>
                  <a:lnTo>
                    <a:pt x="135" y="184"/>
                  </a:lnTo>
                  <a:lnTo>
                    <a:pt x="105" y="199"/>
                  </a:lnTo>
                  <a:lnTo>
                    <a:pt x="105" y="184"/>
                  </a:lnTo>
                  <a:lnTo>
                    <a:pt x="75" y="168"/>
                  </a:lnTo>
                  <a:lnTo>
                    <a:pt x="60" y="184"/>
                  </a:lnTo>
                  <a:lnTo>
                    <a:pt x="30" y="168"/>
                  </a:lnTo>
                  <a:lnTo>
                    <a:pt x="30" y="138"/>
                  </a:lnTo>
                  <a:lnTo>
                    <a:pt x="0" y="107"/>
                  </a:lnTo>
                  <a:lnTo>
                    <a:pt x="0" y="92"/>
                  </a:lnTo>
                  <a:lnTo>
                    <a:pt x="30" y="61"/>
                  </a:lnTo>
                  <a:lnTo>
                    <a:pt x="30" y="77"/>
                  </a:lnTo>
                  <a:lnTo>
                    <a:pt x="60" y="77"/>
                  </a:lnTo>
                  <a:lnTo>
                    <a:pt x="75" y="61"/>
                  </a:lnTo>
                  <a:lnTo>
                    <a:pt x="120" y="61"/>
                  </a:lnTo>
                  <a:lnTo>
                    <a:pt x="135" y="15"/>
                  </a:lnTo>
                  <a:lnTo>
                    <a:pt x="135" y="0"/>
                  </a:lnTo>
                  <a:lnTo>
                    <a:pt x="165"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78" name="Freeform 694"/>
            <p:cNvSpPr>
              <a:spLocks/>
            </p:cNvSpPr>
            <p:nvPr/>
          </p:nvSpPr>
          <p:spPr bwMode="auto">
            <a:xfrm>
              <a:off x="7570607" y="5160738"/>
              <a:ext cx="172262" cy="207380"/>
            </a:xfrm>
            <a:custGeom>
              <a:avLst/>
              <a:gdLst>
                <a:gd name="T0" fmla="*/ 0 w 179"/>
                <a:gd name="T1" fmla="*/ 0 h 247"/>
                <a:gd name="T2" fmla="*/ 0 w 179"/>
                <a:gd name="T3" fmla="*/ 0 h 247"/>
                <a:gd name="T4" fmla="*/ 0 w 179"/>
                <a:gd name="T5" fmla="*/ 0 h 247"/>
                <a:gd name="T6" fmla="*/ 0 w 179"/>
                <a:gd name="T7" fmla="*/ 0 h 247"/>
                <a:gd name="T8" fmla="*/ 0 w 179"/>
                <a:gd name="T9" fmla="*/ 0 h 247"/>
                <a:gd name="T10" fmla="*/ 0 w 179"/>
                <a:gd name="T11" fmla="*/ 0 h 247"/>
                <a:gd name="T12" fmla="*/ 0 w 179"/>
                <a:gd name="T13" fmla="*/ 0 h 247"/>
                <a:gd name="T14" fmla="*/ 0 w 179"/>
                <a:gd name="T15" fmla="*/ 0 h 247"/>
                <a:gd name="T16" fmla="*/ 0 w 179"/>
                <a:gd name="T17" fmla="*/ 0 h 247"/>
                <a:gd name="T18" fmla="*/ 0 w 179"/>
                <a:gd name="T19" fmla="*/ 0 h 247"/>
                <a:gd name="T20" fmla="*/ 0 w 179"/>
                <a:gd name="T21" fmla="*/ 0 h 247"/>
                <a:gd name="T22" fmla="*/ 0 w 179"/>
                <a:gd name="T23" fmla="*/ 0 h 247"/>
                <a:gd name="T24" fmla="*/ 0 w 179"/>
                <a:gd name="T25" fmla="*/ 0 h 247"/>
                <a:gd name="T26" fmla="*/ 0 w 179"/>
                <a:gd name="T27" fmla="*/ 0 h 247"/>
                <a:gd name="T28" fmla="*/ 0 w 179"/>
                <a:gd name="T29" fmla="*/ 0 h 247"/>
                <a:gd name="T30" fmla="*/ 0 w 179"/>
                <a:gd name="T31" fmla="*/ 0 h 247"/>
                <a:gd name="T32" fmla="*/ 0 w 179"/>
                <a:gd name="T33" fmla="*/ 0 h 247"/>
                <a:gd name="T34" fmla="*/ 0 w 179"/>
                <a:gd name="T35" fmla="*/ 0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9" h="247">
                  <a:moveTo>
                    <a:pt x="0" y="0"/>
                  </a:moveTo>
                  <a:lnTo>
                    <a:pt x="30" y="0"/>
                  </a:lnTo>
                  <a:lnTo>
                    <a:pt x="45" y="31"/>
                  </a:lnTo>
                  <a:lnTo>
                    <a:pt x="74" y="46"/>
                  </a:lnTo>
                  <a:lnTo>
                    <a:pt x="89" y="77"/>
                  </a:lnTo>
                  <a:lnTo>
                    <a:pt x="134" y="108"/>
                  </a:lnTo>
                  <a:lnTo>
                    <a:pt x="134" y="138"/>
                  </a:lnTo>
                  <a:lnTo>
                    <a:pt x="148" y="154"/>
                  </a:lnTo>
                  <a:lnTo>
                    <a:pt x="178" y="185"/>
                  </a:lnTo>
                  <a:lnTo>
                    <a:pt x="163" y="246"/>
                  </a:lnTo>
                  <a:lnTo>
                    <a:pt x="148" y="246"/>
                  </a:lnTo>
                  <a:lnTo>
                    <a:pt x="104" y="200"/>
                  </a:lnTo>
                  <a:lnTo>
                    <a:pt x="89" y="154"/>
                  </a:lnTo>
                  <a:lnTo>
                    <a:pt x="59" y="108"/>
                  </a:lnTo>
                  <a:lnTo>
                    <a:pt x="59" y="92"/>
                  </a:lnTo>
                  <a:lnTo>
                    <a:pt x="15" y="46"/>
                  </a:lnTo>
                  <a:lnTo>
                    <a:pt x="0" y="15"/>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79" name="Freeform 695"/>
            <p:cNvSpPr>
              <a:spLocks/>
            </p:cNvSpPr>
            <p:nvPr/>
          </p:nvSpPr>
          <p:spPr bwMode="auto">
            <a:xfrm>
              <a:off x="8185826" y="5277664"/>
              <a:ext cx="172262" cy="167668"/>
            </a:xfrm>
            <a:custGeom>
              <a:avLst/>
              <a:gdLst>
                <a:gd name="T0" fmla="*/ 0 w 180"/>
                <a:gd name="T1" fmla="*/ 0 h 201"/>
                <a:gd name="T2" fmla="*/ 0 w 180"/>
                <a:gd name="T3" fmla="*/ 0 h 201"/>
                <a:gd name="T4" fmla="*/ 0 w 180"/>
                <a:gd name="T5" fmla="*/ 0 h 201"/>
                <a:gd name="T6" fmla="*/ 0 w 180"/>
                <a:gd name="T7" fmla="*/ 0 h 201"/>
                <a:gd name="T8" fmla="*/ 0 w 180"/>
                <a:gd name="T9" fmla="*/ 0 h 201"/>
                <a:gd name="T10" fmla="*/ 0 w 180"/>
                <a:gd name="T11" fmla="*/ 0 h 201"/>
                <a:gd name="T12" fmla="*/ 0 w 180"/>
                <a:gd name="T13" fmla="*/ 0 h 201"/>
                <a:gd name="T14" fmla="*/ 0 w 180"/>
                <a:gd name="T15" fmla="*/ 0 h 201"/>
                <a:gd name="T16" fmla="*/ 0 w 180"/>
                <a:gd name="T17" fmla="*/ 0 h 201"/>
                <a:gd name="T18" fmla="*/ 0 w 180"/>
                <a:gd name="T19" fmla="*/ 0 h 201"/>
                <a:gd name="T20" fmla="*/ 0 w 180"/>
                <a:gd name="T21" fmla="*/ 0 h 201"/>
                <a:gd name="T22" fmla="*/ 0 w 180"/>
                <a:gd name="T23" fmla="*/ 0 h 201"/>
                <a:gd name="T24" fmla="*/ 0 w 180"/>
                <a:gd name="T25" fmla="*/ 0 h 201"/>
                <a:gd name="T26" fmla="*/ 0 w 180"/>
                <a:gd name="T27" fmla="*/ 0 h 201"/>
                <a:gd name="T28" fmla="*/ 0 w 180"/>
                <a:gd name="T29" fmla="*/ 0 h 201"/>
                <a:gd name="T30" fmla="*/ 0 w 180"/>
                <a:gd name="T31" fmla="*/ 0 h 201"/>
                <a:gd name="T32" fmla="*/ 0 w 180"/>
                <a:gd name="T33" fmla="*/ 0 h 2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0" h="201">
                  <a:moveTo>
                    <a:pt x="179" y="46"/>
                  </a:moveTo>
                  <a:lnTo>
                    <a:pt x="179" y="200"/>
                  </a:lnTo>
                  <a:lnTo>
                    <a:pt x="134" y="185"/>
                  </a:lnTo>
                  <a:lnTo>
                    <a:pt x="119" y="123"/>
                  </a:lnTo>
                  <a:lnTo>
                    <a:pt x="45" y="62"/>
                  </a:lnTo>
                  <a:lnTo>
                    <a:pt x="30" y="77"/>
                  </a:lnTo>
                  <a:lnTo>
                    <a:pt x="15" y="46"/>
                  </a:lnTo>
                  <a:lnTo>
                    <a:pt x="30" y="46"/>
                  </a:lnTo>
                  <a:lnTo>
                    <a:pt x="0" y="15"/>
                  </a:lnTo>
                  <a:lnTo>
                    <a:pt x="0" y="0"/>
                  </a:lnTo>
                  <a:lnTo>
                    <a:pt x="30" y="0"/>
                  </a:lnTo>
                  <a:lnTo>
                    <a:pt x="45" y="15"/>
                  </a:lnTo>
                  <a:lnTo>
                    <a:pt x="60" y="46"/>
                  </a:lnTo>
                  <a:lnTo>
                    <a:pt x="75" y="62"/>
                  </a:lnTo>
                  <a:lnTo>
                    <a:pt x="90" y="46"/>
                  </a:lnTo>
                  <a:lnTo>
                    <a:pt x="119" y="31"/>
                  </a:lnTo>
                  <a:lnTo>
                    <a:pt x="179" y="4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80" name="Freeform 696"/>
            <p:cNvSpPr>
              <a:spLocks/>
            </p:cNvSpPr>
            <p:nvPr/>
          </p:nvSpPr>
          <p:spPr bwMode="auto">
            <a:xfrm>
              <a:off x="7971059" y="5240160"/>
              <a:ext cx="102909" cy="127958"/>
            </a:xfrm>
            <a:custGeom>
              <a:avLst/>
              <a:gdLst>
                <a:gd name="T0" fmla="*/ 0 w 106"/>
                <a:gd name="T1" fmla="*/ 0 h 155"/>
                <a:gd name="T2" fmla="*/ 0 w 106"/>
                <a:gd name="T3" fmla="*/ 0 h 155"/>
                <a:gd name="T4" fmla="*/ 0 w 106"/>
                <a:gd name="T5" fmla="*/ 0 h 155"/>
                <a:gd name="T6" fmla="*/ 0 w 106"/>
                <a:gd name="T7" fmla="*/ 0 h 155"/>
                <a:gd name="T8" fmla="*/ 0 w 106"/>
                <a:gd name="T9" fmla="*/ 0 h 155"/>
                <a:gd name="T10" fmla="*/ 0 w 106"/>
                <a:gd name="T11" fmla="*/ 0 h 155"/>
                <a:gd name="T12" fmla="*/ 0 w 106"/>
                <a:gd name="T13" fmla="*/ 0 h 155"/>
                <a:gd name="T14" fmla="*/ 0 w 106"/>
                <a:gd name="T15" fmla="*/ 0 h 155"/>
                <a:gd name="T16" fmla="*/ 0 w 106"/>
                <a:gd name="T17" fmla="*/ 0 h 155"/>
                <a:gd name="T18" fmla="*/ 0 w 106"/>
                <a:gd name="T19" fmla="*/ 0 h 155"/>
                <a:gd name="T20" fmla="*/ 0 w 106"/>
                <a:gd name="T21" fmla="*/ 0 h 155"/>
                <a:gd name="T22" fmla="*/ 0 w 106"/>
                <a:gd name="T23" fmla="*/ 0 h 155"/>
                <a:gd name="T24" fmla="*/ 0 w 106"/>
                <a:gd name="T25" fmla="*/ 0 h 155"/>
                <a:gd name="T26" fmla="*/ 0 w 106"/>
                <a:gd name="T27" fmla="*/ 0 h 155"/>
                <a:gd name="T28" fmla="*/ 0 w 106"/>
                <a:gd name="T29" fmla="*/ 0 h 155"/>
                <a:gd name="T30" fmla="*/ 0 w 106"/>
                <a:gd name="T31" fmla="*/ 0 h 155"/>
                <a:gd name="T32" fmla="*/ 0 w 106"/>
                <a:gd name="T33" fmla="*/ 0 h 155"/>
                <a:gd name="T34" fmla="*/ 0 w 106"/>
                <a:gd name="T35" fmla="*/ 0 h 155"/>
                <a:gd name="T36" fmla="*/ 0 w 106"/>
                <a:gd name="T37" fmla="*/ 0 h 155"/>
                <a:gd name="T38" fmla="*/ 0 w 106"/>
                <a:gd name="T39" fmla="*/ 0 h 155"/>
                <a:gd name="T40" fmla="*/ 0 w 106"/>
                <a:gd name="T41" fmla="*/ 0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6" h="155">
                  <a:moveTo>
                    <a:pt x="105" y="0"/>
                  </a:moveTo>
                  <a:lnTo>
                    <a:pt x="90" y="15"/>
                  </a:lnTo>
                  <a:lnTo>
                    <a:pt x="30" y="15"/>
                  </a:lnTo>
                  <a:lnTo>
                    <a:pt x="30" y="62"/>
                  </a:lnTo>
                  <a:lnTo>
                    <a:pt x="45" y="46"/>
                  </a:lnTo>
                  <a:lnTo>
                    <a:pt x="60" y="46"/>
                  </a:lnTo>
                  <a:lnTo>
                    <a:pt x="45" y="77"/>
                  </a:lnTo>
                  <a:lnTo>
                    <a:pt x="60" y="77"/>
                  </a:lnTo>
                  <a:lnTo>
                    <a:pt x="60" y="123"/>
                  </a:lnTo>
                  <a:lnTo>
                    <a:pt x="45" y="139"/>
                  </a:lnTo>
                  <a:lnTo>
                    <a:pt x="45" y="92"/>
                  </a:lnTo>
                  <a:lnTo>
                    <a:pt x="30" y="92"/>
                  </a:lnTo>
                  <a:lnTo>
                    <a:pt x="30" y="154"/>
                  </a:lnTo>
                  <a:lnTo>
                    <a:pt x="0" y="154"/>
                  </a:lnTo>
                  <a:lnTo>
                    <a:pt x="15" y="108"/>
                  </a:lnTo>
                  <a:lnTo>
                    <a:pt x="0" y="108"/>
                  </a:lnTo>
                  <a:lnTo>
                    <a:pt x="15" y="46"/>
                  </a:lnTo>
                  <a:lnTo>
                    <a:pt x="15" y="15"/>
                  </a:lnTo>
                  <a:lnTo>
                    <a:pt x="30" y="0"/>
                  </a:lnTo>
                  <a:lnTo>
                    <a:pt x="75" y="0"/>
                  </a:lnTo>
                  <a:lnTo>
                    <a:pt x="10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81" name="Freeform 697"/>
            <p:cNvSpPr>
              <a:spLocks/>
            </p:cNvSpPr>
            <p:nvPr/>
          </p:nvSpPr>
          <p:spPr bwMode="auto">
            <a:xfrm>
              <a:off x="7740631" y="5368117"/>
              <a:ext cx="145416" cy="63979"/>
            </a:xfrm>
            <a:custGeom>
              <a:avLst/>
              <a:gdLst>
                <a:gd name="T0" fmla="*/ 0 w 152"/>
                <a:gd name="T1" fmla="*/ 0 h 77"/>
                <a:gd name="T2" fmla="*/ 0 w 152"/>
                <a:gd name="T3" fmla="*/ 0 h 77"/>
                <a:gd name="T4" fmla="*/ 0 w 152"/>
                <a:gd name="T5" fmla="*/ 0 h 77"/>
                <a:gd name="T6" fmla="*/ 0 w 152"/>
                <a:gd name="T7" fmla="*/ 0 h 77"/>
                <a:gd name="T8" fmla="*/ 0 w 152"/>
                <a:gd name="T9" fmla="*/ 0 h 77"/>
                <a:gd name="T10" fmla="*/ 0 w 152"/>
                <a:gd name="T11" fmla="*/ 0 h 77"/>
                <a:gd name="T12" fmla="*/ 0 w 152"/>
                <a:gd name="T13" fmla="*/ 0 h 77"/>
                <a:gd name="T14" fmla="*/ 0 w 152"/>
                <a:gd name="T15" fmla="*/ 0 h 77"/>
                <a:gd name="T16" fmla="*/ 0 w 152"/>
                <a:gd name="T17" fmla="*/ 0 h 77"/>
                <a:gd name="T18" fmla="*/ 0 w 152"/>
                <a:gd name="T19" fmla="*/ 0 h 77"/>
                <a:gd name="T20" fmla="*/ 0 w 152"/>
                <a:gd name="T21" fmla="*/ 0 h 77"/>
                <a:gd name="T22" fmla="*/ 0 w 152"/>
                <a:gd name="T23" fmla="*/ 0 h 77"/>
                <a:gd name="T24" fmla="*/ 0 w 152"/>
                <a:gd name="T25" fmla="*/ 0 h 77"/>
                <a:gd name="T26" fmla="*/ 0 w 152"/>
                <a:gd name="T27" fmla="*/ 0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 h="77">
                  <a:moveTo>
                    <a:pt x="0" y="30"/>
                  </a:moveTo>
                  <a:lnTo>
                    <a:pt x="15" y="0"/>
                  </a:lnTo>
                  <a:lnTo>
                    <a:pt x="60" y="15"/>
                  </a:lnTo>
                  <a:lnTo>
                    <a:pt x="76" y="30"/>
                  </a:lnTo>
                  <a:lnTo>
                    <a:pt x="91" y="15"/>
                  </a:lnTo>
                  <a:lnTo>
                    <a:pt x="121" y="30"/>
                  </a:lnTo>
                  <a:lnTo>
                    <a:pt x="136" y="30"/>
                  </a:lnTo>
                  <a:lnTo>
                    <a:pt x="151" y="46"/>
                  </a:lnTo>
                  <a:lnTo>
                    <a:pt x="151" y="76"/>
                  </a:lnTo>
                  <a:lnTo>
                    <a:pt x="91" y="61"/>
                  </a:lnTo>
                  <a:lnTo>
                    <a:pt x="76" y="46"/>
                  </a:lnTo>
                  <a:lnTo>
                    <a:pt x="60" y="61"/>
                  </a:lnTo>
                  <a:lnTo>
                    <a:pt x="15" y="30"/>
                  </a:lnTo>
                  <a:lnTo>
                    <a:pt x="0" y="3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82" name="Freeform 698"/>
            <p:cNvSpPr>
              <a:spLocks/>
            </p:cNvSpPr>
            <p:nvPr/>
          </p:nvSpPr>
          <p:spPr bwMode="auto">
            <a:xfrm>
              <a:off x="8098577" y="5213686"/>
              <a:ext cx="44744" cy="63979"/>
            </a:xfrm>
            <a:custGeom>
              <a:avLst/>
              <a:gdLst>
                <a:gd name="T0" fmla="*/ 0 w 45"/>
                <a:gd name="T1" fmla="*/ 0 h 77"/>
                <a:gd name="T2" fmla="*/ 0 w 45"/>
                <a:gd name="T3" fmla="*/ 0 h 77"/>
                <a:gd name="T4" fmla="*/ 0 w 45"/>
                <a:gd name="T5" fmla="*/ 0 h 77"/>
                <a:gd name="T6" fmla="*/ 0 w 45"/>
                <a:gd name="T7" fmla="*/ 0 h 77"/>
                <a:gd name="T8" fmla="*/ 0 w 45"/>
                <a:gd name="T9" fmla="*/ 0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77">
                  <a:moveTo>
                    <a:pt x="29" y="76"/>
                  </a:moveTo>
                  <a:lnTo>
                    <a:pt x="0" y="15"/>
                  </a:lnTo>
                  <a:lnTo>
                    <a:pt x="15" y="0"/>
                  </a:lnTo>
                  <a:lnTo>
                    <a:pt x="44" y="76"/>
                  </a:lnTo>
                  <a:lnTo>
                    <a:pt x="29" y="7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83" name="Freeform 699"/>
            <p:cNvSpPr>
              <a:spLocks/>
            </p:cNvSpPr>
            <p:nvPr/>
          </p:nvSpPr>
          <p:spPr bwMode="auto">
            <a:xfrm>
              <a:off x="7986719" y="5416653"/>
              <a:ext cx="42506" cy="15443"/>
            </a:xfrm>
            <a:custGeom>
              <a:avLst/>
              <a:gdLst>
                <a:gd name="T0" fmla="*/ 0 w 45"/>
                <a:gd name="T1" fmla="*/ 0 h 17"/>
                <a:gd name="T2" fmla="*/ 0 w 45"/>
                <a:gd name="T3" fmla="*/ 0 h 17"/>
                <a:gd name="T4" fmla="*/ 0 w 45"/>
                <a:gd name="T5" fmla="*/ 0 h 17"/>
                <a:gd name="T6" fmla="*/ 0 w 45"/>
                <a:gd name="T7" fmla="*/ 0 h 17"/>
                <a:gd name="T8" fmla="*/ 0 w 4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17">
                  <a:moveTo>
                    <a:pt x="0" y="0"/>
                  </a:moveTo>
                  <a:lnTo>
                    <a:pt x="44" y="0"/>
                  </a:lnTo>
                  <a:lnTo>
                    <a:pt x="44" y="16"/>
                  </a:lnTo>
                  <a:lnTo>
                    <a:pt x="0"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84" name="Freeform 700"/>
            <p:cNvSpPr>
              <a:spLocks/>
            </p:cNvSpPr>
            <p:nvPr/>
          </p:nvSpPr>
          <p:spPr bwMode="auto">
            <a:xfrm>
              <a:off x="8044885" y="5429890"/>
              <a:ext cx="55929" cy="28680"/>
            </a:xfrm>
            <a:custGeom>
              <a:avLst/>
              <a:gdLst>
                <a:gd name="T0" fmla="*/ 0 w 60"/>
                <a:gd name="T1" fmla="*/ 0 h 32"/>
                <a:gd name="T2" fmla="*/ 0 w 60"/>
                <a:gd name="T3" fmla="*/ 0 h 32"/>
                <a:gd name="T4" fmla="*/ 0 w 60"/>
                <a:gd name="T5" fmla="*/ 0 h 32"/>
                <a:gd name="T6" fmla="*/ 0 w 60"/>
                <a:gd name="T7" fmla="*/ 0 h 32"/>
                <a:gd name="T8" fmla="*/ 0 w 60"/>
                <a:gd name="T9" fmla="*/ 0 h 32"/>
                <a:gd name="T10" fmla="*/ 0 w 60"/>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2">
                  <a:moveTo>
                    <a:pt x="0" y="31"/>
                  </a:moveTo>
                  <a:lnTo>
                    <a:pt x="0" y="16"/>
                  </a:lnTo>
                  <a:lnTo>
                    <a:pt x="15" y="0"/>
                  </a:lnTo>
                  <a:lnTo>
                    <a:pt x="59" y="0"/>
                  </a:lnTo>
                  <a:lnTo>
                    <a:pt x="30" y="16"/>
                  </a:lnTo>
                  <a:lnTo>
                    <a:pt x="0"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85" name="Freeform 701"/>
            <p:cNvSpPr>
              <a:spLocks/>
            </p:cNvSpPr>
            <p:nvPr/>
          </p:nvSpPr>
          <p:spPr bwMode="auto">
            <a:xfrm>
              <a:off x="8114237" y="5315169"/>
              <a:ext cx="58167" cy="26474"/>
            </a:xfrm>
            <a:custGeom>
              <a:avLst/>
              <a:gdLst>
                <a:gd name="T0" fmla="*/ 0 w 60"/>
                <a:gd name="T1" fmla="*/ 0 h 32"/>
                <a:gd name="T2" fmla="*/ 0 w 60"/>
                <a:gd name="T3" fmla="*/ 0 h 32"/>
                <a:gd name="T4" fmla="*/ 0 w 60"/>
                <a:gd name="T5" fmla="*/ 0 h 32"/>
                <a:gd name="T6" fmla="*/ 0 w 60"/>
                <a:gd name="T7" fmla="*/ 0 h 32"/>
                <a:gd name="T8" fmla="*/ 0 w 60"/>
                <a:gd name="T9" fmla="*/ 0 h 32"/>
                <a:gd name="T10" fmla="*/ 0 w 60"/>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2">
                  <a:moveTo>
                    <a:pt x="0" y="16"/>
                  </a:moveTo>
                  <a:lnTo>
                    <a:pt x="15" y="31"/>
                  </a:lnTo>
                  <a:lnTo>
                    <a:pt x="30" y="16"/>
                  </a:lnTo>
                  <a:lnTo>
                    <a:pt x="59" y="16"/>
                  </a:lnTo>
                  <a:lnTo>
                    <a:pt x="59" y="0"/>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86" name="Freeform 702"/>
            <p:cNvSpPr>
              <a:spLocks/>
            </p:cNvSpPr>
            <p:nvPr/>
          </p:nvSpPr>
          <p:spPr bwMode="auto">
            <a:xfrm>
              <a:off x="7912892" y="5407828"/>
              <a:ext cx="44744" cy="24268"/>
            </a:xfrm>
            <a:custGeom>
              <a:avLst/>
              <a:gdLst>
                <a:gd name="T0" fmla="*/ 0 w 46"/>
                <a:gd name="T1" fmla="*/ 0 h 31"/>
                <a:gd name="T2" fmla="*/ 0 w 46"/>
                <a:gd name="T3" fmla="*/ 0 h 31"/>
                <a:gd name="T4" fmla="*/ 0 w 46"/>
                <a:gd name="T5" fmla="*/ 0 h 31"/>
                <a:gd name="T6" fmla="*/ 0 w 46"/>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1">
                  <a:moveTo>
                    <a:pt x="0" y="0"/>
                  </a:moveTo>
                  <a:lnTo>
                    <a:pt x="0" y="30"/>
                  </a:lnTo>
                  <a:lnTo>
                    <a:pt x="45" y="3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87" name="Freeform 703"/>
            <p:cNvSpPr>
              <a:spLocks/>
            </p:cNvSpPr>
            <p:nvPr/>
          </p:nvSpPr>
          <p:spPr bwMode="auto">
            <a:xfrm>
              <a:off x="7971059" y="5443127"/>
              <a:ext cx="29083" cy="15443"/>
            </a:xfrm>
            <a:custGeom>
              <a:avLst/>
              <a:gdLst>
                <a:gd name="T0" fmla="*/ 0 w 32"/>
                <a:gd name="T1" fmla="*/ 0 h 17"/>
                <a:gd name="T2" fmla="*/ 0 w 32"/>
                <a:gd name="T3" fmla="*/ 0 h 17"/>
                <a:gd name="T4" fmla="*/ 0 w 32"/>
                <a:gd name="T5" fmla="*/ 0 h 17"/>
                <a:gd name="T6" fmla="*/ 0 w 32"/>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17">
                  <a:moveTo>
                    <a:pt x="0" y="0"/>
                  </a:moveTo>
                  <a:lnTo>
                    <a:pt x="31" y="0"/>
                  </a:lnTo>
                  <a:lnTo>
                    <a:pt x="31"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88" name="Freeform 704"/>
            <p:cNvSpPr>
              <a:spLocks/>
            </p:cNvSpPr>
            <p:nvPr/>
          </p:nvSpPr>
          <p:spPr bwMode="auto">
            <a:xfrm>
              <a:off x="8286499" y="5407828"/>
              <a:ext cx="31321" cy="24268"/>
            </a:xfrm>
            <a:custGeom>
              <a:avLst/>
              <a:gdLst>
                <a:gd name="T0" fmla="*/ 0 w 32"/>
                <a:gd name="T1" fmla="*/ 0 h 31"/>
                <a:gd name="T2" fmla="*/ 0 w 32"/>
                <a:gd name="T3" fmla="*/ 0 h 31"/>
                <a:gd name="T4" fmla="*/ 0 w 32"/>
                <a:gd name="T5" fmla="*/ 0 h 31"/>
                <a:gd name="T6" fmla="*/ 0 w 32"/>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31">
                  <a:moveTo>
                    <a:pt x="0" y="0"/>
                  </a:moveTo>
                  <a:lnTo>
                    <a:pt x="31" y="30"/>
                  </a:lnTo>
                  <a:lnTo>
                    <a:pt x="16" y="3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89" name="Freeform 705"/>
            <p:cNvSpPr>
              <a:spLocks/>
            </p:cNvSpPr>
            <p:nvPr/>
          </p:nvSpPr>
          <p:spPr bwMode="auto">
            <a:xfrm>
              <a:off x="8071731" y="5328407"/>
              <a:ext cx="29083" cy="15443"/>
            </a:xfrm>
            <a:custGeom>
              <a:avLst/>
              <a:gdLst>
                <a:gd name="T0" fmla="*/ 0 w 31"/>
                <a:gd name="T1" fmla="*/ 0 h 17"/>
                <a:gd name="T2" fmla="*/ 0 w 31"/>
                <a:gd name="T3" fmla="*/ 0 h 17"/>
                <a:gd name="T4" fmla="*/ 0 w 31"/>
                <a:gd name="T5" fmla="*/ 0 h 17"/>
                <a:gd name="T6" fmla="*/ 0 w 3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17">
                  <a:moveTo>
                    <a:pt x="0" y="0"/>
                  </a:moveTo>
                  <a:lnTo>
                    <a:pt x="30" y="0"/>
                  </a:lnTo>
                  <a:lnTo>
                    <a:pt x="15"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90" name="Line 706"/>
            <p:cNvSpPr>
              <a:spLocks noChangeShapeType="1"/>
            </p:cNvSpPr>
            <p:nvPr/>
          </p:nvSpPr>
          <p:spPr bwMode="auto">
            <a:xfrm>
              <a:off x="7740631" y="5290901"/>
              <a:ext cx="15660" cy="24268"/>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1091" name="Oval 707"/>
            <p:cNvSpPr>
              <a:spLocks noChangeArrowheads="1"/>
            </p:cNvSpPr>
            <p:nvPr/>
          </p:nvSpPr>
          <p:spPr bwMode="auto">
            <a:xfrm>
              <a:off x="7684702" y="5213686"/>
              <a:ext cx="13423" cy="13237"/>
            </a:xfrm>
            <a:prstGeom prst="ellipse">
              <a:avLst/>
            </a:prstGeom>
            <a:solidFill>
              <a:schemeClr val="bg1">
                <a:lumMod val="75000"/>
              </a:schemeClr>
            </a:solidFill>
            <a:ln w="3175" cap="rnd" algn="ctr">
              <a:solidFill>
                <a:schemeClr val="bg1"/>
              </a:solidFill>
              <a:round/>
              <a:headEnd/>
              <a:tailEnd/>
            </a:ln>
            <a:effectLst/>
          </p:spPr>
          <p:txBody>
            <a:bodyPr/>
            <a:lstStyle/>
            <a:p>
              <a:pPr defTabSz="685800">
                <a:spcBef>
                  <a:spcPct val="50000"/>
                </a:spcBef>
                <a:defRPr/>
              </a:pPr>
              <a:endParaRPr lang="en-US" sz="3000" dirty="0">
                <a:solidFill>
                  <a:prstClr val="black"/>
                </a:solidFill>
                <a:latin typeface="Calibri" panose="020F0502020204030204"/>
              </a:endParaRPr>
            </a:p>
          </p:txBody>
        </p:sp>
        <p:sp>
          <p:nvSpPr>
            <p:cNvPr id="1092" name="Oval 708"/>
            <p:cNvSpPr>
              <a:spLocks noChangeArrowheads="1"/>
            </p:cNvSpPr>
            <p:nvPr/>
          </p:nvSpPr>
          <p:spPr bwMode="auto">
            <a:xfrm>
              <a:off x="7886047" y="5160738"/>
              <a:ext cx="13423" cy="13237"/>
            </a:xfrm>
            <a:prstGeom prst="ellipse">
              <a:avLst/>
            </a:prstGeom>
            <a:solidFill>
              <a:schemeClr val="bg1">
                <a:lumMod val="75000"/>
              </a:schemeClr>
            </a:solidFill>
            <a:ln w="3175" cap="rnd" algn="ctr">
              <a:solidFill>
                <a:schemeClr val="bg1"/>
              </a:solidFill>
              <a:round/>
              <a:headEnd/>
              <a:tailEnd/>
            </a:ln>
            <a:effectLst/>
          </p:spPr>
          <p:txBody>
            <a:bodyPr/>
            <a:lstStyle/>
            <a:p>
              <a:pPr defTabSz="685800">
                <a:spcBef>
                  <a:spcPct val="50000"/>
                </a:spcBef>
                <a:defRPr/>
              </a:pPr>
              <a:endParaRPr lang="en-US" sz="3000" dirty="0">
                <a:solidFill>
                  <a:prstClr val="black"/>
                </a:solidFill>
                <a:latin typeface="Calibri" panose="020F0502020204030204"/>
              </a:endParaRPr>
            </a:p>
          </p:txBody>
        </p:sp>
        <p:sp>
          <p:nvSpPr>
            <p:cNvPr id="1093" name="Oval 709"/>
            <p:cNvSpPr>
              <a:spLocks noChangeArrowheads="1"/>
            </p:cNvSpPr>
            <p:nvPr/>
          </p:nvSpPr>
          <p:spPr bwMode="auto">
            <a:xfrm>
              <a:off x="7183578" y="5173975"/>
              <a:ext cx="13423" cy="13237"/>
            </a:xfrm>
            <a:prstGeom prst="ellipse">
              <a:avLst/>
            </a:prstGeom>
            <a:solidFill>
              <a:schemeClr val="bg1">
                <a:lumMod val="75000"/>
              </a:schemeClr>
            </a:solidFill>
            <a:ln w="3175" cap="rnd" algn="ctr">
              <a:solidFill>
                <a:schemeClr val="bg1"/>
              </a:solidFill>
              <a:round/>
              <a:headEnd/>
              <a:tailEnd/>
            </a:ln>
            <a:effectLst/>
          </p:spPr>
          <p:txBody>
            <a:bodyPr/>
            <a:lstStyle/>
            <a:p>
              <a:pPr defTabSz="685800">
                <a:spcBef>
                  <a:spcPct val="50000"/>
                </a:spcBef>
                <a:defRPr/>
              </a:pPr>
              <a:endParaRPr lang="en-US" sz="3000" dirty="0">
                <a:solidFill>
                  <a:prstClr val="black"/>
                </a:solidFill>
                <a:latin typeface="Calibri" panose="020F0502020204030204"/>
              </a:endParaRPr>
            </a:p>
          </p:txBody>
        </p:sp>
        <p:sp>
          <p:nvSpPr>
            <p:cNvPr id="1094" name="Freeform 710"/>
            <p:cNvSpPr>
              <a:spLocks/>
            </p:cNvSpPr>
            <p:nvPr/>
          </p:nvSpPr>
          <p:spPr bwMode="auto">
            <a:xfrm>
              <a:off x="7971059" y="4893792"/>
              <a:ext cx="73827" cy="116927"/>
            </a:xfrm>
            <a:custGeom>
              <a:avLst/>
              <a:gdLst>
                <a:gd name="T0" fmla="*/ 0 w 77"/>
                <a:gd name="T1" fmla="*/ 0 h 140"/>
                <a:gd name="T2" fmla="*/ 0 w 77"/>
                <a:gd name="T3" fmla="*/ 0 h 140"/>
                <a:gd name="T4" fmla="*/ 0 w 77"/>
                <a:gd name="T5" fmla="*/ 0 h 140"/>
                <a:gd name="T6" fmla="*/ 0 w 77"/>
                <a:gd name="T7" fmla="*/ 0 h 140"/>
                <a:gd name="T8" fmla="*/ 0 w 77"/>
                <a:gd name="T9" fmla="*/ 0 h 140"/>
                <a:gd name="T10" fmla="*/ 0 w 77"/>
                <a:gd name="T11" fmla="*/ 0 h 140"/>
                <a:gd name="T12" fmla="*/ 0 w 77"/>
                <a:gd name="T13" fmla="*/ 0 h 140"/>
                <a:gd name="T14" fmla="*/ 0 w 77"/>
                <a:gd name="T15" fmla="*/ 0 h 140"/>
                <a:gd name="T16" fmla="*/ 0 w 77"/>
                <a:gd name="T17" fmla="*/ 0 h 140"/>
                <a:gd name="T18" fmla="*/ 0 w 77"/>
                <a:gd name="T19" fmla="*/ 0 h 140"/>
                <a:gd name="T20" fmla="*/ 0 w 77"/>
                <a:gd name="T21" fmla="*/ 0 h 140"/>
                <a:gd name="T22" fmla="*/ 0 w 77"/>
                <a:gd name="T23" fmla="*/ 0 h 140"/>
                <a:gd name="T24" fmla="*/ 0 w 77"/>
                <a:gd name="T25" fmla="*/ 0 h 140"/>
                <a:gd name="T26" fmla="*/ 0 w 77"/>
                <a:gd name="T27" fmla="*/ 0 h 140"/>
                <a:gd name="T28" fmla="*/ 0 w 77"/>
                <a:gd name="T29" fmla="*/ 0 h 140"/>
                <a:gd name="T30" fmla="*/ 0 w 77"/>
                <a:gd name="T31" fmla="*/ 0 h 140"/>
                <a:gd name="T32" fmla="*/ 0 w 77"/>
                <a:gd name="T33" fmla="*/ 0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140">
                  <a:moveTo>
                    <a:pt x="30" y="15"/>
                  </a:moveTo>
                  <a:lnTo>
                    <a:pt x="15" y="0"/>
                  </a:lnTo>
                  <a:lnTo>
                    <a:pt x="0" y="46"/>
                  </a:lnTo>
                  <a:lnTo>
                    <a:pt x="0" y="77"/>
                  </a:lnTo>
                  <a:lnTo>
                    <a:pt x="0" y="62"/>
                  </a:lnTo>
                  <a:lnTo>
                    <a:pt x="0" y="93"/>
                  </a:lnTo>
                  <a:lnTo>
                    <a:pt x="0" y="108"/>
                  </a:lnTo>
                  <a:lnTo>
                    <a:pt x="30" y="108"/>
                  </a:lnTo>
                  <a:lnTo>
                    <a:pt x="30" y="124"/>
                  </a:lnTo>
                  <a:lnTo>
                    <a:pt x="61" y="124"/>
                  </a:lnTo>
                  <a:lnTo>
                    <a:pt x="76" y="139"/>
                  </a:lnTo>
                  <a:lnTo>
                    <a:pt x="76" y="108"/>
                  </a:lnTo>
                  <a:lnTo>
                    <a:pt x="46" y="108"/>
                  </a:lnTo>
                  <a:lnTo>
                    <a:pt x="30" y="77"/>
                  </a:lnTo>
                  <a:lnTo>
                    <a:pt x="46" y="46"/>
                  </a:lnTo>
                  <a:lnTo>
                    <a:pt x="30" y="31"/>
                  </a:lnTo>
                  <a:lnTo>
                    <a:pt x="30"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95" name="Freeform 711"/>
            <p:cNvSpPr>
              <a:spLocks/>
            </p:cNvSpPr>
            <p:nvPr/>
          </p:nvSpPr>
          <p:spPr bwMode="auto">
            <a:xfrm>
              <a:off x="8013565" y="5072491"/>
              <a:ext cx="87249" cy="66185"/>
            </a:xfrm>
            <a:custGeom>
              <a:avLst/>
              <a:gdLst>
                <a:gd name="T0" fmla="*/ 0 w 91"/>
                <a:gd name="T1" fmla="*/ 0 h 77"/>
                <a:gd name="T2" fmla="*/ 0 w 91"/>
                <a:gd name="T3" fmla="*/ 0 h 77"/>
                <a:gd name="T4" fmla="*/ 0 w 91"/>
                <a:gd name="T5" fmla="*/ 0 h 77"/>
                <a:gd name="T6" fmla="*/ 0 w 91"/>
                <a:gd name="T7" fmla="*/ 0 h 77"/>
                <a:gd name="T8" fmla="*/ 0 w 91"/>
                <a:gd name="T9" fmla="*/ 0 h 77"/>
                <a:gd name="T10" fmla="*/ 0 w 91"/>
                <a:gd name="T11" fmla="*/ 0 h 77"/>
                <a:gd name="T12" fmla="*/ 0 w 91"/>
                <a:gd name="T13" fmla="*/ 0 h 77"/>
                <a:gd name="T14" fmla="*/ 0 w 91"/>
                <a:gd name="T15" fmla="*/ 0 h 77"/>
                <a:gd name="T16" fmla="*/ 0 w 91"/>
                <a:gd name="T17" fmla="*/ 0 h 77"/>
                <a:gd name="T18" fmla="*/ 0 w 91"/>
                <a:gd name="T19" fmla="*/ 0 h 77"/>
                <a:gd name="T20" fmla="*/ 0 w 91"/>
                <a:gd name="T21" fmla="*/ 0 h 77"/>
                <a:gd name="T22" fmla="*/ 0 w 91"/>
                <a:gd name="T23" fmla="*/ 0 h 77"/>
                <a:gd name="T24" fmla="*/ 0 w 91"/>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77">
                  <a:moveTo>
                    <a:pt x="60" y="0"/>
                  </a:moveTo>
                  <a:lnTo>
                    <a:pt x="45" y="30"/>
                  </a:lnTo>
                  <a:lnTo>
                    <a:pt x="15" y="30"/>
                  </a:lnTo>
                  <a:lnTo>
                    <a:pt x="0" y="61"/>
                  </a:lnTo>
                  <a:lnTo>
                    <a:pt x="30" y="46"/>
                  </a:lnTo>
                  <a:lnTo>
                    <a:pt x="45" y="46"/>
                  </a:lnTo>
                  <a:lnTo>
                    <a:pt x="45" y="76"/>
                  </a:lnTo>
                  <a:lnTo>
                    <a:pt x="75" y="76"/>
                  </a:lnTo>
                  <a:lnTo>
                    <a:pt x="75" y="61"/>
                  </a:lnTo>
                  <a:lnTo>
                    <a:pt x="90" y="76"/>
                  </a:lnTo>
                  <a:lnTo>
                    <a:pt x="90" y="61"/>
                  </a:lnTo>
                  <a:lnTo>
                    <a:pt x="75" y="15"/>
                  </a:lnTo>
                  <a:lnTo>
                    <a:pt x="6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96" name="Freeform 712"/>
            <p:cNvSpPr>
              <a:spLocks/>
            </p:cNvSpPr>
            <p:nvPr/>
          </p:nvSpPr>
          <p:spPr bwMode="auto">
            <a:xfrm>
              <a:off x="7941975" y="5048223"/>
              <a:ext cx="29083" cy="63979"/>
            </a:xfrm>
            <a:custGeom>
              <a:avLst/>
              <a:gdLst>
                <a:gd name="T0" fmla="*/ 0 w 30"/>
                <a:gd name="T1" fmla="*/ 0 h 78"/>
                <a:gd name="T2" fmla="*/ 0 w 30"/>
                <a:gd name="T3" fmla="*/ 0 h 78"/>
                <a:gd name="T4" fmla="*/ 0 w 30"/>
                <a:gd name="T5" fmla="*/ 0 h 78"/>
                <a:gd name="T6" fmla="*/ 0 w 30"/>
                <a:gd name="T7" fmla="*/ 0 h 78"/>
                <a:gd name="T8" fmla="*/ 0 w 30"/>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78">
                  <a:moveTo>
                    <a:pt x="29" y="0"/>
                  </a:moveTo>
                  <a:lnTo>
                    <a:pt x="15" y="31"/>
                  </a:lnTo>
                  <a:lnTo>
                    <a:pt x="0" y="77"/>
                  </a:lnTo>
                  <a:lnTo>
                    <a:pt x="15" y="31"/>
                  </a:lnTo>
                  <a:lnTo>
                    <a:pt x="29"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97" name="Freeform 713"/>
            <p:cNvSpPr>
              <a:spLocks/>
            </p:cNvSpPr>
            <p:nvPr/>
          </p:nvSpPr>
          <p:spPr bwMode="auto">
            <a:xfrm>
              <a:off x="8026987" y="5061460"/>
              <a:ext cx="17897" cy="1323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16"/>
                  </a:lnTo>
                  <a:lnTo>
                    <a:pt x="16" y="16"/>
                  </a:lnTo>
                  <a:lnTo>
                    <a:pt x="16"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98" name="Freeform 714"/>
            <p:cNvSpPr>
              <a:spLocks/>
            </p:cNvSpPr>
            <p:nvPr/>
          </p:nvSpPr>
          <p:spPr bwMode="auto">
            <a:xfrm>
              <a:off x="8058308" y="5021749"/>
              <a:ext cx="15660" cy="13237"/>
            </a:xfrm>
            <a:custGeom>
              <a:avLst/>
              <a:gdLst>
                <a:gd name="T0" fmla="*/ 0 w 18"/>
                <a:gd name="T1" fmla="*/ 0 h 17"/>
                <a:gd name="T2" fmla="*/ 0 w 18"/>
                <a:gd name="T3" fmla="*/ 0 h 17"/>
                <a:gd name="T4" fmla="*/ 0 w 18"/>
                <a:gd name="T5" fmla="*/ 0 h 17"/>
                <a:gd name="T6" fmla="*/ 0 w 1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7">
                  <a:moveTo>
                    <a:pt x="17" y="0"/>
                  </a:moveTo>
                  <a:lnTo>
                    <a:pt x="0" y="0"/>
                  </a:lnTo>
                  <a:lnTo>
                    <a:pt x="17" y="16"/>
                  </a:lnTo>
                  <a:lnTo>
                    <a:pt x="17"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099" name="Freeform 715"/>
            <p:cNvSpPr>
              <a:spLocks/>
            </p:cNvSpPr>
            <p:nvPr/>
          </p:nvSpPr>
          <p:spPr bwMode="auto">
            <a:xfrm>
              <a:off x="8013565" y="5034986"/>
              <a:ext cx="15660" cy="26474"/>
            </a:xfrm>
            <a:custGeom>
              <a:avLst/>
              <a:gdLst>
                <a:gd name="T0" fmla="*/ 0 w 17"/>
                <a:gd name="T1" fmla="*/ 0 h 31"/>
                <a:gd name="T2" fmla="*/ 0 w 17"/>
                <a:gd name="T3" fmla="*/ 0 h 31"/>
                <a:gd name="T4" fmla="*/ 0 w 17"/>
                <a:gd name="T5" fmla="*/ 0 h 31"/>
                <a:gd name="T6" fmla="*/ 0 w 17"/>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1">
                  <a:moveTo>
                    <a:pt x="0" y="30"/>
                  </a:moveTo>
                  <a:lnTo>
                    <a:pt x="16" y="15"/>
                  </a:lnTo>
                  <a:lnTo>
                    <a:pt x="0" y="0"/>
                  </a:lnTo>
                  <a:lnTo>
                    <a:pt x="0" y="3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100" name="Line 716"/>
            <p:cNvSpPr>
              <a:spLocks noChangeShapeType="1"/>
            </p:cNvSpPr>
            <p:nvPr/>
          </p:nvSpPr>
          <p:spPr bwMode="auto">
            <a:xfrm flipH="1">
              <a:off x="8044885" y="5061460"/>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1101" name="Line 717"/>
            <p:cNvSpPr>
              <a:spLocks noChangeShapeType="1"/>
            </p:cNvSpPr>
            <p:nvPr/>
          </p:nvSpPr>
          <p:spPr bwMode="auto">
            <a:xfrm>
              <a:off x="8000142" y="5008512"/>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1102" name="Oval 718"/>
            <p:cNvSpPr>
              <a:spLocks noChangeArrowheads="1"/>
            </p:cNvSpPr>
            <p:nvPr/>
          </p:nvSpPr>
          <p:spPr bwMode="auto">
            <a:xfrm>
              <a:off x="8172403" y="5085728"/>
              <a:ext cx="13423" cy="13237"/>
            </a:xfrm>
            <a:prstGeom prst="ellipse">
              <a:avLst/>
            </a:prstGeom>
            <a:solidFill>
              <a:schemeClr val="bg1">
                <a:lumMod val="75000"/>
              </a:schemeClr>
            </a:solidFill>
            <a:ln w="3175" cap="rnd" algn="ctr">
              <a:solidFill>
                <a:schemeClr val="bg1"/>
              </a:solidFill>
              <a:round/>
              <a:headEnd/>
              <a:tailEnd/>
            </a:ln>
            <a:effectLst/>
          </p:spPr>
          <p:txBody>
            <a:bodyPr/>
            <a:lstStyle/>
            <a:p>
              <a:pPr defTabSz="685800">
                <a:spcBef>
                  <a:spcPct val="50000"/>
                </a:spcBef>
                <a:defRPr/>
              </a:pPr>
              <a:endParaRPr lang="en-US" sz="3000" dirty="0">
                <a:solidFill>
                  <a:prstClr val="black"/>
                </a:solidFill>
                <a:latin typeface="Calibri" panose="020F0502020204030204"/>
              </a:endParaRPr>
            </a:p>
          </p:txBody>
        </p:sp>
        <p:sp>
          <p:nvSpPr>
            <p:cNvPr id="1103" name="Oval 719"/>
            <p:cNvSpPr>
              <a:spLocks noChangeArrowheads="1"/>
            </p:cNvSpPr>
            <p:nvPr/>
          </p:nvSpPr>
          <p:spPr bwMode="auto">
            <a:xfrm>
              <a:off x="8228332" y="4840844"/>
              <a:ext cx="13423" cy="13237"/>
            </a:xfrm>
            <a:prstGeom prst="ellipse">
              <a:avLst/>
            </a:prstGeom>
            <a:solidFill>
              <a:schemeClr val="bg1">
                <a:lumMod val="75000"/>
              </a:schemeClr>
            </a:solidFill>
            <a:ln w="3175" cap="rnd" algn="ctr">
              <a:solidFill>
                <a:schemeClr val="bg1"/>
              </a:solidFill>
              <a:round/>
              <a:headEnd/>
              <a:tailEnd/>
            </a:ln>
            <a:effectLst/>
          </p:spPr>
          <p:txBody>
            <a:bodyPr/>
            <a:lstStyle/>
            <a:p>
              <a:pPr defTabSz="685800">
                <a:spcBef>
                  <a:spcPct val="50000"/>
                </a:spcBef>
                <a:defRPr/>
              </a:pPr>
              <a:endParaRPr lang="en-US" sz="3000" dirty="0">
                <a:solidFill>
                  <a:prstClr val="black"/>
                </a:solidFill>
                <a:latin typeface="Calibri" panose="020F0502020204030204"/>
              </a:endParaRPr>
            </a:p>
          </p:txBody>
        </p:sp>
        <p:sp>
          <p:nvSpPr>
            <p:cNvPr id="1104" name="Oval 720"/>
            <p:cNvSpPr>
              <a:spLocks noChangeArrowheads="1"/>
            </p:cNvSpPr>
            <p:nvPr/>
          </p:nvSpPr>
          <p:spPr bwMode="auto">
            <a:xfrm>
              <a:off x="8302159" y="4907029"/>
              <a:ext cx="0" cy="11031"/>
            </a:xfrm>
            <a:prstGeom prst="ellipse">
              <a:avLst/>
            </a:prstGeom>
            <a:solidFill>
              <a:schemeClr val="bg1">
                <a:lumMod val="75000"/>
              </a:schemeClr>
            </a:solidFill>
            <a:ln w="3175" cap="rnd" algn="ctr">
              <a:solidFill>
                <a:schemeClr val="bg1"/>
              </a:solidFill>
              <a:round/>
              <a:headEnd/>
              <a:tailEnd/>
            </a:ln>
            <a:effectLst/>
          </p:spPr>
          <p:txBody>
            <a:bodyPr/>
            <a:lstStyle/>
            <a:p>
              <a:pPr defTabSz="685800">
                <a:spcBef>
                  <a:spcPct val="50000"/>
                </a:spcBef>
                <a:defRPr/>
              </a:pPr>
              <a:endParaRPr lang="en-US" sz="3000" dirty="0">
                <a:solidFill>
                  <a:prstClr val="black"/>
                </a:solidFill>
                <a:latin typeface="Calibri" panose="020F0502020204030204"/>
              </a:endParaRPr>
            </a:p>
          </p:txBody>
        </p:sp>
        <p:sp>
          <p:nvSpPr>
            <p:cNvPr id="1105" name="Freeform 721"/>
            <p:cNvSpPr>
              <a:spLocks/>
            </p:cNvSpPr>
            <p:nvPr/>
          </p:nvSpPr>
          <p:spPr bwMode="auto">
            <a:xfrm>
              <a:off x="7812220" y="5482838"/>
              <a:ext cx="675623" cy="604490"/>
            </a:xfrm>
            <a:custGeom>
              <a:avLst/>
              <a:gdLst>
                <a:gd name="T0" fmla="*/ 0 w 702"/>
                <a:gd name="T1" fmla="*/ 0 h 724"/>
                <a:gd name="T2" fmla="*/ 0 w 702"/>
                <a:gd name="T3" fmla="*/ 0 h 724"/>
                <a:gd name="T4" fmla="*/ 0 w 702"/>
                <a:gd name="T5" fmla="*/ 0 h 724"/>
                <a:gd name="T6" fmla="*/ 0 w 702"/>
                <a:gd name="T7" fmla="*/ 0 h 724"/>
                <a:gd name="T8" fmla="*/ 0 w 702"/>
                <a:gd name="T9" fmla="*/ 0 h 724"/>
                <a:gd name="T10" fmla="*/ 0 w 702"/>
                <a:gd name="T11" fmla="*/ 0 h 724"/>
                <a:gd name="T12" fmla="*/ 0 w 702"/>
                <a:gd name="T13" fmla="*/ 0 h 724"/>
                <a:gd name="T14" fmla="*/ 0 w 702"/>
                <a:gd name="T15" fmla="*/ 0 h 724"/>
                <a:gd name="T16" fmla="*/ 0 w 702"/>
                <a:gd name="T17" fmla="*/ 0 h 724"/>
                <a:gd name="T18" fmla="*/ 0 w 702"/>
                <a:gd name="T19" fmla="*/ 0 h 724"/>
                <a:gd name="T20" fmla="*/ 0 w 702"/>
                <a:gd name="T21" fmla="*/ 0 h 724"/>
                <a:gd name="T22" fmla="*/ 0 w 702"/>
                <a:gd name="T23" fmla="*/ 0 h 724"/>
                <a:gd name="T24" fmla="*/ 0 w 702"/>
                <a:gd name="T25" fmla="*/ 0 h 724"/>
                <a:gd name="T26" fmla="*/ 0 w 702"/>
                <a:gd name="T27" fmla="*/ 0 h 724"/>
                <a:gd name="T28" fmla="*/ 0 w 702"/>
                <a:gd name="T29" fmla="*/ 0 h 724"/>
                <a:gd name="T30" fmla="*/ 0 w 702"/>
                <a:gd name="T31" fmla="*/ 0 h 724"/>
                <a:gd name="T32" fmla="*/ 0 w 702"/>
                <a:gd name="T33" fmla="*/ 0 h 724"/>
                <a:gd name="T34" fmla="*/ 0 w 702"/>
                <a:gd name="T35" fmla="*/ 0 h 724"/>
                <a:gd name="T36" fmla="*/ 0 w 702"/>
                <a:gd name="T37" fmla="*/ 0 h 724"/>
                <a:gd name="T38" fmla="*/ 0 w 702"/>
                <a:gd name="T39" fmla="*/ 0 h 724"/>
                <a:gd name="T40" fmla="*/ 0 w 702"/>
                <a:gd name="T41" fmla="*/ 0 h 724"/>
                <a:gd name="T42" fmla="*/ 0 w 702"/>
                <a:gd name="T43" fmla="*/ 0 h 724"/>
                <a:gd name="T44" fmla="*/ 0 w 702"/>
                <a:gd name="T45" fmla="*/ 0 h 724"/>
                <a:gd name="T46" fmla="*/ 0 w 702"/>
                <a:gd name="T47" fmla="*/ 0 h 724"/>
                <a:gd name="T48" fmla="*/ 0 w 702"/>
                <a:gd name="T49" fmla="*/ 0 h 724"/>
                <a:gd name="T50" fmla="*/ 0 w 702"/>
                <a:gd name="T51" fmla="*/ 0 h 724"/>
                <a:gd name="T52" fmla="*/ 0 w 702"/>
                <a:gd name="T53" fmla="*/ 0 h 724"/>
                <a:gd name="T54" fmla="*/ 0 w 702"/>
                <a:gd name="T55" fmla="*/ 0 h 724"/>
                <a:gd name="T56" fmla="*/ 0 w 702"/>
                <a:gd name="T57" fmla="*/ 0 h 724"/>
                <a:gd name="T58" fmla="*/ 0 w 702"/>
                <a:gd name="T59" fmla="*/ 0 h 724"/>
                <a:gd name="T60" fmla="*/ 0 w 702"/>
                <a:gd name="T61" fmla="*/ 0 h 724"/>
                <a:gd name="T62" fmla="*/ 0 w 702"/>
                <a:gd name="T63" fmla="*/ 0 h 724"/>
                <a:gd name="T64" fmla="*/ 0 w 702"/>
                <a:gd name="T65" fmla="*/ 0 h 7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2" h="724">
                  <a:moveTo>
                    <a:pt x="567" y="0"/>
                  </a:moveTo>
                  <a:lnTo>
                    <a:pt x="552" y="123"/>
                  </a:lnTo>
                  <a:lnTo>
                    <a:pt x="522" y="169"/>
                  </a:lnTo>
                  <a:lnTo>
                    <a:pt x="477" y="108"/>
                  </a:lnTo>
                  <a:lnTo>
                    <a:pt x="447" y="92"/>
                  </a:lnTo>
                  <a:lnTo>
                    <a:pt x="447" y="62"/>
                  </a:lnTo>
                  <a:lnTo>
                    <a:pt x="462" y="62"/>
                  </a:lnTo>
                  <a:lnTo>
                    <a:pt x="477" y="46"/>
                  </a:lnTo>
                  <a:lnTo>
                    <a:pt x="477" y="31"/>
                  </a:lnTo>
                  <a:lnTo>
                    <a:pt x="462" y="46"/>
                  </a:lnTo>
                  <a:lnTo>
                    <a:pt x="418" y="15"/>
                  </a:lnTo>
                  <a:lnTo>
                    <a:pt x="388" y="15"/>
                  </a:lnTo>
                  <a:lnTo>
                    <a:pt x="388" y="31"/>
                  </a:lnTo>
                  <a:lnTo>
                    <a:pt x="373" y="31"/>
                  </a:lnTo>
                  <a:lnTo>
                    <a:pt x="343" y="77"/>
                  </a:lnTo>
                  <a:lnTo>
                    <a:pt x="343" y="92"/>
                  </a:lnTo>
                  <a:lnTo>
                    <a:pt x="328" y="77"/>
                  </a:lnTo>
                  <a:lnTo>
                    <a:pt x="313" y="92"/>
                  </a:lnTo>
                  <a:lnTo>
                    <a:pt x="313" y="62"/>
                  </a:lnTo>
                  <a:lnTo>
                    <a:pt x="298" y="62"/>
                  </a:lnTo>
                  <a:lnTo>
                    <a:pt x="283" y="77"/>
                  </a:lnTo>
                  <a:lnTo>
                    <a:pt x="224" y="108"/>
                  </a:lnTo>
                  <a:lnTo>
                    <a:pt x="224" y="123"/>
                  </a:lnTo>
                  <a:lnTo>
                    <a:pt x="224" y="108"/>
                  </a:lnTo>
                  <a:lnTo>
                    <a:pt x="194" y="123"/>
                  </a:lnTo>
                  <a:lnTo>
                    <a:pt x="209" y="154"/>
                  </a:lnTo>
                  <a:lnTo>
                    <a:pt x="194" y="169"/>
                  </a:lnTo>
                  <a:lnTo>
                    <a:pt x="179" y="185"/>
                  </a:lnTo>
                  <a:lnTo>
                    <a:pt x="149" y="200"/>
                  </a:lnTo>
                  <a:lnTo>
                    <a:pt x="30" y="231"/>
                  </a:lnTo>
                  <a:lnTo>
                    <a:pt x="15" y="338"/>
                  </a:lnTo>
                  <a:lnTo>
                    <a:pt x="15" y="400"/>
                  </a:lnTo>
                  <a:lnTo>
                    <a:pt x="15" y="461"/>
                  </a:lnTo>
                  <a:lnTo>
                    <a:pt x="0" y="508"/>
                  </a:lnTo>
                  <a:lnTo>
                    <a:pt x="15" y="538"/>
                  </a:lnTo>
                  <a:lnTo>
                    <a:pt x="45" y="554"/>
                  </a:lnTo>
                  <a:lnTo>
                    <a:pt x="89" y="523"/>
                  </a:lnTo>
                  <a:lnTo>
                    <a:pt x="149" y="538"/>
                  </a:lnTo>
                  <a:lnTo>
                    <a:pt x="164" y="508"/>
                  </a:lnTo>
                  <a:lnTo>
                    <a:pt x="283" y="492"/>
                  </a:lnTo>
                  <a:lnTo>
                    <a:pt x="328" y="523"/>
                  </a:lnTo>
                  <a:lnTo>
                    <a:pt x="343" y="585"/>
                  </a:lnTo>
                  <a:lnTo>
                    <a:pt x="388" y="538"/>
                  </a:lnTo>
                  <a:lnTo>
                    <a:pt x="358" y="600"/>
                  </a:lnTo>
                  <a:lnTo>
                    <a:pt x="388" y="585"/>
                  </a:lnTo>
                  <a:lnTo>
                    <a:pt x="388" y="661"/>
                  </a:lnTo>
                  <a:lnTo>
                    <a:pt x="433" y="708"/>
                  </a:lnTo>
                  <a:lnTo>
                    <a:pt x="477" y="692"/>
                  </a:lnTo>
                  <a:lnTo>
                    <a:pt x="492" y="723"/>
                  </a:lnTo>
                  <a:lnTo>
                    <a:pt x="522" y="708"/>
                  </a:lnTo>
                  <a:lnTo>
                    <a:pt x="552" y="708"/>
                  </a:lnTo>
                  <a:lnTo>
                    <a:pt x="567" y="677"/>
                  </a:lnTo>
                  <a:lnTo>
                    <a:pt x="612" y="600"/>
                  </a:lnTo>
                  <a:lnTo>
                    <a:pt x="641" y="585"/>
                  </a:lnTo>
                  <a:lnTo>
                    <a:pt x="671" y="538"/>
                  </a:lnTo>
                  <a:lnTo>
                    <a:pt x="701" y="461"/>
                  </a:lnTo>
                  <a:lnTo>
                    <a:pt x="701" y="446"/>
                  </a:lnTo>
                  <a:lnTo>
                    <a:pt x="701" y="400"/>
                  </a:lnTo>
                  <a:lnTo>
                    <a:pt x="686" y="338"/>
                  </a:lnTo>
                  <a:lnTo>
                    <a:pt x="671" y="308"/>
                  </a:lnTo>
                  <a:lnTo>
                    <a:pt x="656" y="308"/>
                  </a:lnTo>
                  <a:lnTo>
                    <a:pt x="656" y="262"/>
                  </a:lnTo>
                  <a:lnTo>
                    <a:pt x="626" y="200"/>
                  </a:lnTo>
                  <a:lnTo>
                    <a:pt x="612" y="108"/>
                  </a:lnTo>
                  <a:lnTo>
                    <a:pt x="597" y="92"/>
                  </a:lnTo>
                  <a:lnTo>
                    <a:pt x="567"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106" name="Freeform 722"/>
            <p:cNvSpPr>
              <a:spLocks/>
            </p:cNvSpPr>
            <p:nvPr/>
          </p:nvSpPr>
          <p:spPr bwMode="auto">
            <a:xfrm>
              <a:off x="8228332" y="6138069"/>
              <a:ext cx="58167" cy="63979"/>
            </a:xfrm>
            <a:custGeom>
              <a:avLst/>
              <a:gdLst>
                <a:gd name="T0" fmla="*/ 0 w 60"/>
                <a:gd name="T1" fmla="*/ 0 h 78"/>
                <a:gd name="T2" fmla="*/ 0 w 60"/>
                <a:gd name="T3" fmla="*/ 0 h 78"/>
                <a:gd name="T4" fmla="*/ 0 w 60"/>
                <a:gd name="T5" fmla="*/ 0 h 78"/>
                <a:gd name="T6" fmla="*/ 0 w 60"/>
                <a:gd name="T7" fmla="*/ 0 h 78"/>
                <a:gd name="T8" fmla="*/ 0 w 60"/>
                <a:gd name="T9" fmla="*/ 0 h 78"/>
                <a:gd name="T10" fmla="*/ 0 w 60"/>
                <a:gd name="T11" fmla="*/ 0 h 78"/>
                <a:gd name="T12" fmla="*/ 0 w 60"/>
                <a:gd name="T13" fmla="*/ 0 h 78"/>
                <a:gd name="T14" fmla="*/ 0 w 60"/>
                <a:gd name="T15" fmla="*/ 0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78">
                  <a:moveTo>
                    <a:pt x="0" y="0"/>
                  </a:moveTo>
                  <a:lnTo>
                    <a:pt x="0" y="46"/>
                  </a:lnTo>
                  <a:lnTo>
                    <a:pt x="0" y="77"/>
                  </a:lnTo>
                  <a:lnTo>
                    <a:pt x="30" y="77"/>
                  </a:lnTo>
                  <a:lnTo>
                    <a:pt x="59" y="15"/>
                  </a:lnTo>
                  <a:lnTo>
                    <a:pt x="59" y="0"/>
                  </a:lnTo>
                  <a:lnTo>
                    <a:pt x="30"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107" name="Freeform 723"/>
            <p:cNvSpPr>
              <a:spLocks/>
            </p:cNvSpPr>
            <p:nvPr/>
          </p:nvSpPr>
          <p:spPr bwMode="auto">
            <a:xfrm>
              <a:off x="8530349" y="6213079"/>
              <a:ext cx="172262" cy="143401"/>
            </a:xfrm>
            <a:custGeom>
              <a:avLst/>
              <a:gdLst>
                <a:gd name="T0" fmla="*/ 0 w 181"/>
                <a:gd name="T1" fmla="*/ 0 h 170"/>
                <a:gd name="T2" fmla="*/ 0 w 181"/>
                <a:gd name="T3" fmla="*/ 0 h 170"/>
                <a:gd name="T4" fmla="*/ 0 w 181"/>
                <a:gd name="T5" fmla="*/ 0 h 170"/>
                <a:gd name="T6" fmla="*/ 0 w 181"/>
                <a:gd name="T7" fmla="*/ 0 h 170"/>
                <a:gd name="T8" fmla="*/ 0 w 181"/>
                <a:gd name="T9" fmla="*/ 0 h 170"/>
                <a:gd name="T10" fmla="*/ 0 w 181"/>
                <a:gd name="T11" fmla="*/ 0 h 170"/>
                <a:gd name="T12" fmla="*/ 0 w 181"/>
                <a:gd name="T13" fmla="*/ 0 h 170"/>
                <a:gd name="T14" fmla="*/ 0 w 181"/>
                <a:gd name="T15" fmla="*/ 0 h 170"/>
                <a:gd name="T16" fmla="*/ 0 w 181"/>
                <a:gd name="T17" fmla="*/ 0 h 170"/>
                <a:gd name="T18" fmla="*/ 0 w 181"/>
                <a:gd name="T19" fmla="*/ 0 h 170"/>
                <a:gd name="T20" fmla="*/ 0 w 181"/>
                <a:gd name="T21" fmla="*/ 0 h 170"/>
                <a:gd name="T22" fmla="*/ 0 w 181"/>
                <a:gd name="T23" fmla="*/ 0 h 170"/>
                <a:gd name="T24" fmla="*/ 0 w 181"/>
                <a:gd name="T25" fmla="*/ 0 h 170"/>
                <a:gd name="T26" fmla="*/ 0 w 181"/>
                <a:gd name="T27" fmla="*/ 0 h 170"/>
                <a:gd name="T28" fmla="*/ 0 w 181"/>
                <a:gd name="T29" fmla="*/ 0 h 170"/>
                <a:gd name="T30" fmla="*/ 0 w 181"/>
                <a:gd name="T31" fmla="*/ 0 h 170"/>
                <a:gd name="T32" fmla="*/ 0 w 181"/>
                <a:gd name="T33" fmla="*/ 0 h 170"/>
                <a:gd name="T34" fmla="*/ 0 w 181"/>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1" h="170">
                  <a:moveTo>
                    <a:pt x="30" y="169"/>
                  </a:moveTo>
                  <a:lnTo>
                    <a:pt x="45" y="154"/>
                  </a:lnTo>
                  <a:lnTo>
                    <a:pt x="60" y="138"/>
                  </a:lnTo>
                  <a:lnTo>
                    <a:pt x="90" y="108"/>
                  </a:lnTo>
                  <a:lnTo>
                    <a:pt x="120" y="92"/>
                  </a:lnTo>
                  <a:lnTo>
                    <a:pt x="135" y="92"/>
                  </a:lnTo>
                  <a:lnTo>
                    <a:pt x="135" y="77"/>
                  </a:lnTo>
                  <a:lnTo>
                    <a:pt x="180" y="31"/>
                  </a:lnTo>
                  <a:lnTo>
                    <a:pt x="180" y="15"/>
                  </a:lnTo>
                  <a:lnTo>
                    <a:pt x="165" y="15"/>
                  </a:lnTo>
                  <a:lnTo>
                    <a:pt x="165" y="0"/>
                  </a:lnTo>
                  <a:lnTo>
                    <a:pt x="120" y="46"/>
                  </a:lnTo>
                  <a:lnTo>
                    <a:pt x="75" y="61"/>
                  </a:lnTo>
                  <a:lnTo>
                    <a:pt x="60" y="61"/>
                  </a:lnTo>
                  <a:lnTo>
                    <a:pt x="30" y="92"/>
                  </a:lnTo>
                  <a:lnTo>
                    <a:pt x="0" y="123"/>
                  </a:lnTo>
                  <a:lnTo>
                    <a:pt x="15" y="138"/>
                  </a:lnTo>
                  <a:lnTo>
                    <a:pt x="30" y="169"/>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108" name="Freeform 724"/>
            <p:cNvSpPr>
              <a:spLocks/>
            </p:cNvSpPr>
            <p:nvPr/>
          </p:nvSpPr>
          <p:spPr bwMode="auto">
            <a:xfrm>
              <a:off x="8716033" y="6058648"/>
              <a:ext cx="102909" cy="183112"/>
            </a:xfrm>
            <a:custGeom>
              <a:avLst/>
              <a:gdLst>
                <a:gd name="T0" fmla="*/ 0 w 106"/>
                <a:gd name="T1" fmla="*/ 0 h 217"/>
                <a:gd name="T2" fmla="*/ 0 w 106"/>
                <a:gd name="T3" fmla="*/ 0 h 217"/>
                <a:gd name="T4" fmla="*/ 0 w 106"/>
                <a:gd name="T5" fmla="*/ 0 h 217"/>
                <a:gd name="T6" fmla="*/ 0 w 106"/>
                <a:gd name="T7" fmla="*/ 0 h 217"/>
                <a:gd name="T8" fmla="*/ 0 w 106"/>
                <a:gd name="T9" fmla="*/ 0 h 217"/>
                <a:gd name="T10" fmla="*/ 0 w 106"/>
                <a:gd name="T11" fmla="*/ 0 h 217"/>
                <a:gd name="T12" fmla="*/ 0 w 106"/>
                <a:gd name="T13" fmla="*/ 0 h 217"/>
                <a:gd name="T14" fmla="*/ 0 w 106"/>
                <a:gd name="T15" fmla="*/ 0 h 217"/>
                <a:gd name="T16" fmla="*/ 0 w 106"/>
                <a:gd name="T17" fmla="*/ 0 h 217"/>
                <a:gd name="T18" fmla="*/ 0 w 106"/>
                <a:gd name="T19" fmla="*/ 0 h 217"/>
                <a:gd name="T20" fmla="*/ 0 w 106"/>
                <a:gd name="T21" fmla="*/ 0 h 217"/>
                <a:gd name="T22" fmla="*/ 0 w 106"/>
                <a:gd name="T23" fmla="*/ 0 h 217"/>
                <a:gd name="T24" fmla="*/ 0 w 106"/>
                <a:gd name="T25" fmla="*/ 0 h 217"/>
                <a:gd name="T26" fmla="*/ 0 w 106"/>
                <a:gd name="T27" fmla="*/ 0 h 217"/>
                <a:gd name="T28" fmla="*/ 0 w 106"/>
                <a:gd name="T29" fmla="*/ 0 h 217"/>
                <a:gd name="T30" fmla="*/ 0 w 106"/>
                <a:gd name="T31" fmla="*/ 0 h 217"/>
                <a:gd name="T32" fmla="*/ 0 w 106"/>
                <a:gd name="T33" fmla="*/ 0 h 2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217">
                  <a:moveTo>
                    <a:pt x="45" y="0"/>
                  </a:moveTo>
                  <a:lnTo>
                    <a:pt x="30" y="0"/>
                  </a:lnTo>
                  <a:lnTo>
                    <a:pt x="45" y="62"/>
                  </a:lnTo>
                  <a:lnTo>
                    <a:pt x="30" y="123"/>
                  </a:lnTo>
                  <a:lnTo>
                    <a:pt x="0" y="139"/>
                  </a:lnTo>
                  <a:lnTo>
                    <a:pt x="15" y="185"/>
                  </a:lnTo>
                  <a:lnTo>
                    <a:pt x="0" y="201"/>
                  </a:lnTo>
                  <a:lnTo>
                    <a:pt x="0" y="216"/>
                  </a:lnTo>
                  <a:lnTo>
                    <a:pt x="60" y="170"/>
                  </a:lnTo>
                  <a:lnTo>
                    <a:pt x="60" y="139"/>
                  </a:lnTo>
                  <a:lnTo>
                    <a:pt x="75" y="139"/>
                  </a:lnTo>
                  <a:lnTo>
                    <a:pt x="105" y="93"/>
                  </a:lnTo>
                  <a:lnTo>
                    <a:pt x="75" y="93"/>
                  </a:lnTo>
                  <a:lnTo>
                    <a:pt x="75" y="62"/>
                  </a:lnTo>
                  <a:lnTo>
                    <a:pt x="75" y="77"/>
                  </a:lnTo>
                  <a:lnTo>
                    <a:pt x="60" y="46"/>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109" name="Oval 725"/>
            <p:cNvSpPr>
              <a:spLocks noChangeArrowheads="1"/>
            </p:cNvSpPr>
            <p:nvPr/>
          </p:nvSpPr>
          <p:spPr bwMode="auto">
            <a:xfrm>
              <a:off x="8774199" y="5573291"/>
              <a:ext cx="13423" cy="11031"/>
            </a:xfrm>
            <a:prstGeom prst="ellipse">
              <a:avLst/>
            </a:prstGeom>
            <a:solidFill>
              <a:schemeClr val="bg1">
                <a:lumMod val="75000"/>
              </a:schemeClr>
            </a:solidFill>
            <a:ln w="3175" cap="rnd" algn="ctr">
              <a:solidFill>
                <a:schemeClr val="bg1"/>
              </a:solidFill>
              <a:round/>
              <a:headEnd/>
              <a:tailEnd/>
            </a:ln>
            <a:effectLst/>
          </p:spPr>
          <p:txBody>
            <a:bodyPr/>
            <a:lstStyle/>
            <a:p>
              <a:pPr defTabSz="685800">
                <a:spcBef>
                  <a:spcPct val="50000"/>
                </a:spcBef>
                <a:defRPr/>
              </a:pPr>
              <a:endParaRPr lang="en-US" sz="3000" dirty="0">
                <a:solidFill>
                  <a:prstClr val="black"/>
                </a:solidFill>
                <a:latin typeface="Calibri" panose="020F0502020204030204"/>
              </a:endParaRPr>
            </a:p>
          </p:txBody>
        </p:sp>
        <p:sp>
          <p:nvSpPr>
            <p:cNvPr id="1110" name="Oval 726"/>
            <p:cNvSpPr>
              <a:spLocks noChangeArrowheads="1"/>
            </p:cNvSpPr>
            <p:nvPr/>
          </p:nvSpPr>
          <p:spPr bwMode="auto">
            <a:xfrm>
              <a:off x="8718271" y="5767434"/>
              <a:ext cx="13423" cy="11031"/>
            </a:xfrm>
            <a:prstGeom prst="ellipse">
              <a:avLst/>
            </a:prstGeom>
            <a:solidFill>
              <a:schemeClr val="bg1">
                <a:lumMod val="75000"/>
              </a:schemeClr>
            </a:solidFill>
            <a:ln w="3175" cap="rnd" algn="ctr">
              <a:solidFill>
                <a:schemeClr val="bg1"/>
              </a:solidFill>
              <a:round/>
              <a:headEnd/>
              <a:tailEnd/>
            </a:ln>
            <a:effectLst/>
          </p:spPr>
          <p:txBody>
            <a:bodyPr/>
            <a:lstStyle/>
            <a:p>
              <a:pPr defTabSz="685800">
                <a:spcBef>
                  <a:spcPct val="50000"/>
                </a:spcBef>
                <a:defRPr/>
              </a:pPr>
              <a:endParaRPr lang="en-US" sz="3000" dirty="0">
                <a:solidFill>
                  <a:prstClr val="black"/>
                </a:solidFill>
                <a:latin typeface="Calibri" panose="020F0502020204030204"/>
              </a:endParaRPr>
            </a:p>
          </p:txBody>
        </p:sp>
        <p:sp>
          <p:nvSpPr>
            <p:cNvPr id="1111" name="Oval 727"/>
            <p:cNvSpPr>
              <a:spLocks noChangeArrowheads="1"/>
            </p:cNvSpPr>
            <p:nvPr/>
          </p:nvSpPr>
          <p:spPr bwMode="auto">
            <a:xfrm>
              <a:off x="8845789" y="5626239"/>
              <a:ext cx="11186" cy="11031"/>
            </a:xfrm>
            <a:prstGeom prst="ellipse">
              <a:avLst/>
            </a:prstGeom>
            <a:solidFill>
              <a:schemeClr val="bg1">
                <a:lumMod val="75000"/>
              </a:schemeClr>
            </a:solidFill>
            <a:ln w="3175" cap="rnd" algn="ctr">
              <a:solidFill>
                <a:schemeClr val="bg1"/>
              </a:solidFill>
              <a:round/>
              <a:headEnd/>
              <a:tailEnd/>
            </a:ln>
            <a:effectLst/>
          </p:spPr>
          <p:txBody>
            <a:bodyPr/>
            <a:lstStyle/>
            <a:p>
              <a:pPr defTabSz="685800">
                <a:spcBef>
                  <a:spcPct val="50000"/>
                </a:spcBef>
                <a:defRPr/>
              </a:pPr>
              <a:endParaRPr lang="en-US" sz="3000" dirty="0">
                <a:solidFill>
                  <a:prstClr val="black"/>
                </a:solidFill>
                <a:latin typeface="Calibri" panose="020F0502020204030204"/>
              </a:endParaRPr>
            </a:p>
          </p:txBody>
        </p:sp>
        <p:sp>
          <p:nvSpPr>
            <p:cNvPr id="1112" name="Oval 728"/>
            <p:cNvSpPr>
              <a:spLocks noChangeArrowheads="1"/>
            </p:cNvSpPr>
            <p:nvPr/>
          </p:nvSpPr>
          <p:spPr bwMode="auto">
            <a:xfrm>
              <a:off x="8903955" y="5661538"/>
              <a:ext cx="13423" cy="13237"/>
            </a:xfrm>
            <a:prstGeom prst="ellipse">
              <a:avLst/>
            </a:prstGeom>
            <a:solidFill>
              <a:schemeClr val="bg1">
                <a:lumMod val="75000"/>
              </a:schemeClr>
            </a:solidFill>
            <a:ln w="3175" cap="rnd" algn="ctr">
              <a:solidFill>
                <a:schemeClr val="bg1"/>
              </a:solidFill>
              <a:round/>
              <a:headEnd/>
              <a:tailEnd/>
            </a:ln>
            <a:effectLst/>
          </p:spPr>
          <p:txBody>
            <a:bodyPr/>
            <a:lstStyle/>
            <a:p>
              <a:pPr defTabSz="685800">
                <a:spcBef>
                  <a:spcPct val="50000"/>
                </a:spcBef>
                <a:defRPr/>
              </a:pPr>
              <a:endParaRPr lang="en-US" sz="3000" dirty="0">
                <a:solidFill>
                  <a:prstClr val="black"/>
                </a:solidFill>
                <a:latin typeface="Calibri" panose="020F0502020204030204"/>
              </a:endParaRPr>
            </a:p>
          </p:txBody>
        </p:sp>
        <p:sp>
          <p:nvSpPr>
            <p:cNvPr id="1113" name="Oval 729"/>
            <p:cNvSpPr>
              <a:spLocks noChangeArrowheads="1"/>
            </p:cNvSpPr>
            <p:nvPr/>
          </p:nvSpPr>
          <p:spPr bwMode="auto">
            <a:xfrm>
              <a:off x="8903955" y="5701249"/>
              <a:ext cx="13423" cy="13237"/>
            </a:xfrm>
            <a:prstGeom prst="ellipse">
              <a:avLst/>
            </a:prstGeom>
            <a:solidFill>
              <a:schemeClr val="bg1">
                <a:lumMod val="75000"/>
              </a:schemeClr>
            </a:solidFill>
            <a:ln w="3175" cap="rnd" algn="ctr">
              <a:solidFill>
                <a:schemeClr val="bg1"/>
              </a:solidFill>
              <a:round/>
              <a:headEnd/>
              <a:tailEnd/>
            </a:ln>
            <a:effectLst/>
          </p:spPr>
          <p:txBody>
            <a:bodyPr/>
            <a:lstStyle/>
            <a:p>
              <a:pPr defTabSz="685800">
                <a:spcBef>
                  <a:spcPct val="50000"/>
                </a:spcBef>
                <a:defRPr/>
              </a:pPr>
              <a:endParaRPr lang="en-US" sz="3000" dirty="0">
                <a:solidFill>
                  <a:prstClr val="black"/>
                </a:solidFill>
                <a:latin typeface="Calibri" panose="020F0502020204030204"/>
              </a:endParaRPr>
            </a:p>
          </p:txBody>
        </p:sp>
        <p:sp>
          <p:nvSpPr>
            <p:cNvPr id="1114" name="Freeform 730"/>
            <p:cNvSpPr>
              <a:spLocks/>
            </p:cNvSpPr>
            <p:nvPr/>
          </p:nvSpPr>
          <p:spPr bwMode="auto">
            <a:xfrm>
              <a:off x="8700373" y="5765227"/>
              <a:ext cx="44744" cy="26474"/>
            </a:xfrm>
            <a:custGeom>
              <a:avLst/>
              <a:gdLst>
                <a:gd name="T0" fmla="*/ 0 w 46"/>
                <a:gd name="T1" fmla="*/ 0 h 32"/>
                <a:gd name="T2" fmla="*/ 0 w 46"/>
                <a:gd name="T3" fmla="*/ 0 h 32"/>
                <a:gd name="T4" fmla="*/ 0 w 46"/>
                <a:gd name="T5" fmla="*/ 0 h 32"/>
                <a:gd name="T6" fmla="*/ 0 w 46"/>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2">
                  <a:moveTo>
                    <a:pt x="0" y="0"/>
                  </a:moveTo>
                  <a:lnTo>
                    <a:pt x="30" y="31"/>
                  </a:lnTo>
                  <a:lnTo>
                    <a:pt x="45" y="31"/>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115" name="Freeform 731"/>
            <p:cNvSpPr>
              <a:spLocks/>
            </p:cNvSpPr>
            <p:nvPr/>
          </p:nvSpPr>
          <p:spPr bwMode="auto">
            <a:xfrm>
              <a:off x="8358087" y="5315169"/>
              <a:ext cx="156602" cy="169875"/>
            </a:xfrm>
            <a:custGeom>
              <a:avLst/>
              <a:gdLst>
                <a:gd name="T0" fmla="*/ 0 w 164"/>
                <a:gd name="T1" fmla="*/ 0 h 201"/>
                <a:gd name="T2" fmla="*/ 0 w 164"/>
                <a:gd name="T3" fmla="*/ 0 h 201"/>
                <a:gd name="T4" fmla="*/ 0 w 164"/>
                <a:gd name="T5" fmla="*/ 0 h 201"/>
                <a:gd name="T6" fmla="*/ 0 w 164"/>
                <a:gd name="T7" fmla="*/ 0 h 201"/>
                <a:gd name="T8" fmla="*/ 0 w 164"/>
                <a:gd name="T9" fmla="*/ 0 h 201"/>
                <a:gd name="T10" fmla="*/ 0 w 164"/>
                <a:gd name="T11" fmla="*/ 0 h 201"/>
                <a:gd name="T12" fmla="*/ 0 w 164"/>
                <a:gd name="T13" fmla="*/ 0 h 201"/>
                <a:gd name="T14" fmla="*/ 0 w 164"/>
                <a:gd name="T15" fmla="*/ 0 h 201"/>
                <a:gd name="T16" fmla="*/ 0 w 164"/>
                <a:gd name="T17" fmla="*/ 0 h 201"/>
                <a:gd name="T18" fmla="*/ 0 w 164"/>
                <a:gd name="T19" fmla="*/ 0 h 201"/>
                <a:gd name="T20" fmla="*/ 0 w 164"/>
                <a:gd name="T21" fmla="*/ 0 h 201"/>
                <a:gd name="T22" fmla="*/ 0 w 164"/>
                <a:gd name="T23" fmla="*/ 0 h 201"/>
                <a:gd name="T24" fmla="*/ 0 w 164"/>
                <a:gd name="T25" fmla="*/ 0 h 201"/>
                <a:gd name="T26" fmla="*/ 0 w 164"/>
                <a:gd name="T27" fmla="*/ 0 h 201"/>
                <a:gd name="T28" fmla="*/ 0 w 164"/>
                <a:gd name="T29" fmla="*/ 0 h 201"/>
                <a:gd name="T30" fmla="*/ 0 w 164"/>
                <a:gd name="T31" fmla="*/ 0 h 2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4" h="201">
                  <a:moveTo>
                    <a:pt x="0" y="0"/>
                  </a:moveTo>
                  <a:lnTo>
                    <a:pt x="0" y="154"/>
                  </a:lnTo>
                  <a:lnTo>
                    <a:pt x="30" y="154"/>
                  </a:lnTo>
                  <a:lnTo>
                    <a:pt x="15" y="138"/>
                  </a:lnTo>
                  <a:lnTo>
                    <a:pt x="44" y="138"/>
                  </a:lnTo>
                  <a:lnTo>
                    <a:pt x="74" y="138"/>
                  </a:lnTo>
                  <a:lnTo>
                    <a:pt x="104" y="185"/>
                  </a:lnTo>
                  <a:lnTo>
                    <a:pt x="133" y="200"/>
                  </a:lnTo>
                  <a:lnTo>
                    <a:pt x="163" y="200"/>
                  </a:lnTo>
                  <a:lnTo>
                    <a:pt x="119" y="154"/>
                  </a:lnTo>
                  <a:lnTo>
                    <a:pt x="104" y="138"/>
                  </a:lnTo>
                  <a:lnTo>
                    <a:pt x="89" y="108"/>
                  </a:lnTo>
                  <a:lnTo>
                    <a:pt x="104" y="108"/>
                  </a:lnTo>
                  <a:lnTo>
                    <a:pt x="104" y="92"/>
                  </a:lnTo>
                  <a:lnTo>
                    <a:pt x="74" y="62"/>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116" name="Freeform 732"/>
            <p:cNvSpPr>
              <a:spLocks/>
            </p:cNvSpPr>
            <p:nvPr/>
          </p:nvSpPr>
          <p:spPr bwMode="auto">
            <a:xfrm>
              <a:off x="8487843" y="5354880"/>
              <a:ext cx="58167" cy="39711"/>
            </a:xfrm>
            <a:custGeom>
              <a:avLst/>
              <a:gdLst>
                <a:gd name="T0" fmla="*/ 0 w 61"/>
                <a:gd name="T1" fmla="*/ 0 h 47"/>
                <a:gd name="T2" fmla="*/ 0 w 61"/>
                <a:gd name="T3" fmla="*/ 0 h 47"/>
                <a:gd name="T4" fmla="*/ 0 w 61"/>
                <a:gd name="T5" fmla="*/ 0 h 47"/>
                <a:gd name="T6" fmla="*/ 0 w 61"/>
                <a:gd name="T7" fmla="*/ 0 h 47"/>
                <a:gd name="T8" fmla="*/ 0 w 61"/>
                <a:gd name="T9" fmla="*/ 0 h 47"/>
                <a:gd name="T10" fmla="*/ 0 w 61"/>
                <a:gd name="T11" fmla="*/ 0 h 47"/>
                <a:gd name="T12" fmla="*/ 0 w 61"/>
                <a:gd name="T13" fmla="*/ 0 h 47"/>
                <a:gd name="T14" fmla="*/ 0 w 61"/>
                <a:gd name="T15" fmla="*/ 0 h 47"/>
                <a:gd name="T16" fmla="*/ 0 w 61"/>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47">
                  <a:moveTo>
                    <a:pt x="0" y="31"/>
                  </a:moveTo>
                  <a:lnTo>
                    <a:pt x="0" y="46"/>
                  </a:lnTo>
                  <a:lnTo>
                    <a:pt x="30" y="46"/>
                  </a:lnTo>
                  <a:lnTo>
                    <a:pt x="45" y="31"/>
                  </a:lnTo>
                  <a:lnTo>
                    <a:pt x="60" y="15"/>
                  </a:lnTo>
                  <a:lnTo>
                    <a:pt x="60" y="0"/>
                  </a:lnTo>
                  <a:lnTo>
                    <a:pt x="45" y="15"/>
                  </a:lnTo>
                  <a:lnTo>
                    <a:pt x="30" y="31"/>
                  </a:lnTo>
                  <a:lnTo>
                    <a:pt x="0"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117" name="Freeform 733"/>
            <p:cNvSpPr>
              <a:spLocks/>
            </p:cNvSpPr>
            <p:nvPr/>
          </p:nvSpPr>
          <p:spPr bwMode="auto">
            <a:xfrm>
              <a:off x="8530349" y="5315169"/>
              <a:ext cx="42506" cy="52948"/>
            </a:xfrm>
            <a:custGeom>
              <a:avLst/>
              <a:gdLst>
                <a:gd name="T0" fmla="*/ 0 w 46"/>
                <a:gd name="T1" fmla="*/ 0 h 63"/>
                <a:gd name="T2" fmla="*/ 0 w 46"/>
                <a:gd name="T3" fmla="*/ 0 h 63"/>
                <a:gd name="T4" fmla="*/ 0 w 46"/>
                <a:gd name="T5" fmla="*/ 0 h 63"/>
                <a:gd name="T6" fmla="*/ 0 w 46"/>
                <a:gd name="T7" fmla="*/ 0 h 63"/>
                <a:gd name="T8" fmla="*/ 0 w 46"/>
                <a:gd name="T9" fmla="*/ 0 h 63"/>
                <a:gd name="T10" fmla="*/ 0 w 46"/>
                <a:gd name="T11" fmla="*/ 0 h 63"/>
                <a:gd name="T12" fmla="*/ 0 w 46"/>
                <a:gd name="T13" fmla="*/ 0 h 63"/>
                <a:gd name="T14" fmla="*/ 0 w 46"/>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63">
                  <a:moveTo>
                    <a:pt x="0" y="0"/>
                  </a:moveTo>
                  <a:lnTo>
                    <a:pt x="0" y="31"/>
                  </a:lnTo>
                  <a:lnTo>
                    <a:pt x="30" y="31"/>
                  </a:lnTo>
                  <a:lnTo>
                    <a:pt x="30" y="47"/>
                  </a:lnTo>
                  <a:lnTo>
                    <a:pt x="45" y="62"/>
                  </a:lnTo>
                  <a:lnTo>
                    <a:pt x="45" y="47"/>
                  </a:lnTo>
                  <a:lnTo>
                    <a:pt x="30" y="31"/>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118" name="Oval 734"/>
            <p:cNvSpPr>
              <a:spLocks noChangeArrowheads="1"/>
            </p:cNvSpPr>
            <p:nvPr/>
          </p:nvSpPr>
          <p:spPr bwMode="auto">
            <a:xfrm>
              <a:off x="8431914" y="5048223"/>
              <a:ext cx="11186" cy="13237"/>
            </a:xfrm>
            <a:prstGeom prst="ellipse">
              <a:avLst/>
            </a:prstGeom>
            <a:solidFill>
              <a:schemeClr val="bg1">
                <a:lumMod val="75000"/>
              </a:schemeClr>
            </a:solidFill>
            <a:ln w="3175" cap="rnd" algn="ctr">
              <a:solidFill>
                <a:schemeClr val="bg1"/>
              </a:solidFill>
              <a:round/>
              <a:headEnd/>
              <a:tailEnd/>
            </a:ln>
            <a:effectLst/>
          </p:spPr>
          <p:txBody>
            <a:bodyPr/>
            <a:lstStyle/>
            <a:p>
              <a:pPr defTabSz="685800">
                <a:spcBef>
                  <a:spcPct val="50000"/>
                </a:spcBef>
                <a:defRPr/>
              </a:pPr>
              <a:endParaRPr lang="en-US" sz="3000" dirty="0">
                <a:solidFill>
                  <a:prstClr val="black"/>
                </a:solidFill>
                <a:latin typeface="Calibri" panose="020F0502020204030204"/>
              </a:endParaRPr>
            </a:p>
          </p:txBody>
        </p:sp>
        <p:sp>
          <p:nvSpPr>
            <p:cNvPr id="1119" name="Freeform 735"/>
            <p:cNvSpPr>
              <a:spLocks/>
            </p:cNvSpPr>
            <p:nvPr/>
          </p:nvSpPr>
          <p:spPr bwMode="auto">
            <a:xfrm>
              <a:off x="8646681" y="5416653"/>
              <a:ext cx="13423" cy="28680"/>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0"/>
                  </a:moveTo>
                  <a:lnTo>
                    <a:pt x="16" y="31"/>
                  </a:lnTo>
                  <a:lnTo>
                    <a:pt x="16"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120" name="Freeform 736"/>
            <p:cNvSpPr>
              <a:spLocks/>
            </p:cNvSpPr>
            <p:nvPr/>
          </p:nvSpPr>
          <p:spPr bwMode="auto">
            <a:xfrm>
              <a:off x="8631022" y="5392385"/>
              <a:ext cx="29083" cy="15443"/>
            </a:xfrm>
            <a:custGeom>
              <a:avLst/>
              <a:gdLst>
                <a:gd name="T0" fmla="*/ 0 w 31"/>
                <a:gd name="T1" fmla="*/ 0 h 17"/>
                <a:gd name="T2" fmla="*/ 0 w 31"/>
                <a:gd name="T3" fmla="*/ 0 h 17"/>
                <a:gd name="T4" fmla="*/ 0 w 31"/>
                <a:gd name="T5" fmla="*/ 0 h 17"/>
                <a:gd name="T6" fmla="*/ 0 w 3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17">
                  <a:moveTo>
                    <a:pt x="0" y="0"/>
                  </a:moveTo>
                  <a:lnTo>
                    <a:pt x="15" y="16"/>
                  </a:lnTo>
                  <a:lnTo>
                    <a:pt x="30"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121" name="Freeform 737"/>
            <p:cNvSpPr>
              <a:spLocks/>
            </p:cNvSpPr>
            <p:nvPr/>
          </p:nvSpPr>
          <p:spPr bwMode="auto">
            <a:xfrm>
              <a:off x="8673528" y="5443127"/>
              <a:ext cx="17897" cy="1544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16"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122" name="Freeform 738"/>
            <p:cNvSpPr>
              <a:spLocks/>
            </p:cNvSpPr>
            <p:nvPr/>
          </p:nvSpPr>
          <p:spPr bwMode="auto">
            <a:xfrm>
              <a:off x="8686951" y="5416653"/>
              <a:ext cx="17897" cy="1544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defTabSz="685800">
                <a:defRPr/>
              </a:pPr>
              <a:endParaRPr lang="en-GB" sz="1350" dirty="0">
                <a:solidFill>
                  <a:prstClr val="black"/>
                </a:solidFill>
                <a:latin typeface="Calibri" panose="020F0502020204030204"/>
              </a:endParaRPr>
            </a:p>
          </p:txBody>
        </p:sp>
        <p:sp>
          <p:nvSpPr>
            <p:cNvPr id="1123" name="Line 739"/>
            <p:cNvSpPr>
              <a:spLocks noChangeShapeType="1"/>
            </p:cNvSpPr>
            <p:nvPr/>
          </p:nvSpPr>
          <p:spPr bwMode="auto">
            <a:xfrm>
              <a:off x="8700373" y="5456364"/>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en-GB" sz="1350" dirty="0">
                <a:solidFill>
                  <a:prstClr val="black"/>
                </a:solidFill>
                <a:latin typeface="Calibri" panose="020F0502020204030204"/>
              </a:endParaRPr>
            </a:p>
          </p:txBody>
        </p:sp>
        <p:sp>
          <p:nvSpPr>
            <p:cNvPr id="1124" name="Oval 740"/>
            <p:cNvSpPr>
              <a:spLocks noChangeArrowheads="1"/>
            </p:cNvSpPr>
            <p:nvPr/>
          </p:nvSpPr>
          <p:spPr bwMode="auto">
            <a:xfrm>
              <a:off x="8731693" y="5277664"/>
              <a:ext cx="13423" cy="13237"/>
            </a:xfrm>
            <a:prstGeom prst="ellipse">
              <a:avLst/>
            </a:prstGeom>
            <a:solidFill>
              <a:schemeClr val="bg1">
                <a:lumMod val="75000"/>
              </a:schemeClr>
            </a:solidFill>
            <a:ln w="3175" cap="rnd" algn="ctr">
              <a:solidFill>
                <a:schemeClr val="bg1"/>
              </a:solidFill>
              <a:round/>
              <a:headEnd/>
              <a:tailEnd/>
            </a:ln>
            <a:effectLst/>
          </p:spPr>
          <p:txBody>
            <a:bodyPr/>
            <a:lstStyle/>
            <a:p>
              <a:pPr defTabSz="685800">
                <a:spcBef>
                  <a:spcPct val="50000"/>
                </a:spcBef>
                <a:defRPr/>
              </a:pPr>
              <a:endParaRPr lang="en-US" sz="3000" dirty="0">
                <a:solidFill>
                  <a:prstClr val="black"/>
                </a:solidFill>
                <a:latin typeface="Calibri" panose="020F0502020204030204"/>
              </a:endParaRPr>
            </a:p>
          </p:txBody>
        </p:sp>
        <p:sp>
          <p:nvSpPr>
            <p:cNvPr id="1125" name="Oval 741"/>
            <p:cNvSpPr>
              <a:spLocks noChangeArrowheads="1"/>
            </p:cNvSpPr>
            <p:nvPr/>
          </p:nvSpPr>
          <p:spPr bwMode="auto">
            <a:xfrm>
              <a:off x="8903955" y="5443127"/>
              <a:ext cx="0" cy="13237"/>
            </a:xfrm>
            <a:prstGeom prst="ellipse">
              <a:avLst/>
            </a:prstGeom>
            <a:solidFill>
              <a:schemeClr val="bg1">
                <a:lumMod val="75000"/>
              </a:schemeClr>
            </a:solidFill>
            <a:ln w="3175" cap="rnd" algn="ctr">
              <a:solidFill>
                <a:schemeClr val="bg1"/>
              </a:solidFill>
              <a:round/>
              <a:headEnd/>
              <a:tailEnd/>
            </a:ln>
            <a:effectLst/>
          </p:spPr>
          <p:txBody>
            <a:bodyPr/>
            <a:lstStyle/>
            <a:p>
              <a:pPr defTabSz="685800">
                <a:spcBef>
                  <a:spcPct val="50000"/>
                </a:spcBef>
                <a:defRPr/>
              </a:pPr>
              <a:endParaRPr lang="en-US" sz="3000" dirty="0">
                <a:solidFill>
                  <a:prstClr val="black"/>
                </a:solidFill>
                <a:latin typeface="Calibri" panose="020F0502020204030204"/>
              </a:endParaRPr>
            </a:p>
          </p:txBody>
        </p:sp>
        <p:sp>
          <p:nvSpPr>
            <p:cNvPr id="1126" name="Oval 742"/>
            <p:cNvSpPr>
              <a:spLocks noChangeArrowheads="1"/>
            </p:cNvSpPr>
            <p:nvPr/>
          </p:nvSpPr>
          <p:spPr bwMode="auto">
            <a:xfrm>
              <a:off x="8745116" y="5125439"/>
              <a:ext cx="0" cy="11031"/>
            </a:xfrm>
            <a:prstGeom prst="ellipse">
              <a:avLst/>
            </a:prstGeom>
            <a:solidFill>
              <a:schemeClr val="bg1">
                <a:lumMod val="75000"/>
              </a:schemeClr>
            </a:solidFill>
            <a:ln w="3175" cap="rnd" algn="ctr">
              <a:solidFill>
                <a:schemeClr val="bg1"/>
              </a:solidFill>
              <a:round/>
              <a:headEnd/>
              <a:tailEnd/>
            </a:ln>
            <a:effectLst/>
          </p:spPr>
          <p:txBody>
            <a:bodyPr/>
            <a:lstStyle/>
            <a:p>
              <a:pPr defTabSz="685800">
                <a:spcBef>
                  <a:spcPct val="50000"/>
                </a:spcBef>
                <a:defRPr/>
              </a:pPr>
              <a:endParaRPr lang="en-US" sz="3000" dirty="0">
                <a:solidFill>
                  <a:prstClr val="black"/>
                </a:solidFill>
                <a:latin typeface="Calibri" panose="020F0502020204030204"/>
              </a:endParaRPr>
            </a:p>
          </p:txBody>
        </p:sp>
        <p:sp>
          <p:nvSpPr>
            <p:cNvPr id="1127" name="Oval 743"/>
            <p:cNvSpPr>
              <a:spLocks noChangeArrowheads="1"/>
            </p:cNvSpPr>
            <p:nvPr/>
          </p:nvSpPr>
          <p:spPr bwMode="auto">
            <a:xfrm>
              <a:off x="8803283" y="5381355"/>
              <a:ext cx="13423" cy="11031"/>
            </a:xfrm>
            <a:prstGeom prst="ellipse">
              <a:avLst/>
            </a:prstGeom>
            <a:solidFill>
              <a:schemeClr val="bg1">
                <a:lumMod val="75000"/>
              </a:schemeClr>
            </a:solidFill>
            <a:ln w="3175" cap="rnd" algn="ctr">
              <a:solidFill>
                <a:schemeClr val="bg1"/>
              </a:solidFill>
              <a:round/>
              <a:headEnd/>
              <a:tailEnd/>
            </a:ln>
            <a:effectLst/>
          </p:spPr>
          <p:txBody>
            <a:bodyPr/>
            <a:lstStyle/>
            <a:p>
              <a:pPr defTabSz="685800">
                <a:spcBef>
                  <a:spcPct val="50000"/>
                </a:spcBef>
                <a:defRPr/>
              </a:pPr>
              <a:endParaRPr lang="en-US" sz="3000" dirty="0">
                <a:solidFill>
                  <a:prstClr val="black"/>
                </a:solidFill>
                <a:latin typeface="Calibri" panose="020F0502020204030204"/>
              </a:endParaRPr>
            </a:p>
          </p:txBody>
        </p:sp>
        <p:sp>
          <p:nvSpPr>
            <p:cNvPr id="1128" name="Oval 744"/>
            <p:cNvSpPr>
              <a:spLocks noChangeArrowheads="1"/>
            </p:cNvSpPr>
            <p:nvPr/>
          </p:nvSpPr>
          <p:spPr bwMode="auto">
            <a:xfrm>
              <a:off x="8903955" y="5394591"/>
              <a:ext cx="0" cy="8825"/>
            </a:xfrm>
            <a:prstGeom prst="ellipse">
              <a:avLst/>
            </a:prstGeom>
            <a:solidFill>
              <a:schemeClr val="bg1">
                <a:lumMod val="75000"/>
              </a:schemeClr>
            </a:solidFill>
            <a:ln w="3175" cap="rnd" algn="ctr">
              <a:solidFill>
                <a:schemeClr val="bg1"/>
              </a:solidFill>
              <a:round/>
              <a:headEnd/>
              <a:tailEnd/>
            </a:ln>
            <a:effectLst/>
          </p:spPr>
          <p:txBody>
            <a:bodyPr/>
            <a:lstStyle/>
            <a:p>
              <a:pPr defTabSz="685800">
                <a:spcBef>
                  <a:spcPct val="50000"/>
                </a:spcBef>
                <a:defRPr/>
              </a:pPr>
              <a:endParaRPr lang="en-US" sz="3000" dirty="0">
                <a:solidFill>
                  <a:prstClr val="black"/>
                </a:solidFill>
                <a:latin typeface="Calibri" panose="020F0502020204030204"/>
              </a:endParaRPr>
            </a:p>
          </p:txBody>
        </p:sp>
        <p:sp>
          <p:nvSpPr>
            <p:cNvPr id="1129" name="Oval 745"/>
            <p:cNvSpPr>
              <a:spLocks noChangeArrowheads="1"/>
            </p:cNvSpPr>
            <p:nvPr/>
          </p:nvSpPr>
          <p:spPr bwMode="auto">
            <a:xfrm>
              <a:off x="8903955" y="5482838"/>
              <a:ext cx="13423" cy="13237"/>
            </a:xfrm>
            <a:prstGeom prst="ellipse">
              <a:avLst/>
            </a:prstGeom>
            <a:solidFill>
              <a:schemeClr val="bg1">
                <a:lumMod val="75000"/>
              </a:schemeClr>
            </a:solidFill>
            <a:ln w="3175" cap="rnd" algn="ctr">
              <a:solidFill>
                <a:schemeClr val="bg1"/>
              </a:solidFill>
              <a:round/>
              <a:headEnd/>
              <a:tailEnd/>
            </a:ln>
            <a:effectLst/>
          </p:spPr>
          <p:txBody>
            <a:bodyPr/>
            <a:lstStyle/>
            <a:p>
              <a:pPr defTabSz="685800">
                <a:spcBef>
                  <a:spcPct val="50000"/>
                </a:spcBef>
                <a:defRPr/>
              </a:pPr>
              <a:endParaRPr lang="en-US" sz="3000" dirty="0">
                <a:solidFill>
                  <a:prstClr val="black"/>
                </a:solidFill>
                <a:latin typeface="Calibri" panose="020F0502020204030204"/>
              </a:endParaRPr>
            </a:p>
          </p:txBody>
        </p:sp>
        <p:sp>
          <p:nvSpPr>
            <p:cNvPr id="1130" name="Oval 746"/>
            <p:cNvSpPr>
              <a:spLocks noChangeArrowheads="1"/>
            </p:cNvSpPr>
            <p:nvPr/>
          </p:nvSpPr>
          <p:spPr bwMode="auto">
            <a:xfrm>
              <a:off x="8903955" y="5520343"/>
              <a:ext cx="13423" cy="13237"/>
            </a:xfrm>
            <a:prstGeom prst="ellipse">
              <a:avLst/>
            </a:prstGeom>
            <a:solidFill>
              <a:schemeClr val="bg1">
                <a:lumMod val="75000"/>
              </a:schemeClr>
            </a:solidFill>
            <a:ln w="3175" cap="rnd" algn="ctr">
              <a:solidFill>
                <a:schemeClr val="bg1"/>
              </a:solidFill>
              <a:round/>
              <a:headEnd/>
              <a:tailEnd/>
            </a:ln>
            <a:effectLst/>
          </p:spPr>
          <p:txBody>
            <a:bodyPr/>
            <a:lstStyle/>
            <a:p>
              <a:pPr defTabSz="685800">
                <a:spcBef>
                  <a:spcPct val="50000"/>
                </a:spcBef>
                <a:defRPr/>
              </a:pPr>
              <a:endParaRPr lang="en-US" sz="3000" dirty="0">
                <a:solidFill>
                  <a:prstClr val="black"/>
                </a:solidFill>
                <a:latin typeface="Calibri" panose="020F0502020204030204"/>
              </a:endParaRPr>
            </a:p>
          </p:txBody>
        </p:sp>
      </p:grpSp>
      <p:sp>
        <p:nvSpPr>
          <p:cNvPr id="10" name="TextBox 9">
            <a:extLst>
              <a:ext uri="{FF2B5EF4-FFF2-40B4-BE49-F238E27FC236}">
                <a16:creationId xmlns:a16="http://schemas.microsoft.com/office/drawing/2014/main" id="{9DE2EA87-BFBC-B683-EEC8-1E5DEB4D1CCC}"/>
              </a:ext>
            </a:extLst>
          </p:cNvPr>
          <p:cNvSpPr txBox="1"/>
          <p:nvPr/>
        </p:nvSpPr>
        <p:spPr>
          <a:xfrm>
            <a:off x="435511" y="1615269"/>
            <a:ext cx="11086585" cy="646331"/>
          </a:xfrm>
          <a:prstGeom prst="rect">
            <a:avLst/>
          </a:prstGeom>
          <a:noFill/>
          <a:ln w="28575">
            <a:noFill/>
          </a:ln>
        </p:spPr>
        <p:txBody>
          <a:bodyPr wrap="square" rtlCol="0">
            <a:spAutoFit/>
          </a:bodyPr>
          <a:lstStyle/>
          <a:p>
            <a:r>
              <a:rPr lang="en-US" b="1" dirty="0">
                <a:solidFill>
                  <a:srgbClr val="323E4F"/>
                </a:solidFill>
                <a:latin typeface="Open Sans" panose="020B0606030504020204" pitchFamily="34" charset="0"/>
                <a:ea typeface="Open Sans" panose="020B0606030504020204" pitchFamily="34" charset="0"/>
                <a:cs typeface="Open Sans" panose="020B0606030504020204" pitchFamily="34" charset="0"/>
              </a:rPr>
              <a:t>More than 3 billion children have been immunized. </a:t>
            </a:r>
          </a:p>
          <a:p>
            <a:r>
              <a:rPr lang="en-US" b="1" dirty="0">
                <a:solidFill>
                  <a:srgbClr val="323E4F"/>
                </a:solidFill>
                <a:latin typeface="Open Sans" panose="020B0606030504020204" pitchFamily="34" charset="0"/>
                <a:ea typeface="Open Sans" panose="020B0606030504020204" pitchFamily="34" charset="0"/>
                <a:cs typeface="Open Sans" panose="020B0606030504020204" pitchFamily="34" charset="0"/>
              </a:rPr>
              <a:t>More than 20 million people who would otherwise be paralyzed are able to walk.</a:t>
            </a:r>
          </a:p>
        </p:txBody>
      </p:sp>
      <p:sp>
        <p:nvSpPr>
          <p:cNvPr id="14" name="Title 2">
            <a:extLst>
              <a:ext uri="{FF2B5EF4-FFF2-40B4-BE49-F238E27FC236}">
                <a16:creationId xmlns:a16="http://schemas.microsoft.com/office/drawing/2014/main" id="{657C5205-BE4C-5003-9191-705873B5B0C6}"/>
              </a:ext>
            </a:extLst>
          </p:cNvPr>
          <p:cNvSpPr>
            <a:spLocks noGrp="1"/>
          </p:cNvSpPr>
          <p:nvPr>
            <p:ph type="title"/>
          </p:nvPr>
        </p:nvSpPr>
        <p:spPr>
          <a:xfrm>
            <a:off x="435511" y="550314"/>
            <a:ext cx="12103099" cy="1139926"/>
          </a:xfrm>
        </p:spPr>
        <p:txBody>
          <a:bodyPr vert="horz" lIns="91440" tIns="45720" rIns="91440" bIns="45720" rtlCol="0" anchor="ctr">
            <a:normAutofit/>
          </a:bodyPr>
          <a:lstStyle/>
          <a:p>
            <a:pPr>
              <a:lnSpc>
                <a:spcPts val="3760"/>
              </a:lnSpc>
            </a:pPr>
            <a:r>
              <a:rPr lang="en-US" sz="4800" dirty="0">
                <a:solidFill>
                  <a:srgbClr val="A05CBF"/>
                </a:solidFill>
                <a:latin typeface="Open Sans Extrabold" panose="020B0606030504020204" pitchFamily="34" charset="0"/>
                <a:ea typeface="Open Sans Extrabold" panose="020B0606030504020204" pitchFamily="34" charset="0"/>
                <a:cs typeface="Open Sans Extrabold" panose="020B0606030504020204" pitchFamily="34" charset="0"/>
              </a:rPr>
              <a:t>OUR PROGRESS</a:t>
            </a:r>
            <a:r>
              <a:rPr lang="en-US" sz="4800" dirty="0">
                <a:solidFill>
                  <a:srgbClr val="F7A81B"/>
                </a:solidFill>
                <a:latin typeface="Open Sans Extrabold" panose="020B0606030504020204" pitchFamily="34" charset="0"/>
                <a:ea typeface="Open Sans Extrabold" panose="020B0606030504020204" pitchFamily="34" charset="0"/>
                <a:cs typeface="Open Sans Extrabold" panose="020B0606030504020204" pitchFamily="34" charset="0"/>
              </a:rPr>
              <a:t> against </a:t>
            </a:r>
            <a:br>
              <a:rPr lang="en-US" sz="4800" dirty="0">
                <a:solidFill>
                  <a:srgbClr val="F7A81B"/>
                </a:solidFill>
                <a:latin typeface="Open Sans Extrabold" panose="020B0606030504020204" pitchFamily="34" charset="0"/>
                <a:ea typeface="Open Sans Extrabold" panose="020B0606030504020204" pitchFamily="34" charset="0"/>
                <a:cs typeface="Open Sans Extrabold" panose="020B0606030504020204" pitchFamily="34" charset="0"/>
              </a:rPr>
            </a:br>
            <a:r>
              <a:rPr lang="en-US" sz="4800" dirty="0">
                <a:solidFill>
                  <a:srgbClr val="F7A81B"/>
                </a:solidFill>
                <a:latin typeface="Open Sans Extrabold" panose="020B0606030504020204" pitchFamily="34" charset="0"/>
                <a:ea typeface="Open Sans Extrabold" panose="020B0606030504020204" pitchFamily="34" charset="0"/>
                <a:cs typeface="Open Sans Extrabold" panose="020B0606030504020204" pitchFamily="34" charset="0"/>
              </a:rPr>
              <a:t>wild poliovirus</a:t>
            </a:r>
          </a:p>
        </p:txBody>
      </p:sp>
      <p:sp>
        <p:nvSpPr>
          <p:cNvPr id="18" name="TextBox 17">
            <a:extLst>
              <a:ext uri="{FF2B5EF4-FFF2-40B4-BE49-F238E27FC236}">
                <a16:creationId xmlns:a16="http://schemas.microsoft.com/office/drawing/2014/main" id="{ECC5AADD-9380-046C-13C0-3C3D053D6351}"/>
              </a:ext>
            </a:extLst>
          </p:cNvPr>
          <p:cNvSpPr txBox="1"/>
          <p:nvPr/>
        </p:nvSpPr>
        <p:spPr>
          <a:xfrm>
            <a:off x="1300442" y="5687357"/>
            <a:ext cx="3695230" cy="1015663"/>
          </a:xfrm>
          <a:prstGeom prst="rect">
            <a:avLst/>
          </a:prstGeom>
          <a:noFill/>
        </p:spPr>
        <p:txBody>
          <a:bodyPr wrap="square" rtlCol="0">
            <a:spAutoFit/>
          </a:bodyPr>
          <a:lstStyle/>
          <a:p>
            <a:pPr algn="ctr"/>
            <a:r>
              <a:rPr lang="en-US" sz="2400" b="1" dirty="0">
                <a:solidFill>
                  <a:srgbClr val="F7A81B"/>
                </a:solidFill>
                <a:latin typeface="Open Sans" panose="020B0606030504020204" pitchFamily="34" charset="0"/>
                <a:ea typeface="Open Sans" panose="020B0606030504020204" pitchFamily="34" charset="0"/>
                <a:cs typeface="Open Sans" panose="020B0606030504020204" pitchFamily="34" charset="0"/>
              </a:rPr>
              <a:t>1988</a:t>
            </a:r>
          </a:p>
          <a:p>
            <a:pPr algn="ctr"/>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350,000 cases in 125 countries</a:t>
            </a:r>
          </a:p>
          <a:p>
            <a:endParaRPr lang="en-US" dirty="0"/>
          </a:p>
        </p:txBody>
      </p:sp>
      <p:sp>
        <p:nvSpPr>
          <p:cNvPr id="388" name="TextBox 387">
            <a:extLst>
              <a:ext uri="{FF2B5EF4-FFF2-40B4-BE49-F238E27FC236}">
                <a16:creationId xmlns:a16="http://schemas.microsoft.com/office/drawing/2014/main" id="{80DF3F03-9D0C-3E60-B2A4-92F3528E2330}"/>
              </a:ext>
            </a:extLst>
          </p:cNvPr>
          <p:cNvSpPr txBox="1"/>
          <p:nvPr/>
        </p:nvSpPr>
        <p:spPr>
          <a:xfrm>
            <a:off x="7598454" y="5655995"/>
            <a:ext cx="2869703" cy="1015663"/>
          </a:xfrm>
          <a:prstGeom prst="rect">
            <a:avLst/>
          </a:prstGeom>
          <a:noFill/>
        </p:spPr>
        <p:txBody>
          <a:bodyPr wrap="square" rtlCol="0">
            <a:spAutoFit/>
          </a:bodyPr>
          <a:lstStyle/>
          <a:p>
            <a:pPr algn="ctr"/>
            <a:r>
              <a:rPr lang="en-US" sz="2400" b="1" dirty="0">
                <a:solidFill>
                  <a:srgbClr val="F7A81B"/>
                </a:solidFill>
                <a:latin typeface="Open Sans" panose="020B0606030504020204" pitchFamily="34" charset="0"/>
                <a:ea typeface="Open Sans" panose="020B0606030504020204" pitchFamily="34" charset="0"/>
                <a:cs typeface="Open Sans" panose="020B0606030504020204" pitchFamily="34" charset="0"/>
              </a:rPr>
              <a:t>2024</a:t>
            </a:r>
          </a:p>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99</a:t>
            </a:r>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cases in</a:t>
            </a: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 countries</a:t>
            </a:r>
          </a:p>
          <a:p>
            <a:endParaRPr lang="en-US" dirty="0"/>
          </a:p>
        </p:txBody>
      </p:sp>
    </p:spTree>
    <p:custDataLst>
      <p:tags r:id="rId1"/>
    </p:custDataLst>
    <p:extLst>
      <p:ext uri="{BB962C8B-B14F-4D97-AF65-F5344CB8AC3E}">
        <p14:creationId xmlns:p14="http://schemas.microsoft.com/office/powerpoint/2010/main" val="49729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88"/>
                                        </p:tgtEl>
                                        <p:attrNameLst>
                                          <p:attrName>style.visibility</p:attrName>
                                        </p:attrNameLst>
                                      </p:cBhvr>
                                      <p:to>
                                        <p:strVal val="visible"/>
                                      </p:to>
                                    </p:set>
                                    <p:animEffect transition="in" filter="fade">
                                      <p:cBhvr>
                                        <p:cTn id="15" dur="1000"/>
                                        <p:tgtEl>
                                          <p:spTgt spid="388"/>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761"/>
                                        </p:tgtEl>
                                        <p:attrNameLst>
                                          <p:attrName>style.visibility</p:attrName>
                                        </p:attrNameLst>
                                      </p:cBhvr>
                                      <p:to>
                                        <p:strVal val="visible"/>
                                      </p:to>
                                    </p:set>
                                    <p:animEffect transition="in" filter="fade">
                                      <p:cBhvr>
                                        <p:cTn id="19" dur="1000"/>
                                        <p:tgtEl>
                                          <p:spTgt spid="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8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40860A-E08C-6AF2-5076-A435CEBD979C}"/>
              </a:ext>
            </a:extLst>
          </p:cNvPr>
          <p:cNvSpPr/>
          <p:nvPr/>
        </p:nvSpPr>
        <p:spPr>
          <a:xfrm>
            <a:off x="0" y="3186545"/>
            <a:ext cx="12192000" cy="3671455"/>
          </a:xfrm>
          <a:prstGeom prst="rect">
            <a:avLst/>
          </a:prstGeom>
          <a:solidFill>
            <a:srgbClr val="FFD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28E26AA8-EEFD-6584-F087-17364EBB0F8C}"/>
              </a:ext>
            </a:extLst>
          </p:cNvPr>
          <p:cNvSpPr>
            <a:spLocks/>
          </p:cNvSpPr>
          <p:nvPr/>
        </p:nvSpPr>
        <p:spPr>
          <a:xfrm>
            <a:off x="9594982" y="2133600"/>
            <a:ext cx="267571" cy="230779"/>
          </a:xfrm>
          <a:prstGeom prst="rect">
            <a:avLst/>
          </a:prstGeom>
        </p:spPr>
        <p:txBody>
          <a:bodyPr/>
          <a:lstStyle/>
          <a:p>
            <a:pPr algn="r" defTabSz="576072">
              <a:spcAft>
                <a:spcPts val="600"/>
              </a:spcAft>
              <a:defRPr/>
            </a:pPr>
            <a:fld id="{97A94E25-127B-4C48-AF96-44BA7B823777}" type="slidenum">
              <a:rPr lang="en-US" sz="756" kern="1200">
                <a:solidFill>
                  <a:prstClr val="black"/>
                </a:solidFill>
                <a:latin typeface="Arial" panose="020B0604020202020204"/>
                <a:ea typeface="+mn-ea"/>
                <a:cs typeface="+mn-cs"/>
              </a:rPr>
              <a:pPr algn="r" defTabSz="576072">
                <a:spcAft>
                  <a:spcPts val="600"/>
                </a:spcAft>
                <a:defRPr/>
              </a:pPr>
              <a:t>6</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293BFFAD-CAAE-F17E-DD51-9687B049AD5D}"/>
              </a:ext>
            </a:extLst>
          </p:cNvPr>
          <p:cNvSpPr txBox="1"/>
          <p:nvPr/>
        </p:nvSpPr>
        <p:spPr>
          <a:xfrm>
            <a:off x="1506617" y="5187844"/>
            <a:ext cx="2061582" cy="830997"/>
          </a:xfrm>
          <a:prstGeom prst="rect">
            <a:avLst/>
          </a:prstGeom>
          <a:noFill/>
        </p:spPr>
        <p:txBody>
          <a:bodyPr wrap="square" rtlCol="0">
            <a:spAutoFit/>
          </a:bodyPr>
          <a:lstStyle/>
          <a:p>
            <a:pPr algn="ctr" defTabSz="576072">
              <a:spcAft>
                <a:spcPts val="600"/>
              </a:spcAft>
            </a:pPr>
            <a:r>
              <a:rPr lang="en-US" sz="1600" b="1" kern="1200" dirty="0">
                <a:solidFill>
                  <a:srgbClr val="555555"/>
                </a:solidFill>
                <a:latin typeface="Open Sans" panose="020B0606030504020204" pitchFamily="34" charset="0"/>
                <a:ea typeface="Open Sans" panose="020B0606030504020204" pitchFamily="34" charset="0"/>
                <a:cs typeface="Open Sans" panose="020B0606030504020204" pitchFamily="34" charset="0"/>
              </a:rPr>
              <a:t>Circulating in Afghanistan and Pakistan</a:t>
            </a:r>
            <a:endPar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 name="Oval 34">
            <a:extLst>
              <a:ext uri="{FF2B5EF4-FFF2-40B4-BE49-F238E27FC236}">
                <a16:creationId xmlns:a16="http://schemas.microsoft.com/office/drawing/2014/main" id="{42ADF5DC-0A61-078D-63D6-9044C422795B}"/>
              </a:ext>
            </a:extLst>
          </p:cNvPr>
          <p:cNvSpPr/>
          <p:nvPr/>
        </p:nvSpPr>
        <p:spPr>
          <a:xfrm>
            <a:off x="1228268" y="1892482"/>
            <a:ext cx="2628900" cy="26289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26254322-29F4-FFAA-1026-760FB8701AFB}"/>
              </a:ext>
            </a:extLst>
          </p:cNvPr>
          <p:cNvGrpSpPr>
            <a:grpSpLocks/>
          </p:cNvGrpSpPr>
          <p:nvPr/>
        </p:nvGrpSpPr>
        <p:grpSpPr>
          <a:xfrm>
            <a:off x="987431" y="1260899"/>
            <a:ext cx="10004455" cy="3972699"/>
            <a:chOff x="2536208" y="2599259"/>
            <a:chExt cx="6896153" cy="2738414"/>
          </a:xfrm>
        </p:grpSpPr>
        <p:pic>
          <p:nvPicPr>
            <p:cNvPr id="9" name="Picture 8" descr="A purple virus with orange dots&#10;&#10;Description automatically generated">
              <a:extLst>
                <a:ext uri="{FF2B5EF4-FFF2-40B4-BE49-F238E27FC236}">
                  <a16:creationId xmlns:a16="http://schemas.microsoft.com/office/drawing/2014/main" id="{03B5A3FF-5323-0FD4-C8F5-FBD5D6E5DA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36208" y="2599259"/>
              <a:ext cx="2179445" cy="2671980"/>
            </a:xfrm>
            <a:prstGeom prst="rect">
              <a:avLst/>
            </a:prstGeom>
          </p:spPr>
        </p:pic>
        <p:pic>
          <p:nvPicPr>
            <p:cNvPr id="13" name="Picture 12" descr="A sign with a purple virus&#10;&#10;Description automatically generated">
              <a:extLst>
                <a:ext uri="{FF2B5EF4-FFF2-40B4-BE49-F238E27FC236}">
                  <a16:creationId xmlns:a16="http://schemas.microsoft.com/office/drawing/2014/main" id="{1A8001B3-527C-4D35-1BF4-91637A289F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52916" y="2665693"/>
              <a:ext cx="2179445" cy="2671980"/>
            </a:xfrm>
            <a:prstGeom prst="rect">
              <a:avLst/>
            </a:prstGeom>
          </p:spPr>
        </p:pic>
        <p:pic>
          <p:nvPicPr>
            <p:cNvPr id="16" name="Picture 15" descr="A sign with a purple virus&#10;&#10;Description automatically generated">
              <a:extLst>
                <a:ext uri="{FF2B5EF4-FFF2-40B4-BE49-F238E27FC236}">
                  <a16:creationId xmlns:a16="http://schemas.microsoft.com/office/drawing/2014/main" id="{79DA9CFC-79A0-A19E-2536-68073CA493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94563" y="2646464"/>
              <a:ext cx="2179445" cy="2671980"/>
            </a:xfrm>
            <a:prstGeom prst="rect">
              <a:avLst/>
            </a:prstGeom>
          </p:spPr>
        </p:pic>
      </p:grpSp>
      <p:sp>
        <p:nvSpPr>
          <p:cNvPr id="20" name="Title 2">
            <a:extLst>
              <a:ext uri="{FF2B5EF4-FFF2-40B4-BE49-F238E27FC236}">
                <a16:creationId xmlns:a16="http://schemas.microsoft.com/office/drawing/2014/main" id="{FBCD5074-C9DF-7854-6CB0-7BCBF18A4C06}"/>
              </a:ext>
            </a:extLst>
          </p:cNvPr>
          <p:cNvSpPr txBox="1">
            <a:spLocks/>
          </p:cNvSpPr>
          <p:nvPr/>
        </p:nvSpPr>
        <p:spPr>
          <a:xfrm>
            <a:off x="660853" y="4052787"/>
            <a:ext cx="3822189" cy="1899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cap="all" baseline="0">
                <a:solidFill>
                  <a:schemeClr val="bg1"/>
                </a:solidFill>
                <a:latin typeface="+mj-lt"/>
                <a:ea typeface="+mj-ea"/>
                <a:cs typeface="+mj-cs"/>
              </a:defRPr>
            </a:lvl1pPr>
          </a:lstStyle>
          <a:p>
            <a:pPr algn="ctr">
              <a:lnSpc>
                <a:spcPts val="3760"/>
              </a:lnSpc>
            </a:pPr>
            <a:r>
              <a:rPr lang="en-US" sz="2800" dirty="0">
                <a:solidFill>
                  <a:srgbClr val="A05CBF"/>
                </a:solidFill>
                <a:latin typeface="Open Sans Extrabold" panose="020B0606030504020204" pitchFamily="34" charset="0"/>
                <a:ea typeface="Open Sans Extrabold" panose="020B0606030504020204" pitchFamily="34" charset="0"/>
                <a:cs typeface="Open Sans Extrabold" panose="020B0606030504020204" pitchFamily="34" charset="0"/>
              </a:rPr>
              <a:t>TYPE 1</a:t>
            </a:r>
            <a:endParaRPr lang="en-US" sz="2800" dirty="0">
              <a:solidFill>
                <a:srgbClr val="F7A81B"/>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1" name="TextBox 20">
            <a:extLst>
              <a:ext uri="{FF2B5EF4-FFF2-40B4-BE49-F238E27FC236}">
                <a16:creationId xmlns:a16="http://schemas.microsoft.com/office/drawing/2014/main" id="{203B619B-DA7B-A325-A140-64B50B128121}"/>
              </a:ext>
            </a:extLst>
          </p:cNvPr>
          <p:cNvSpPr txBox="1"/>
          <p:nvPr/>
        </p:nvSpPr>
        <p:spPr>
          <a:xfrm>
            <a:off x="4958868" y="5187844"/>
            <a:ext cx="2061582" cy="584775"/>
          </a:xfrm>
          <a:prstGeom prst="rect">
            <a:avLst/>
          </a:prstGeom>
          <a:noFill/>
        </p:spPr>
        <p:txBody>
          <a:bodyPr wrap="square" rtlCol="0">
            <a:spAutoFit/>
          </a:bodyPr>
          <a:lstStyle/>
          <a:p>
            <a:pPr algn="ctr" defTabSz="576072">
              <a:spcAft>
                <a:spcPts val="600"/>
              </a:spcAft>
            </a:pPr>
            <a:r>
              <a:rPr lang="en-US" sz="1600" b="1" kern="1200" dirty="0">
                <a:solidFill>
                  <a:srgbClr val="555555"/>
                </a:solidFill>
                <a:latin typeface="Open Sans" panose="020B0606030504020204" pitchFamily="34" charset="0"/>
                <a:ea typeface="Open Sans" panose="020B0606030504020204" pitchFamily="34" charset="0"/>
                <a:cs typeface="Open Sans" panose="020B0606030504020204" pitchFamily="34" charset="0"/>
              </a:rPr>
              <a:t>Certified eradicated 2015</a:t>
            </a:r>
            <a:endPar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2043268A-BEAE-F716-8977-AD8489F272BD}"/>
              </a:ext>
            </a:extLst>
          </p:cNvPr>
          <p:cNvSpPr txBox="1"/>
          <p:nvPr/>
        </p:nvSpPr>
        <p:spPr>
          <a:xfrm>
            <a:off x="8390595" y="5187844"/>
            <a:ext cx="2061582" cy="584775"/>
          </a:xfrm>
          <a:prstGeom prst="rect">
            <a:avLst/>
          </a:prstGeom>
          <a:noFill/>
        </p:spPr>
        <p:txBody>
          <a:bodyPr wrap="square" rtlCol="0">
            <a:spAutoFit/>
          </a:bodyPr>
          <a:lstStyle/>
          <a:p>
            <a:pPr algn="ctr" defTabSz="576072">
              <a:spcAft>
                <a:spcPts val="600"/>
              </a:spcAft>
            </a:pPr>
            <a:r>
              <a:rPr lang="en-US" sz="1600" b="1" kern="1200" dirty="0">
                <a:solidFill>
                  <a:srgbClr val="555555"/>
                </a:solidFill>
                <a:latin typeface="Open Sans" panose="020B0606030504020204" pitchFamily="34" charset="0"/>
                <a:ea typeface="Open Sans" panose="020B0606030504020204" pitchFamily="34" charset="0"/>
                <a:cs typeface="Open Sans" panose="020B0606030504020204" pitchFamily="34" charset="0"/>
              </a:rPr>
              <a:t>Certified eradicated 2019</a:t>
            </a:r>
            <a:endPar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Title 2">
            <a:extLst>
              <a:ext uri="{FF2B5EF4-FFF2-40B4-BE49-F238E27FC236}">
                <a16:creationId xmlns:a16="http://schemas.microsoft.com/office/drawing/2014/main" id="{E782D5C8-667F-0FFA-6F18-975089255305}"/>
              </a:ext>
            </a:extLst>
          </p:cNvPr>
          <p:cNvSpPr txBox="1">
            <a:spLocks/>
          </p:cNvSpPr>
          <p:nvPr/>
        </p:nvSpPr>
        <p:spPr>
          <a:xfrm>
            <a:off x="4105395" y="4052787"/>
            <a:ext cx="3822189" cy="1899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cap="all" baseline="0">
                <a:solidFill>
                  <a:schemeClr val="bg1"/>
                </a:solidFill>
                <a:latin typeface="+mj-lt"/>
                <a:ea typeface="+mj-ea"/>
                <a:cs typeface="+mj-cs"/>
              </a:defRPr>
            </a:lvl1pPr>
          </a:lstStyle>
          <a:p>
            <a:pPr algn="ctr">
              <a:lnSpc>
                <a:spcPts val="3760"/>
              </a:lnSpc>
            </a:pPr>
            <a:r>
              <a:rPr lang="en-US" sz="2800" dirty="0">
                <a:solidFill>
                  <a:srgbClr val="A05CBF"/>
                </a:solidFill>
                <a:latin typeface="Open Sans Extrabold" panose="020B0606030504020204" pitchFamily="34" charset="0"/>
                <a:ea typeface="Open Sans Extrabold" panose="020B0606030504020204" pitchFamily="34" charset="0"/>
                <a:cs typeface="Open Sans Extrabold" panose="020B0606030504020204" pitchFamily="34" charset="0"/>
              </a:rPr>
              <a:t>TYPE 2</a:t>
            </a:r>
            <a:endParaRPr lang="en-US" sz="2800" dirty="0">
              <a:solidFill>
                <a:srgbClr val="F7A81B"/>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8" name="Title 2">
            <a:extLst>
              <a:ext uri="{FF2B5EF4-FFF2-40B4-BE49-F238E27FC236}">
                <a16:creationId xmlns:a16="http://schemas.microsoft.com/office/drawing/2014/main" id="{B4A80F55-CEFE-96CE-3F64-9136BE1A4640}"/>
              </a:ext>
            </a:extLst>
          </p:cNvPr>
          <p:cNvSpPr txBox="1">
            <a:spLocks/>
          </p:cNvSpPr>
          <p:nvPr/>
        </p:nvSpPr>
        <p:spPr>
          <a:xfrm>
            <a:off x="7549936" y="4052787"/>
            <a:ext cx="3822189" cy="1899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cap="all" baseline="0">
                <a:solidFill>
                  <a:schemeClr val="bg1"/>
                </a:solidFill>
                <a:latin typeface="+mj-lt"/>
                <a:ea typeface="+mj-ea"/>
                <a:cs typeface="+mj-cs"/>
              </a:defRPr>
            </a:lvl1pPr>
          </a:lstStyle>
          <a:p>
            <a:pPr algn="ctr">
              <a:lnSpc>
                <a:spcPts val="3760"/>
              </a:lnSpc>
            </a:pPr>
            <a:r>
              <a:rPr lang="en-US" sz="2800" dirty="0">
                <a:solidFill>
                  <a:srgbClr val="A05CBF"/>
                </a:solidFill>
                <a:latin typeface="Open Sans Extrabold" panose="020B0606030504020204" pitchFamily="34" charset="0"/>
                <a:ea typeface="Open Sans Extrabold" panose="020B0606030504020204" pitchFamily="34" charset="0"/>
                <a:cs typeface="Open Sans Extrabold" panose="020B0606030504020204" pitchFamily="34" charset="0"/>
              </a:rPr>
              <a:t>TYPE 3</a:t>
            </a:r>
            <a:endParaRPr lang="en-US" sz="2800" dirty="0">
              <a:solidFill>
                <a:srgbClr val="F7A81B"/>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4" name="Title 2">
            <a:extLst>
              <a:ext uri="{FF2B5EF4-FFF2-40B4-BE49-F238E27FC236}">
                <a16:creationId xmlns:a16="http://schemas.microsoft.com/office/drawing/2014/main" id="{70586F36-C01F-CAD4-294E-FFFAC862FC7D}"/>
              </a:ext>
            </a:extLst>
          </p:cNvPr>
          <p:cNvSpPr>
            <a:spLocks noGrp="1"/>
          </p:cNvSpPr>
          <p:nvPr>
            <p:ph type="title"/>
          </p:nvPr>
        </p:nvSpPr>
        <p:spPr>
          <a:xfrm>
            <a:off x="418352" y="594360"/>
            <a:ext cx="3822189" cy="1198307"/>
          </a:xfrm>
        </p:spPr>
        <p:txBody>
          <a:bodyPr vert="horz" lIns="91440" tIns="45720" rIns="91440" bIns="45720" rtlCol="0" anchor="ctr">
            <a:normAutofit/>
          </a:bodyPr>
          <a:lstStyle/>
          <a:p>
            <a:pPr>
              <a:lnSpc>
                <a:spcPts val="3760"/>
              </a:lnSpc>
            </a:pPr>
            <a:r>
              <a:rPr lang="en-US" sz="4800" dirty="0">
                <a:solidFill>
                  <a:srgbClr val="A05CBF"/>
                </a:solidFill>
                <a:latin typeface="Open Sans Extrabold" panose="020B0606030504020204" pitchFamily="34" charset="0"/>
                <a:ea typeface="Open Sans Extrabold" panose="020B0606030504020204" pitchFamily="34" charset="0"/>
                <a:cs typeface="Open Sans Extrabold" panose="020B0606030504020204" pitchFamily="34" charset="0"/>
              </a:rPr>
              <a:t>OUR</a:t>
            </a:r>
            <a:r>
              <a:rPr lang="en-US" sz="4800" dirty="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4800" dirty="0">
                <a:solidFill>
                  <a:srgbClr val="F7A81B"/>
                </a:solidFill>
                <a:latin typeface="Open Sans Extrabold" panose="020B0606030504020204" pitchFamily="34" charset="0"/>
                <a:ea typeface="Open Sans Extrabold" panose="020B0606030504020204" pitchFamily="34" charset="0"/>
                <a:cs typeface="Open Sans Extrabold" panose="020B0606030504020204" pitchFamily="34" charset="0"/>
              </a:rPr>
              <a:t>PROGRESS</a:t>
            </a:r>
          </a:p>
        </p:txBody>
      </p:sp>
    </p:spTree>
    <p:custDataLst>
      <p:tags r:id="rId1"/>
    </p:custDataLst>
    <p:extLst>
      <p:ext uri="{BB962C8B-B14F-4D97-AF65-F5344CB8AC3E}">
        <p14:creationId xmlns:p14="http://schemas.microsoft.com/office/powerpoint/2010/main" val="58754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0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20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20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20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2" grpId="0"/>
      <p:bldP spid="24"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ine of vials">
            <a:extLst>
              <a:ext uri="{FF2B5EF4-FFF2-40B4-BE49-F238E27FC236}">
                <a16:creationId xmlns:a16="http://schemas.microsoft.com/office/drawing/2014/main" id="{7EF8B0F2-D13B-E071-95AC-4F9C3A09B008}"/>
              </a:ext>
            </a:extLst>
          </p:cNvPr>
          <p:cNvPicPr>
            <a:picLocks noChangeAspect="1"/>
          </p:cNvPicPr>
          <p:nvPr/>
        </p:nvPicPr>
        <p:blipFill>
          <a:blip r:embed="rId4" cstate="email">
            <a:extLst>
              <a:ext uri="{28A0092B-C50C-407E-A947-70E740481C1C}">
                <a14:useLocalDpi xmlns:a14="http://schemas.microsoft.com/office/drawing/2010/main"/>
              </a:ext>
            </a:extLst>
          </a:blip>
          <a:srcRect r="-1" b="-1"/>
          <a:stretch/>
        </p:blipFill>
        <p:spPr>
          <a:xfrm>
            <a:off x="-609599" y="10"/>
            <a:ext cx="9669642" cy="6857990"/>
          </a:xfrm>
          <a:prstGeom prst="rect">
            <a:avLst/>
          </a:prstGeom>
        </p:spPr>
      </p:pic>
      <p:sp>
        <p:nvSpPr>
          <p:cNvPr id="2" name="Rectangle 1">
            <a:extLst>
              <a:ext uri="{FF2B5EF4-FFF2-40B4-BE49-F238E27FC236}">
                <a16:creationId xmlns:a16="http://schemas.microsoft.com/office/drawing/2014/main" id="{00CF2D06-40E1-F9D2-B83E-80617AAEC0D8}"/>
              </a:ext>
            </a:extLst>
          </p:cNvPr>
          <p:cNvSpPr/>
          <p:nvPr/>
        </p:nvSpPr>
        <p:spPr>
          <a:xfrm rot="10800000">
            <a:off x="249382" y="0"/>
            <a:ext cx="11942618" cy="6858000"/>
          </a:xfrm>
          <a:prstGeom prst="rect">
            <a:avLst/>
          </a:prstGeom>
          <a:gradFill>
            <a:gsLst>
              <a:gs pos="100000">
                <a:srgbClr val="901F93">
                  <a:shade val="100000"/>
                  <a:satMod val="115000"/>
                  <a:alpha val="0"/>
                </a:srgbClr>
              </a:gs>
              <a:gs pos="34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9FD1C460-517F-4C06-65EE-0619219D7138}"/>
              </a:ext>
            </a:extLst>
          </p:cNvPr>
          <p:cNvSpPr>
            <a:spLocks noGrp="1"/>
          </p:cNvSpPr>
          <p:nvPr>
            <p:ph type="title"/>
          </p:nvPr>
        </p:nvSpPr>
        <p:spPr>
          <a:xfrm>
            <a:off x="7415058" y="980629"/>
            <a:ext cx="4072033" cy="1899912"/>
          </a:xfrm>
        </p:spPr>
        <p:txBody>
          <a:bodyPr vert="horz" lIns="91440" tIns="45720" rIns="91440" bIns="45720" rtlCol="0" anchor="ctr">
            <a:noAutofit/>
          </a:bodyPr>
          <a:lstStyle/>
          <a:p>
            <a:pPr>
              <a:lnSpc>
                <a:spcPts val="3760"/>
              </a:lnSpc>
            </a:pPr>
            <a:r>
              <a:rPr lang="en-US" sz="4800" dirty="0">
                <a:solidFill>
                  <a:srgbClr val="E02927"/>
                </a:solidFill>
                <a:latin typeface="Open Sans Extrabold" panose="020B0606030504020204" pitchFamily="34" charset="0"/>
                <a:ea typeface="Open Sans Extrabold" panose="020B0606030504020204" pitchFamily="34" charset="0"/>
                <a:cs typeface="Open Sans Extrabold" panose="020B0606030504020204" pitchFamily="34" charset="0"/>
              </a:rPr>
              <a:t>variant </a:t>
            </a:r>
            <a:r>
              <a:rPr lang="en-US" sz="4800" dirty="0">
                <a:solidFill>
                  <a:srgbClr val="FF7600"/>
                </a:solidFill>
                <a:latin typeface="Open Sans Extrabold" panose="020B0606030504020204" pitchFamily="34" charset="0"/>
                <a:ea typeface="Open Sans Extrabold" panose="020B0606030504020204" pitchFamily="34" charset="0"/>
                <a:cs typeface="Open Sans Extrabold" panose="020B0606030504020204" pitchFamily="34" charset="0"/>
              </a:rPr>
              <a:t>poliovirus</a:t>
            </a:r>
          </a:p>
        </p:txBody>
      </p:sp>
      <p:sp>
        <p:nvSpPr>
          <p:cNvPr id="8" name="TextBox 7">
            <a:extLst>
              <a:ext uri="{FF2B5EF4-FFF2-40B4-BE49-F238E27FC236}">
                <a16:creationId xmlns:a16="http://schemas.microsoft.com/office/drawing/2014/main" id="{371FF736-2E70-7F9D-1B12-AFFCA60EBD90}"/>
              </a:ext>
            </a:extLst>
          </p:cNvPr>
          <p:cNvSpPr txBox="1"/>
          <p:nvPr/>
        </p:nvSpPr>
        <p:spPr>
          <a:xfrm>
            <a:off x="7336512" y="2434201"/>
            <a:ext cx="4533648" cy="3742762"/>
          </a:xfrm>
          <a:prstGeom prst="rect">
            <a:avLst/>
          </a:prstGeom>
        </p:spPr>
        <p:txBody>
          <a:bodyPr vert="horz" lIns="91440" tIns="45720" rIns="91440" bIns="45720" rtlCol="0">
            <a:normAutofit/>
          </a:bodyPr>
          <a:lstStyle/>
          <a:p>
            <a:pPr marL="342900" marR="0" lvl="0" indent="-228600" fontAlgn="base">
              <a:lnSpc>
                <a:spcPct val="90000"/>
              </a:lnSpc>
              <a:spcBef>
                <a:spcPts val="300"/>
              </a:spcBef>
              <a:spcAft>
                <a:spcPts val="300"/>
              </a:spcAft>
              <a:buClrTx/>
              <a:buSzTx/>
              <a:buFont typeface="Arial" panose="020B0604020202020204" pitchFamily="34" charset="0"/>
              <a:buChar char="•"/>
              <a:tabLst/>
              <a:defRPr/>
            </a:pPr>
            <a:r>
              <a:rPr lang="en-US" sz="1600" b="1" dirty="0">
                <a:solidFill>
                  <a:srgbClr val="006271"/>
                </a:solidFill>
                <a:latin typeface="Open Sans" panose="020B0606030504020204" pitchFamily="34" charset="0"/>
                <a:ea typeface="Open Sans" panose="020B0606030504020204" pitchFamily="34" charset="0"/>
                <a:cs typeface="Open Sans" panose="020B0606030504020204" pitchFamily="34" charset="0"/>
              </a:rPr>
              <a:t>In rare cases, the live, weakened virus in the oral vaccine can genetically revert to a form that can cause paralysis in children living in communities with low immunization rates.</a:t>
            </a:r>
          </a:p>
          <a:p>
            <a:pPr marL="342900" marR="0" lvl="0" indent="-228600" fontAlgn="base">
              <a:lnSpc>
                <a:spcPct val="90000"/>
              </a:lnSpc>
              <a:spcBef>
                <a:spcPts val="300"/>
              </a:spcBef>
              <a:spcAft>
                <a:spcPts val="300"/>
              </a:spcAft>
              <a:buClrTx/>
              <a:buSzTx/>
              <a:buFont typeface="Arial" panose="020B0604020202020204" pitchFamily="34" charset="0"/>
              <a:buChar char="•"/>
              <a:tabLst/>
              <a:defRPr/>
            </a:pPr>
            <a:r>
              <a:rPr lang="en-US" sz="1600" b="1" dirty="0">
                <a:solidFill>
                  <a:srgbClr val="006271"/>
                </a:solidFill>
                <a:latin typeface="Open Sans" panose="020B0606030504020204" pitchFamily="34" charset="0"/>
                <a:ea typeface="Open Sans" panose="020B0606030504020204" pitchFamily="34" charset="0"/>
                <a:cs typeface="Open Sans" panose="020B0606030504020204" pitchFamily="34" charset="0"/>
              </a:rPr>
              <a:t>A new vaccine is having a positive effect:</a:t>
            </a:r>
          </a:p>
          <a:p>
            <a:pPr marL="971550" indent="-285750">
              <a:lnSpc>
                <a:spcPct val="90000"/>
              </a:lnSpc>
              <a:spcBef>
                <a:spcPts val="1200"/>
              </a:spcBef>
              <a:spcAft>
                <a:spcPts val="300"/>
              </a:spcAft>
              <a:buFont typeface="Wingdings" pitchFamily="2" charset="2"/>
              <a:buChar char="§"/>
            </a:pPr>
            <a:r>
              <a:rPr lang="en-US" sz="1600" b="1" dirty="0">
                <a:solidFill>
                  <a:srgbClr val="006271"/>
                </a:solidFill>
                <a:latin typeface="Open Sans" panose="020B0606030504020204" pitchFamily="34" charset="0"/>
                <a:ea typeface="Open Sans" panose="020B0606030504020204" pitchFamily="34" charset="0"/>
                <a:cs typeface="Open Sans" panose="020B0606030504020204" pitchFamily="34" charset="0"/>
              </a:rPr>
              <a:t>This modified vaccine is more genetically stable and less likely to revert.</a:t>
            </a:r>
          </a:p>
          <a:p>
            <a:pPr marL="971550" indent="-285750">
              <a:lnSpc>
                <a:spcPct val="90000"/>
              </a:lnSpc>
              <a:spcBef>
                <a:spcPts val="1200"/>
              </a:spcBef>
              <a:spcAft>
                <a:spcPts val="300"/>
              </a:spcAft>
              <a:buFont typeface="Wingdings" pitchFamily="2" charset="2"/>
              <a:buChar char="§"/>
            </a:pPr>
            <a:r>
              <a:rPr lang="en-US" sz="1600" b="1" dirty="0">
                <a:solidFill>
                  <a:srgbClr val="006271"/>
                </a:solidFill>
                <a:latin typeface="Open Sans" panose="020B0606030504020204" pitchFamily="34" charset="0"/>
                <a:ea typeface="Open Sans" panose="020B0606030504020204" pitchFamily="34" charset="0"/>
                <a:cs typeface="Open Sans" panose="020B0606030504020204" pitchFamily="34" charset="0"/>
              </a:rPr>
              <a:t>It’s now being used effectively for all variant poliovirus type 2 outbreaks.</a:t>
            </a:r>
          </a:p>
          <a:p>
            <a:pPr marL="342900" indent="-228600">
              <a:lnSpc>
                <a:spcPct val="90000"/>
              </a:lnSpc>
              <a:spcBef>
                <a:spcPts val="300"/>
              </a:spcBef>
              <a:spcAft>
                <a:spcPts val="300"/>
              </a:spcAft>
              <a:buFont typeface="Arial" panose="020B0604020202020204" pitchFamily="34" charset="0"/>
              <a:buChar char="•"/>
              <a:defRPr/>
            </a:pPr>
            <a:endParaRPr lang="en-US" sz="1400" dirty="0"/>
          </a:p>
        </p:txBody>
      </p:sp>
    </p:spTree>
    <p:custDataLst>
      <p:tags r:id="rId1"/>
    </p:custDataLst>
    <p:extLst>
      <p:ext uri="{BB962C8B-B14F-4D97-AF65-F5344CB8AC3E}">
        <p14:creationId xmlns:p14="http://schemas.microsoft.com/office/powerpoint/2010/main" val="306813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DD5D9-4D51-3940-AA90-45F5C1F7360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91EFEDC-1AE7-9B74-6FD8-08EE8190272F}"/>
              </a:ext>
            </a:extLst>
          </p:cNvPr>
          <p:cNvSpPr/>
          <p:nvPr/>
        </p:nvSpPr>
        <p:spPr>
          <a:xfrm>
            <a:off x="0" y="0"/>
            <a:ext cx="12192000" cy="6858000"/>
          </a:xfrm>
          <a:prstGeom prst="rect">
            <a:avLst/>
          </a:prstGeom>
          <a:gradFill>
            <a:gsLst>
              <a:gs pos="7000">
                <a:srgbClr val="00C2EE">
                  <a:alpha val="51161"/>
                </a:srgbClr>
              </a:gs>
              <a:gs pos="100000">
                <a:schemeClr val="bg1"/>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map of the world&#10;&#10;AI-generated content may be incorrect.">
            <a:extLst>
              <a:ext uri="{FF2B5EF4-FFF2-40B4-BE49-F238E27FC236}">
                <a16:creationId xmlns:a16="http://schemas.microsoft.com/office/drawing/2014/main" id="{B8C32FA2-995B-49FB-C57F-152C0C7B1D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132704" y="-6957080"/>
            <a:ext cx="32395212" cy="18814773"/>
          </a:xfrm>
          <a:prstGeom prst="rect">
            <a:avLst/>
          </a:prstGeom>
        </p:spPr>
      </p:pic>
      <p:sp>
        <p:nvSpPr>
          <p:cNvPr id="24" name="Right Triangle 23">
            <a:extLst>
              <a:ext uri="{FF2B5EF4-FFF2-40B4-BE49-F238E27FC236}">
                <a16:creationId xmlns:a16="http://schemas.microsoft.com/office/drawing/2014/main" id="{1072EC23-5060-2412-F0F4-3F6AC6650B7A}"/>
              </a:ext>
            </a:extLst>
          </p:cNvPr>
          <p:cNvSpPr/>
          <p:nvPr/>
        </p:nvSpPr>
        <p:spPr>
          <a:xfrm rot="16200000">
            <a:off x="4379887" y="-954113"/>
            <a:ext cx="7893644" cy="7730582"/>
          </a:xfrm>
          <a:prstGeom prst="rtTriangle">
            <a:avLst/>
          </a:prstGeom>
          <a:gradFill flip="none" rotWithShape="1">
            <a:gsLst>
              <a:gs pos="65000">
                <a:srgbClr val="901F93">
                  <a:shade val="100000"/>
                  <a:satMod val="115000"/>
                  <a:alpha val="0"/>
                </a:srgbClr>
              </a:gs>
              <a:gs pos="100000">
                <a:srgbClr val="901F93">
                  <a:alpha val="55843"/>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40D11F8-4E92-A2C3-A583-DD89F9B95022}"/>
              </a:ext>
            </a:extLst>
          </p:cNvPr>
          <p:cNvSpPr/>
          <p:nvPr/>
        </p:nvSpPr>
        <p:spPr>
          <a:xfrm>
            <a:off x="8052300" y="5041900"/>
            <a:ext cx="4009603" cy="17157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2">
            <a:extLst>
              <a:ext uri="{FF2B5EF4-FFF2-40B4-BE49-F238E27FC236}">
                <a16:creationId xmlns:a16="http://schemas.microsoft.com/office/drawing/2014/main" id="{256EBB05-0AD9-1DBE-F2E5-1AF0D1D30D0A}"/>
              </a:ext>
            </a:extLst>
          </p:cNvPr>
          <p:cNvSpPr txBox="1">
            <a:spLocks/>
          </p:cNvSpPr>
          <p:nvPr/>
        </p:nvSpPr>
        <p:spPr>
          <a:xfrm>
            <a:off x="401368" y="818371"/>
            <a:ext cx="6379372" cy="1899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pPr>
              <a:lnSpc>
                <a:spcPts val="3760"/>
              </a:lnSpc>
            </a:pPr>
            <a:r>
              <a:rPr lang="en-US" sz="4800" dirty="0">
                <a:solidFill>
                  <a:srgbClr val="A05CBF"/>
                </a:solidFill>
                <a:latin typeface="Open Sans Extrabold" panose="020B0606030504020204" pitchFamily="34" charset="0"/>
                <a:ea typeface="Open Sans Extrabold" panose="020B0606030504020204" pitchFamily="34" charset="0"/>
                <a:cs typeface="Open Sans Extrabold" panose="020B0606030504020204" pitchFamily="34" charset="0"/>
              </a:rPr>
              <a:t>ERADICATION</a:t>
            </a:r>
            <a:r>
              <a:rPr lang="en-US" sz="4800" dirty="0">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4800" dirty="0">
                <a:solidFill>
                  <a:srgbClr val="E02927"/>
                </a:solidFill>
                <a:latin typeface="Open Sans Extrabold" panose="020B0606030504020204" pitchFamily="34" charset="0"/>
                <a:ea typeface="Open Sans Extrabold" panose="020B0606030504020204" pitchFamily="34" charset="0"/>
                <a:cs typeface="Open Sans Extrabold" panose="020B0606030504020204" pitchFamily="34" charset="0"/>
              </a:rPr>
              <a:t>EFFORTS</a:t>
            </a:r>
          </a:p>
        </p:txBody>
      </p:sp>
      <p:sp>
        <p:nvSpPr>
          <p:cNvPr id="55" name="TextBox 54">
            <a:extLst>
              <a:ext uri="{FF2B5EF4-FFF2-40B4-BE49-F238E27FC236}">
                <a16:creationId xmlns:a16="http://schemas.microsoft.com/office/drawing/2014/main" id="{EAB6C07E-AF6E-F422-B639-6C6BE4B7250B}"/>
              </a:ext>
            </a:extLst>
          </p:cNvPr>
          <p:cNvSpPr txBox="1"/>
          <p:nvPr/>
        </p:nvSpPr>
        <p:spPr>
          <a:xfrm>
            <a:off x="8206008" y="5244399"/>
            <a:ext cx="3851888" cy="1413207"/>
          </a:xfrm>
          <a:prstGeom prst="rect">
            <a:avLst/>
          </a:prstGeom>
          <a:noFill/>
          <a:ln>
            <a:noFill/>
          </a:ln>
        </p:spPr>
        <p:txBody>
          <a:bodyPr wrap="square" rtlCol="0">
            <a:spAutoFit/>
          </a:bodyPr>
          <a:lstStyle/>
          <a:p>
            <a:pPr marL="285750" lvl="0" indent="-285750">
              <a:lnSpc>
                <a:spcPts val="1760"/>
              </a:lnSpc>
              <a:buFont typeface="Wingdings" pitchFamily="2" charset="2"/>
              <a:buChar char="§"/>
              <a:defRPr/>
            </a:pPr>
            <a:r>
              <a:rPr kumimoji="0" lang="en-US" b="1" u="none" strike="noStrike" kern="1200" cap="none" spc="0" normalizeH="0" baseline="0" noProof="0" dirty="0">
                <a:ln>
                  <a:noFill/>
                </a:ln>
                <a:solidFill>
                  <a:srgbClr val="F7A81B"/>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COUNTRY ENDEMIC </a:t>
            </a:r>
            <a:br>
              <a:rPr kumimoji="0" lang="en-US" b="1" u="none" strike="noStrike" kern="1200" cap="none" spc="0" normalizeH="0" baseline="0" noProof="0" dirty="0">
                <a:ln>
                  <a:noFill/>
                </a:ln>
                <a:solidFill>
                  <a:srgbClr val="F7A81B"/>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br>
            <a:r>
              <a:rPr kumimoji="0" lang="en-US" b="1" u="none" strike="noStrike" kern="1200" cap="none" spc="0" normalizeH="0" baseline="0" noProof="0" dirty="0">
                <a:ln>
                  <a:noFill/>
                </a:ln>
                <a:solidFill>
                  <a:srgbClr val="F7A81B"/>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FOR WILD POLIOVIRUS TYPE 1</a:t>
            </a:r>
            <a:endParaRPr lang="en-US" b="1" dirty="0">
              <a:solidFill>
                <a:srgbClr val="F7A81B"/>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marL="285750" lvl="0" indent="-285750">
              <a:lnSpc>
                <a:spcPts val="2460"/>
              </a:lnSpc>
              <a:buFont typeface="Arial" panose="020B0604020202020204" pitchFamily="34" charset="0"/>
              <a:buChar char="•"/>
              <a:defRPr/>
            </a:pPr>
            <a:r>
              <a:rPr lang="en-US" b="1" dirty="0">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rPr>
              <a:t>WILD POLIOVIRUS TYPE 1</a:t>
            </a:r>
          </a:p>
          <a:p>
            <a:pPr marL="285750" lvl="0" indent="-285750">
              <a:lnSpc>
                <a:spcPts val="2060"/>
              </a:lnSpc>
              <a:buFont typeface="Arial" panose="020B0604020202020204" pitchFamily="34" charset="0"/>
              <a:buChar char="•"/>
              <a:defRPr/>
            </a:pPr>
            <a:r>
              <a:rPr lang="en-US" b="1" dirty="0">
                <a:solidFill>
                  <a:srgbClr val="339933"/>
                </a:solidFill>
                <a:latin typeface="Open Sans Semibold" panose="020B0606030504020204" pitchFamily="34" charset="0"/>
                <a:ea typeface="Open Sans Semibold" panose="020B0606030504020204" pitchFamily="34" charset="0"/>
                <a:cs typeface="Open Sans Semibold" panose="020B0606030504020204" pitchFamily="34" charset="0"/>
              </a:rPr>
              <a:t>VARIANT POLIOVIRUS TYPE </a:t>
            </a:r>
            <a:r>
              <a:rPr lang="en-US" b="1" dirty="0">
                <a:solidFill>
                  <a:srgbClr val="339933"/>
                </a:solidFill>
                <a:latin typeface="Open Sans" panose="020B0606030504020204" pitchFamily="34" charset="0"/>
                <a:ea typeface="Open Sans" panose="020B0606030504020204" pitchFamily="34" charset="0"/>
                <a:cs typeface="Open Sans" panose="020B0606030504020204" pitchFamily="34" charset="0"/>
              </a:rPr>
              <a:t>2</a:t>
            </a:r>
          </a:p>
          <a:p>
            <a:pPr marL="285750" lvl="0" indent="-285750">
              <a:lnSpc>
                <a:spcPts val="2060"/>
              </a:lnSpc>
              <a:buFont typeface="Arial" panose="020B0604020202020204" pitchFamily="34" charset="0"/>
              <a:buChar char="•"/>
              <a:defRPr/>
            </a:pPr>
            <a:r>
              <a:rPr lang="en-US" b="1" dirty="0">
                <a:solidFill>
                  <a:srgbClr val="7030A0"/>
                </a:solidFill>
                <a:latin typeface="Open Sans Semibold" panose="020B0706030804020204" pitchFamily="34" charset="0"/>
                <a:ea typeface="Open Sans Semibold" panose="020B0706030804020204" pitchFamily="34" charset="0"/>
                <a:cs typeface="Open Sans Semibold" panose="020B0706030804020204" pitchFamily="34" charset="0"/>
              </a:rPr>
              <a:t>VARIANT POLIOVIRUS TYPE 3</a:t>
            </a:r>
          </a:p>
        </p:txBody>
      </p:sp>
    </p:spTree>
    <p:custDataLst>
      <p:tags r:id="rId1"/>
    </p:custDataLst>
    <p:extLst>
      <p:ext uri="{BB962C8B-B14F-4D97-AF65-F5344CB8AC3E}">
        <p14:creationId xmlns:p14="http://schemas.microsoft.com/office/powerpoint/2010/main" val="337424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erson giving a child a medicine&#10;&#10;Description automatically generated">
            <a:extLst>
              <a:ext uri="{FF2B5EF4-FFF2-40B4-BE49-F238E27FC236}">
                <a16:creationId xmlns:a16="http://schemas.microsoft.com/office/drawing/2014/main" id="{1E4B2416-AF1B-DA50-5A98-12202F8F17A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6509" b="-270"/>
          <a:stretch/>
        </p:blipFill>
        <p:spPr>
          <a:xfrm>
            <a:off x="1937789" y="0"/>
            <a:ext cx="10343906" cy="6895937"/>
          </a:xfrm>
          <a:prstGeom prst="rect">
            <a:avLst/>
          </a:prstGeom>
        </p:spPr>
      </p:pic>
      <p:sp>
        <p:nvSpPr>
          <p:cNvPr id="10" name="Data 9">
            <a:extLst>
              <a:ext uri="{FF2B5EF4-FFF2-40B4-BE49-F238E27FC236}">
                <a16:creationId xmlns:a16="http://schemas.microsoft.com/office/drawing/2014/main" id="{A9097FFB-E693-61ED-3895-F50B2FE1AA97}"/>
              </a:ext>
            </a:extLst>
          </p:cNvPr>
          <p:cNvSpPr/>
          <p:nvPr/>
        </p:nvSpPr>
        <p:spPr>
          <a:xfrm rot="10800000">
            <a:off x="-5427636" y="-37935"/>
            <a:ext cx="16349635" cy="6895935"/>
          </a:xfrm>
          <a:prstGeom prst="flowChartInputOutput">
            <a:avLst/>
          </a:prstGeom>
          <a:gradFill>
            <a:gsLst>
              <a:gs pos="60000">
                <a:srgbClr val="901F93">
                  <a:shade val="100000"/>
                  <a:satMod val="115000"/>
                </a:srgbClr>
              </a:gs>
              <a:gs pos="0">
                <a:srgbClr val="FF760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2">
            <a:extLst>
              <a:ext uri="{FF2B5EF4-FFF2-40B4-BE49-F238E27FC236}">
                <a16:creationId xmlns:a16="http://schemas.microsoft.com/office/drawing/2014/main" id="{CBC39655-0F2F-980B-6B6A-039053929D6C}"/>
              </a:ext>
            </a:extLst>
          </p:cNvPr>
          <p:cNvSpPr>
            <a:spLocks noGrp="1"/>
          </p:cNvSpPr>
          <p:nvPr>
            <p:ph type="title"/>
          </p:nvPr>
        </p:nvSpPr>
        <p:spPr>
          <a:xfrm>
            <a:off x="1127168" y="793398"/>
            <a:ext cx="4335423" cy="1829408"/>
          </a:xfrm>
        </p:spPr>
        <p:txBody>
          <a:bodyPr>
            <a:normAutofit/>
          </a:bodyPr>
          <a:lstStyle/>
          <a:p>
            <a:pPr>
              <a:lnSpc>
                <a:spcPts val="5480"/>
              </a:lnSpc>
            </a:pPr>
            <a:r>
              <a:rPr lang="en-US" sz="6600" dirty="0">
                <a:latin typeface="Open Sans Extrabold" panose="020B0606030504020204" pitchFamily="34" charset="0"/>
                <a:ea typeface="Open Sans Extrabold" panose="020B0606030504020204" pitchFamily="34" charset="0"/>
                <a:cs typeface="Open Sans Extrabold" panose="020B0606030504020204" pitchFamily="34" charset="0"/>
              </a:rPr>
              <a:t>Rotary’s</a:t>
            </a:r>
            <a:r>
              <a:rPr lang="en-US" sz="6600" dirty="0">
                <a:solidFill>
                  <a:srgbClr val="A05CBF"/>
                </a:solidFill>
                <a:latin typeface="Open Sans Extrabold" panose="020B0606030504020204" pitchFamily="34" charset="0"/>
                <a:ea typeface="Open Sans Extrabold" panose="020B0606030504020204" pitchFamily="34" charset="0"/>
                <a:cs typeface="Open Sans Extrabold" panose="020B0606030504020204" pitchFamily="34" charset="0"/>
              </a:rPr>
              <a:t> </a:t>
            </a:r>
            <a:br>
              <a:rPr lang="en-US" sz="6600" dirty="0">
                <a:solidFill>
                  <a:srgbClr val="A05CBF"/>
                </a:solidFill>
                <a:latin typeface="Open Sans Extrabold" panose="020B0606030504020204" pitchFamily="34" charset="0"/>
                <a:ea typeface="Open Sans Extrabold" panose="020B0606030504020204" pitchFamily="34" charset="0"/>
                <a:cs typeface="Open Sans Extrabold" panose="020B0606030504020204" pitchFamily="34" charset="0"/>
              </a:rPr>
            </a:br>
            <a:r>
              <a:rPr lang="en-US" sz="6600" dirty="0">
                <a:solidFill>
                  <a:srgbClr val="FFD100"/>
                </a:solidFill>
                <a:latin typeface="Open Sans Extrabold" panose="020B0606030504020204" pitchFamily="34" charset="0"/>
                <a:ea typeface="Open Sans Extrabold" panose="020B0606030504020204" pitchFamily="34" charset="0"/>
                <a:cs typeface="Open Sans Extrabold" panose="020B0606030504020204" pitchFamily="34" charset="0"/>
              </a:rPr>
              <a:t>role</a:t>
            </a:r>
          </a:p>
        </p:txBody>
      </p:sp>
      <p:sp>
        <p:nvSpPr>
          <p:cNvPr id="5" name="TextBox 4">
            <a:extLst>
              <a:ext uri="{FF2B5EF4-FFF2-40B4-BE49-F238E27FC236}">
                <a16:creationId xmlns:a16="http://schemas.microsoft.com/office/drawing/2014/main" id="{CE546722-C3C9-F546-4CA5-22B493D0B0BF}"/>
              </a:ext>
            </a:extLst>
          </p:cNvPr>
          <p:cNvSpPr txBox="1"/>
          <p:nvPr/>
        </p:nvSpPr>
        <p:spPr>
          <a:xfrm>
            <a:off x="1127168" y="2416197"/>
            <a:ext cx="5950965" cy="3323987"/>
          </a:xfrm>
          <a:prstGeom prst="rect">
            <a:avLst/>
          </a:prstGeom>
          <a:noFill/>
          <a:ln w="28575">
            <a:noFill/>
          </a:ln>
        </p:spPr>
        <p:txBody>
          <a:bodyPr wrap="square">
            <a:spAutoFit/>
          </a:bodyPr>
          <a:lstStyle/>
          <a:p>
            <a:pPr marR="0" lvl="0" algn="l" defTabSz="914400" rtl="0" eaLnBrk="1" fontAlgn="base" latinLnBrk="0" hangingPunct="1">
              <a:lnSpc>
                <a:spcPts val="3000"/>
              </a:lnSpc>
              <a:spcBef>
                <a:spcPts val="300"/>
              </a:spcBef>
              <a:spcAft>
                <a:spcPts val="600"/>
              </a:spcAft>
              <a:buClrTx/>
              <a:buSzTx/>
              <a:tabLst/>
              <a:defRPr/>
            </a:pP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ALL ROTARY MEMBERS CAN BE VERY PROUD OF WHAT WE’VE ACCOMPLISHED!</a:t>
            </a:r>
          </a:p>
          <a:p>
            <a:pPr marL="285750" indent="-285750" fontAlgn="base">
              <a:spcBef>
                <a:spcPts val="300"/>
              </a:spcBef>
              <a:buFont typeface="Arial" panose="020B0604020202020204" pitchFamily="34" charset="0"/>
              <a:buChar char="•"/>
              <a:defRPr/>
            </a:pPr>
            <a:r>
              <a:rPr lang="en-US" sz="20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The number of cases has fallen </a:t>
            </a:r>
            <a:r>
              <a:rPr kumimoji="0" lang="en-US" sz="2000" b="1" u="none" strike="noStrike" kern="1200" cap="none" spc="0" normalizeH="0" baseline="0" noProof="0" dirty="0">
                <a:ln>
                  <a:noFill/>
                </a:ln>
                <a:solidFill>
                  <a:schemeClr val="bg1"/>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99.9%.</a:t>
            </a:r>
          </a:p>
          <a:p>
            <a:pPr marL="285750" marR="0" lvl="0" indent="-285750" algn="l" defTabSz="914400" rtl="0" eaLnBrk="1" fontAlgn="base" latinLnBrk="0" hangingPunct="1">
              <a:spcBef>
                <a:spcPts val="300"/>
              </a:spcBef>
              <a:spcAft>
                <a:spcPts val="0"/>
              </a:spcAft>
              <a:buClrTx/>
              <a:buSzTx/>
              <a:buFont typeface="Arial" panose="020B0604020202020204" pitchFamily="34" charset="0"/>
              <a:buChar char="•"/>
              <a:tabLst/>
              <a:defRPr/>
            </a:pPr>
            <a:r>
              <a:rPr lang="en-US" sz="20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1.5 million lives have been </a:t>
            </a:r>
            <a:r>
              <a:rPr kumimoji="0" lang="en-US" sz="2000" b="1" u="none" strike="noStrike" kern="1200" cap="none" spc="0" normalizeH="0" baseline="0" noProof="0" dirty="0">
                <a:ln>
                  <a:noFill/>
                </a:ln>
                <a:solidFill>
                  <a:schemeClr val="bg1"/>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saved. </a:t>
            </a:r>
          </a:p>
          <a:p>
            <a:pPr marL="285750" marR="0" lvl="0" indent="-285750" algn="l" defTabSz="914400" rtl="0" eaLnBrk="1" fontAlgn="base" latinLnBrk="0" hangingPunct="1">
              <a:spcBef>
                <a:spcPts val="300"/>
              </a:spcBef>
              <a:spcAft>
                <a:spcPts val="0"/>
              </a:spcAft>
              <a:buClrTx/>
              <a:buSzTx/>
              <a:buFont typeface="Arial" panose="020B0604020202020204" pitchFamily="34" charset="0"/>
              <a:buChar char="•"/>
              <a:tabLst/>
              <a:defRPr/>
            </a:pPr>
            <a:r>
              <a:rPr lang="en-US" sz="20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20 million volunteers have been </a:t>
            </a:r>
            <a:r>
              <a:rPr kumimoji="0" lang="en-US" sz="2000" b="1" u="none" strike="noStrike" kern="1200" cap="none" spc="0" normalizeH="0" baseline="0" noProof="0" dirty="0">
                <a:ln>
                  <a:noFill/>
                </a:ln>
                <a:solidFill>
                  <a:schemeClr val="bg1"/>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mobilized.</a:t>
            </a:r>
            <a:endParaRPr lang="en-US" sz="20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marL="285750" marR="0" lvl="0" indent="-285750" algn="l" defTabSz="914400" rtl="0" eaLnBrk="1" fontAlgn="base" latinLnBrk="0" hangingPunct="1">
              <a:spcBef>
                <a:spcPts val="300"/>
              </a:spcBef>
              <a:spcAft>
                <a:spcPts val="0"/>
              </a:spcAft>
              <a:buClrTx/>
              <a:buSzTx/>
              <a:buFont typeface="Arial" panose="020B0604020202020204" pitchFamily="34" charset="0"/>
              <a:buChar char="•"/>
              <a:tabLst/>
              <a:defRPr/>
            </a:pPr>
            <a:r>
              <a:rPr lang="en-US" sz="2000" b="1" noProof="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We’ve built a health care infrastructure with experienced providers that’s useful far beyond polio eradication.</a:t>
            </a:r>
          </a:p>
        </p:txBody>
      </p:sp>
    </p:spTree>
    <p:custDataLst>
      <p:tags r:id="rId1"/>
    </p:custDataLst>
    <p:extLst>
      <p:ext uri="{BB962C8B-B14F-4D97-AF65-F5344CB8AC3E}">
        <p14:creationId xmlns:p14="http://schemas.microsoft.com/office/powerpoint/2010/main" val="77684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8_CUSTOM DESIGN" val="Qbf9KrCp"/>
  <p:tag name="ARTICULATE_DESIGN_ID_OFFICE THEME" val="ZIlrgsUU"/>
  <p:tag name="ARTICULATE_SLIDE_COUNT" val="21"/>
  <p:tag name="ARTICULATE_DESIGN_ID_10_CUSTOM DESIGN" val="ioNZwt1A"/>
  <p:tag name="ARTICULATE_DESIGN_ID_1_CUSTOM DESIGN" val="PBKyXHrB"/>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a:dk1>
        <a:sysClr val="windowText" lastClr="000000"/>
      </a:dk1>
      <a:lt1>
        <a:sysClr val="window" lastClr="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0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Rotary">
      <a:dk1>
        <a:sysClr val="windowText" lastClr="000000"/>
      </a:dk1>
      <a:lt1>
        <a:sysClr val="window" lastClr="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E47FF5C5995E42920140F0C4DB026D" ma:contentTypeVersion="14" ma:contentTypeDescription="Create a new document." ma:contentTypeScope="" ma:versionID="2a8a269deb0f5d6adbd90a6df79075f0">
  <xsd:schema xmlns:xsd="http://www.w3.org/2001/XMLSchema" xmlns:xs="http://www.w3.org/2001/XMLSchema" xmlns:p="http://schemas.microsoft.com/office/2006/metadata/properties" xmlns:ns2="b95959b1-7711-4589-931c-b11321d3c4fc" xmlns:ns3="4f01cf70-35e1-49cd-a9b0-d46442ce2de8" targetNamespace="http://schemas.microsoft.com/office/2006/metadata/properties" ma:root="true" ma:fieldsID="2c2af89fcf97313762bf61b42e6dea7f" ns2:_="" ns3:_="">
    <xsd:import namespace="b95959b1-7711-4589-931c-b11321d3c4fc"/>
    <xsd:import namespace="4f01cf70-35e1-49cd-a9b0-d46442ce2de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5959b1-7711-4589-931c-b11321d3c4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da3dff2-d67e-4dd5-8f2c-5f78cca4fd25"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01cf70-35e1-49cd-a9b0-d46442ce2d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2e30fc86-cc8a-479e-b678-2acc469a62a0}" ma:internalName="TaxCatchAll" ma:showField="CatchAllData" ma:web="4f01cf70-35e1-49cd-a9b0-d46442ce2d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95959b1-7711-4589-931c-b11321d3c4fc">
      <Terms xmlns="http://schemas.microsoft.com/office/infopath/2007/PartnerControls"/>
    </lcf76f155ced4ddcb4097134ff3c332f>
    <TaxCatchAll xmlns="4f01cf70-35e1-49cd-a9b0-d46442ce2de8" xsi:nil="true"/>
  </documentManagement>
</p:properties>
</file>

<file path=customXml/itemProps1.xml><?xml version="1.0" encoding="utf-8"?>
<ds:datastoreItem xmlns:ds="http://schemas.openxmlformats.org/officeDocument/2006/customXml" ds:itemID="{3E9798C0-4757-4B99-A098-934109583A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5959b1-7711-4589-931c-b11321d3c4fc"/>
    <ds:schemaRef ds:uri="4f01cf70-35e1-49cd-a9b0-d46442ce2d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D2427C-728B-4C63-87D2-30BB2F459917}">
  <ds:schemaRefs>
    <ds:schemaRef ds:uri="http://schemas.microsoft.com/sharepoint/v3/contenttype/forms"/>
  </ds:schemaRefs>
</ds:datastoreItem>
</file>

<file path=customXml/itemProps3.xml><?xml version="1.0" encoding="utf-8"?>
<ds:datastoreItem xmlns:ds="http://schemas.openxmlformats.org/officeDocument/2006/customXml" ds:itemID="{8D907746-948B-431F-9FEC-993A4876518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f01cf70-35e1-49cd-a9b0-d46442ce2de8"/>
    <ds:schemaRef ds:uri="http://purl.org/dc/elements/1.1/"/>
    <ds:schemaRef ds:uri="http://schemas.microsoft.com/office/2006/metadata/properties"/>
    <ds:schemaRef ds:uri="b95959b1-7711-4589-931c-b11321d3c4fc"/>
    <ds:schemaRef ds:uri="http://www.w3.org/XML/1998/namespace"/>
    <ds:schemaRef ds:uri="http://purl.org/dc/dcmitype/"/>
  </ds:schemaRefs>
</ds:datastoreItem>
</file>

<file path=docMetadata/LabelInfo.xml><?xml version="1.0" encoding="utf-8"?>
<clbl:labelList xmlns:clbl="http://schemas.microsoft.com/office/2020/mipLabelMetadata">
  <clbl:label id="{67b4e043-0afd-4afb-8b94-bf96370c8e7f}" enabled="0" method="" siteId="{67b4e043-0afd-4afb-8b94-bf96370c8e7f}" removed="1"/>
</clbl:labelList>
</file>

<file path=docProps/app.xml><?xml version="1.0" encoding="utf-8"?>
<Properties xmlns="http://schemas.openxmlformats.org/officeDocument/2006/extended-properties" xmlns:vt="http://schemas.openxmlformats.org/officeDocument/2006/docPropsVTypes">
  <Template/>
  <TotalTime>39299</TotalTime>
  <Words>2472</Words>
  <Application>Microsoft Office PowerPoint</Application>
  <PresentationFormat>Widescreen</PresentationFormat>
  <Paragraphs>248</Paragraphs>
  <Slides>21</Slides>
  <Notes>21</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21</vt:i4>
      </vt:variant>
    </vt:vector>
  </HeadingPairs>
  <TitlesOfParts>
    <vt:vector size="35" baseType="lpstr">
      <vt:lpstr>Arial</vt:lpstr>
      <vt:lpstr>Arial Narrow</vt:lpstr>
      <vt:lpstr>Calibri</vt:lpstr>
      <vt:lpstr>Frutiger LT Std 55 Roman</vt:lpstr>
      <vt:lpstr>Georgia</vt:lpstr>
      <vt:lpstr>Open Sans</vt:lpstr>
      <vt:lpstr>Open Sans Extrabold</vt:lpstr>
      <vt:lpstr>Open Sans Semibold</vt:lpstr>
      <vt:lpstr>Wingdings</vt:lpstr>
      <vt:lpstr>Office Theme</vt:lpstr>
      <vt:lpstr>8_Custom Design</vt:lpstr>
      <vt:lpstr>10_Custom Design</vt:lpstr>
      <vt:lpstr>1_Custom Design</vt:lpstr>
      <vt:lpstr>1_Office Theme</vt:lpstr>
      <vt:lpstr>PowerPoint Presentation</vt:lpstr>
      <vt:lpstr>TODAY’S TOPICS</vt:lpstr>
      <vt:lpstr>PowerPoint Presentation</vt:lpstr>
      <vt:lpstr>PowerPoint Presentation</vt:lpstr>
      <vt:lpstr>OUR PROGRESS against  wild poliovirus</vt:lpstr>
      <vt:lpstr>OUR PROGRESS</vt:lpstr>
      <vt:lpstr>variant poliovirus</vt:lpstr>
      <vt:lpstr>PowerPoint Presentation</vt:lpstr>
      <vt:lpstr>Rotary’s  role</vt:lpstr>
      <vt:lpstr>Rotary’s  role</vt:lpstr>
      <vt:lpstr>ROTARY’s ROLE: FUNDRAISING</vt:lpstr>
      <vt:lpstr>ROTARY’S ROLE: FUNDRAISING</vt:lpstr>
      <vt:lpstr>PowerPoint Presentation</vt:lpstr>
      <vt:lpstr>PowerPoint Presentation</vt:lpstr>
      <vt:lpstr>PowerPoint Presentation</vt:lpstr>
      <vt:lpstr>ROTARY’s ROLE: RAISING AWARENESS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Michael Brown</cp:lastModifiedBy>
  <cp:revision>166</cp:revision>
  <cp:lastPrinted>2024-07-30T19:45:41Z</cp:lastPrinted>
  <dcterms:created xsi:type="dcterms:W3CDTF">2019-11-18T03:22:22Z</dcterms:created>
  <dcterms:modified xsi:type="dcterms:W3CDTF">2025-09-08T20:23:02Z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0x010100DC36CC239819FF4E808ADDB979C2B893</vt:lpwstr>
  </property>
  <property fmtid="{D5CDD505-2E9C-101B-9397-08002B2CF9AE}" pid="3" name="ArticulateGUID">
    <vt:lpwstr>E942E97A-AFD9-4D57-97B2-458A681FAA56</vt:lpwstr>
  </property>
  <property fmtid="{D5CDD505-2E9C-101B-9397-08002B2CF9AE}" pid="4" name="ArticulatePath">
    <vt:lpwstr>District PolioPlus Presentation v1_20240711-026_CR</vt:lpwstr>
  </property>
</Properties>
</file>