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37F86-59F3-4658-A240-862AC2104A8B}" v="2" dt="2023-06-19T14:48:55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3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onroe" userId="4fffc8e8-09a8-48b8-9854-38fe5245a5f9" providerId="ADAL" clId="{11237F86-59F3-4658-A240-862AC2104A8B}"/>
    <pc:docChg chg="undo custSel modSld">
      <pc:chgData name="Clare Monroe" userId="4fffc8e8-09a8-48b8-9854-38fe5245a5f9" providerId="ADAL" clId="{11237F86-59F3-4658-A240-862AC2104A8B}" dt="2023-06-19T14:49:53.738" v="37" actId="20577"/>
      <pc:docMkLst>
        <pc:docMk/>
      </pc:docMkLst>
      <pc:sldChg chg="addSp delSp modSp mod">
        <pc:chgData name="Clare Monroe" userId="4fffc8e8-09a8-48b8-9854-38fe5245a5f9" providerId="ADAL" clId="{11237F86-59F3-4658-A240-862AC2104A8B}" dt="2023-06-19T14:49:53.738" v="37" actId="20577"/>
        <pc:sldMkLst>
          <pc:docMk/>
          <pc:sldMk cId="2472834615" sldId="257"/>
        </pc:sldMkLst>
        <pc:spChg chg="mod">
          <ac:chgData name="Clare Monroe" userId="4fffc8e8-09a8-48b8-9854-38fe5245a5f9" providerId="ADAL" clId="{11237F86-59F3-4658-A240-862AC2104A8B}" dt="2023-06-19T14:49:20.822" v="21" actId="20577"/>
          <ac:spMkLst>
            <pc:docMk/>
            <pc:sldMk cId="2472834615" sldId="257"/>
            <ac:spMk id="5" creationId="{00000000-0000-0000-0000-000000000000}"/>
          </ac:spMkLst>
        </pc:spChg>
        <pc:spChg chg="mod">
          <ac:chgData name="Clare Monroe" userId="4fffc8e8-09a8-48b8-9854-38fe5245a5f9" providerId="ADAL" clId="{11237F86-59F3-4658-A240-862AC2104A8B}" dt="2023-06-19T14:49:13.868" v="17" actId="20577"/>
          <ac:spMkLst>
            <pc:docMk/>
            <pc:sldMk cId="2472834615" sldId="257"/>
            <ac:spMk id="12" creationId="{00000000-0000-0000-0000-000000000000}"/>
          </ac:spMkLst>
        </pc:spChg>
        <pc:spChg chg="mod">
          <ac:chgData name="Clare Monroe" userId="4fffc8e8-09a8-48b8-9854-38fe5245a5f9" providerId="ADAL" clId="{11237F86-59F3-4658-A240-862AC2104A8B}" dt="2023-06-19T14:49:35.952" v="29" actId="20577"/>
          <ac:spMkLst>
            <pc:docMk/>
            <pc:sldMk cId="2472834615" sldId="257"/>
            <ac:spMk id="13" creationId="{00000000-0000-0000-0000-000000000000}"/>
          </ac:spMkLst>
        </pc:spChg>
        <pc:spChg chg="mod">
          <ac:chgData name="Clare Monroe" userId="4fffc8e8-09a8-48b8-9854-38fe5245a5f9" providerId="ADAL" clId="{11237F86-59F3-4658-A240-862AC2104A8B}" dt="2023-06-19T14:49:53.738" v="37" actId="20577"/>
          <ac:spMkLst>
            <pc:docMk/>
            <pc:sldMk cId="2472834615" sldId="257"/>
            <ac:spMk id="19" creationId="{00000000-0000-0000-0000-000000000000}"/>
          </ac:spMkLst>
        </pc:spChg>
        <pc:picChg chg="add mod">
          <ac:chgData name="Clare Monroe" userId="4fffc8e8-09a8-48b8-9854-38fe5245a5f9" providerId="ADAL" clId="{11237F86-59F3-4658-A240-862AC2104A8B}" dt="2023-06-19T14:48:29.666" v="8" actId="14100"/>
          <ac:picMkLst>
            <pc:docMk/>
            <pc:sldMk cId="2472834615" sldId="257"/>
            <ac:picMk id="2" creationId="{AE8534DB-19D9-B763-B911-F904083D2732}"/>
          </ac:picMkLst>
        </pc:picChg>
        <pc:picChg chg="del">
          <ac:chgData name="Clare Monroe" userId="4fffc8e8-09a8-48b8-9854-38fe5245a5f9" providerId="ADAL" clId="{11237F86-59F3-4658-A240-862AC2104A8B}" dt="2023-06-19T14:47:24.020" v="0" actId="478"/>
          <ac:picMkLst>
            <pc:docMk/>
            <pc:sldMk cId="2472834615" sldId="257"/>
            <ac:picMk id="3" creationId="{4D6047BC-D9A6-4E80-BCC8-12801437B3D6}"/>
          </ac:picMkLst>
        </pc:picChg>
        <pc:picChg chg="add mod">
          <ac:chgData name="Clare Monroe" userId="4fffc8e8-09a8-48b8-9854-38fe5245a5f9" providerId="ADAL" clId="{11237F86-59F3-4658-A240-862AC2104A8B}" dt="2023-06-19T14:49:03.571" v="13" actId="1076"/>
          <ac:picMkLst>
            <pc:docMk/>
            <pc:sldMk cId="2472834615" sldId="257"/>
            <ac:picMk id="15" creationId="{51C73D7C-B439-B2F5-3CDB-FFD6AB3F8C18}"/>
          </ac:picMkLst>
        </pc:picChg>
        <pc:picChg chg="mod">
          <ac:chgData name="Clare Monroe" userId="4fffc8e8-09a8-48b8-9854-38fe5245a5f9" providerId="ADAL" clId="{11237F86-59F3-4658-A240-862AC2104A8B}" dt="2023-06-19T14:47:41.361" v="2" actId="1076"/>
          <ac:picMkLst>
            <pc:docMk/>
            <pc:sldMk cId="2472834615" sldId="257"/>
            <ac:picMk id="1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E60E0-F974-4CE1-9001-AC5A26397E69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228FB-8586-4FE9-ACED-FF231BB70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228FB-8586-4FE9-ACED-FF231BB702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09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8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19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E7DA-122A-4ED1-B9D9-8F901E9A4094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E12F-B885-4642-8D19-2D5FFD86F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8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7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2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7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8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3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6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5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68C80-E1C7-4BE0-8733-265DFD265EF3}" type="datetimeFigureOut">
              <a:rPr lang="en-US" smtClean="0"/>
              <a:t>19-Jun-2023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0A0E-755D-43A3-BD79-1E10D222D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8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610600" cy="62484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81000"/>
            <a:ext cx="8458200" cy="609600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" y="457200"/>
            <a:ext cx="8305800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rgbClr val="002060"/>
                </a:solidFill>
                <a:latin typeface="Arial"/>
                <a:cs typeface="Arial"/>
              </a:rPr>
              <a:t>Rotary International District XXXX   </a:t>
            </a:r>
            <a:endParaRPr lang="en-US" sz="2400" b="1" i="1" dirty="0"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9101" y="890291"/>
            <a:ext cx="8305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/>
                <a:cs typeface="Arial"/>
              </a:rPr>
              <a:t>Proudly recognizes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4580692"/>
            <a:ext cx="3048000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300" b="1" i="1" u="sng" dirty="0">
                <a:latin typeface="Arial"/>
                <a:cs typeface="Arial"/>
              </a:rPr>
              <a:t>___________________________</a:t>
            </a:r>
          </a:p>
          <a:p>
            <a:r>
              <a:rPr lang="en-US" sz="1200" dirty="0">
                <a:latin typeface="Arial"/>
                <a:cs typeface="Arial"/>
              </a:rPr>
              <a:t>District 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XXXX </a:t>
            </a:r>
            <a:r>
              <a:rPr lang="en-US" sz="1200" dirty="0">
                <a:latin typeface="Arial"/>
                <a:cs typeface="Arial"/>
              </a:rPr>
              <a:t>Rotary Foundation Chair 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27273" y="4580692"/>
            <a:ext cx="2988127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300" b="1" i="1" u="sng" dirty="0">
                <a:solidFill>
                  <a:srgbClr val="000000"/>
                </a:solidFill>
                <a:latin typeface="Arial"/>
                <a:cs typeface="Arial"/>
              </a:rPr>
              <a:t>__________________________</a:t>
            </a:r>
          </a:p>
          <a:p>
            <a:pPr algn="ctr"/>
            <a:r>
              <a:rPr lang="en-US" sz="1200" dirty="0">
                <a:latin typeface="Arial"/>
                <a:cs typeface="Arial"/>
              </a:rPr>
              <a:t>Governor, Rotary </a:t>
            </a:r>
            <a:r>
              <a:rPr lang="en-US" sz="1200">
                <a:latin typeface="Arial"/>
                <a:cs typeface="Arial"/>
              </a:rPr>
              <a:t>District XXXX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D54BAE-0CFC-4913-B869-56635D56E1DC}"/>
              </a:ext>
            </a:extLst>
          </p:cNvPr>
          <p:cNvSpPr/>
          <p:nvPr/>
        </p:nvSpPr>
        <p:spPr>
          <a:xfrm>
            <a:off x="3072236" y="2286000"/>
            <a:ext cx="2999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>
                <a:latin typeface="Arial"/>
                <a:cs typeface="Arial"/>
              </a:rPr>
              <a:t>As a member of the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29E10E-A541-462C-B704-6D82CEBD54A4}"/>
              </a:ext>
            </a:extLst>
          </p:cNvPr>
          <p:cNvSpPr/>
          <p:nvPr/>
        </p:nvSpPr>
        <p:spPr>
          <a:xfrm>
            <a:off x="1956968" y="2667000"/>
            <a:ext cx="5230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002060"/>
                </a:solidFill>
                <a:latin typeface="Arial"/>
                <a:cs typeface="Arial"/>
              </a:rPr>
              <a:t>PolioPlus Society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F2F22A-E48E-49C0-AE93-07768135FA84}"/>
              </a:ext>
            </a:extLst>
          </p:cNvPr>
          <p:cNvSpPr/>
          <p:nvPr/>
        </p:nvSpPr>
        <p:spPr>
          <a:xfrm>
            <a:off x="1143000" y="340989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Arial"/>
                <a:cs typeface="Arial"/>
              </a:rPr>
              <a:t>Your commitment and generous annual donation to PolioPlus provides tangible assistance for the global eradication of polio and advances world understanding, goodwill and peace.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FD2297B-D8EC-4CB2-8D71-943A4B1DE42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35594"/>
            <a:ext cx="1015813" cy="128279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09600" y="4578475"/>
            <a:ext cx="2459338" cy="9464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300" b="1" i="1" u="sng" dirty="0">
                <a:latin typeface="Arial"/>
                <a:cs typeface="Arial"/>
              </a:rPr>
              <a:t>_____-_________________</a:t>
            </a:r>
          </a:p>
          <a:p>
            <a:r>
              <a:rPr lang="en-US" sz="1300" dirty="0">
                <a:latin typeface="Arial"/>
                <a:cs typeface="Arial"/>
              </a:rPr>
              <a:t>District </a:t>
            </a:r>
            <a:r>
              <a:rPr lang="en-US" sz="1300" dirty="0">
                <a:solidFill>
                  <a:srgbClr val="000000"/>
                </a:solidFill>
                <a:latin typeface="Arial"/>
                <a:cs typeface="Arial"/>
              </a:rPr>
              <a:t>XXXX </a:t>
            </a:r>
            <a:r>
              <a:rPr lang="en-US" sz="1300" dirty="0">
                <a:latin typeface="Arial"/>
                <a:cs typeface="Arial"/>
              </a:rPr>
              <a:t>PolioPlus Chair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5562600"/>
            <a:ext cx="24384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              </a:t>
            </a:r>
            <a:r>
              <a:rPr lang="en-US" sz="1200" u="sng" dirty="0"/>
              <a:t>__ ____________</a:t>
            </a:r>
          </a:p>
          <a:p>
            <a:r>
              <a:rPr lang="en-US" sz="1200" dirty="0"/>
              <a:t>                            Date</a:t>
            </a:r>
            <a:endParaRPr lang="en-US" sz="1200" dirty="0"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143000"/>
            <a:ext cx="82296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4800" b="1" dirty="0">
              <a:cs typeface="Calibri"/>
            </a:endParaRPr>
          </a:p>
        </p:txBody>
      </p:sp>
      <p:pic>
        <p:nvPicPr>
          <p:cNvPr id="17" name="Picture 16" descr="Screen Shot 2020-08-19 at 08.02.29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84" y="5379167"/>
            <a:ext cx="2739058" cy="90653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E8534DB-19D9-B763-B911-F904083D27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844" y="5699421"/>
            <a:ext cx="12065" cy="536575"/>
          </a:xfrm>
          <a:prstGeom prst="rect">
            <a:avLst/>
          </a:prstGeom>
          <a:noFill/>
        </p:spPr>
      </p:pic>
      <p:pic>
        <p:nvPicPr>
          <p:cNvPr id="15" name="Picture 14" descr="A yellow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51C73D7C-B439-B2F5-3CDB-FFD6AB3F8C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426" y="5490093"/>
            <a:ext cx="2531971" cy="82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83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EA8B15E6DC5943B12EB14CB9753A1A" ma:contentTypeVersion="14" ma:contentTypeDescription="Create a new document." ma:contentTypeScope="" ma:versionID="288e8e421b1ae89cc7add450a2333e36">
  <xsd:schema xmlns:xsd="http://www.w3.org/2001/XMLSchema" xmlns:xs="http://www.w3.org/2001/XMLSchema" xmlns:p="http://schemas.microsoft.com/office/2006/metadata/properties" xmlns:ns2="4f95d37c-d922-4f89-998a-92b1834ecad6" xmlns:ns3="df2f7486-9420-4303-a9a5-97c040389037" targetNamespace="http://schemas.microsoft.com/office/2006/metadata/properties" ma:root="true" ma:fieldsID="9b241551ec7d3a53776c5e3b858a4d84" ns2:_="" ns3:_="">
    <xsd:import namespace="4f95d37c-d922-4f89-998a-92b1834ecad6"/>
    <xsd:import namespace="df2f7486-9420-4303-a9a5-97c0403890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5d37c-d922-4f89-998a-92b1834ec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da3dff2-d67e-4dd5-8f2c-5f78cca4fd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f7486-9420-4303-a9a5-97c04038903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39c1631-2344-420e-82fc-812fcb46af2e}" ma:internalName="TaxCatchAll" ma:showField="CatchAllData" ma:web="df2f7486-9420-4303-a9a5-97c0403890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95d37c-d922-4f89-998a-92b1834ecad6">
      <Terms xmlns="http://schemas.microsoft.com/office/infopath/2007/PartnerControls"/>
    </lcf76f155ced4ddcb4097134ff3c332f>
    <TaxCatchAll xmlns="df2f7486-9420-4303-a9a5-97c040389037" xsi:nil="true"/>
  </documentManagement>
</p:properties>
</file>

<file path=customXml/itemProps1.xml><?xml version="1.0" encoding="utf-8"?>
<ds:datastoreItem xmlns:ds="http://schemas.openxmlformats.org/officeDocument/2006/customXml" ds:itemID="{DEDA4D1E-16FD-4426-B290-1B86F313E5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95d37c-d922-4f89-998a-92b1834ecad6"/>
    <ds:schemaRef ds:uri="df2f7486-9420-4303-a9a5-97c0403890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CFEBC2-9383-4CFD-B08A-64197E487F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8E8A7C-6E2E-40EF-B351-72E0E1394347}">
  <ds:schemaRefs>
    <ds:schemaRef ds:uri="http://purl.org/dc/elements/1.1/"/>
    <ds:schemaRef ds:uri="df2f7486-9420-4303-a9a5-97c040389037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f95d37c-d922-4f89-998a-92b1834ecad6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</dc:creator>
  <cp:lastModifiedBy>Clare Monroe</cp:lastModifiedBy>
  <cp:revision>20</cp:revision>
  <cp:lastPrinted>2022-01-25T23:52:35Z</cp:lastPrinted>
  <dcterms:created xsi:type="dcterms:W3CDTF">2012-05-24T03:20:53Z</dcterms:created>
  <dcterms:modified xsi:type="dcterms:W3CDTF">2023-06-19T14:49:54Z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0x01010052EA8B15E6DC5943B12EB14CB9753A1A</vt:lpwstr>
  </property>
  <property fmtid="{D5CDD505-2E9C-101B-9397-08002B2CF9AE}" pid="3" name="MediaServiceImageTags">
    <vt:lpwstr/>
  </property>
</Properties>
</file>