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78DC99-EA71-4C2D-AA99-B480BB589F13}" v="4" dt="2023-06-19T14:37:08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0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4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9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8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8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1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0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14893-6149-4F11-BAB6-28DF636E8A2F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BA55E-D44B-437F-9CBA-66A24AE5E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1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2.safelinks.protection.outlook.com/?url=http%3A%2F%2Fwww.pinthis.com%2F&amp;data=04%7C01%7Cclare.monroe%40rotary.org%7Cc5521140aa6544d9b53408d91033ee66%7C67b4e0430afd4afb8b94bf96370c8e7f%7C1%7C0%7C637558637503825212%7CUnknown%7CTWFpbGZsb3d8eyJWIjoiMC4wLjAwMDAiLCJQIjoiV2luMzIiLCJBTiI6Ik1haWwiLCJXVCI6Mn0%3D%7C1000&amp;sdata=S2vf4cxiyae2CiiKg7JUrh%2BxZE%2FnCxWh5AKS%2BFH7%2Bzw%3D&amp;reserved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cid:image001.jpg@01D74053.70B5B9E0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PolioPlus Society Pins Vendors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6013" y="2321085"/>
            <a:ext cx="2255716" cy="308484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Vendor: Perry’s Creative Promotions</a:t>
            </a:r>
            <a:endParaRPr lang="en-US" dirty="0"/>
          </a:p>
          <a:p>
            <a:r>
              <a:rPr lang="en-US" b="1" dirty="0"/>
              <a:t>Dwight W Perry</a:t>
            </a:r>
            <a:br>
              <a:rPr lang="en-US" b="1" dirty="0"/>
            </a:br>
            <a:r>
              <a:rPr lang="en-US" b="1" dirty="0"/>
              <a:t>PDG, Rotary District 5170 (1994-95)</a:t>
            </a:r>
            <a:br>
              <a:rPr lang="en-US" b="1" dirty="0"/>
            </a:br>
            <a:r>
              <a:rPr lang="en-US" b="1" i="1" dirty="0"/>
              <a:t>Licensed Vendor Rotary Intl.</a:t>
            </a:r>
            <a:br>
              <a:rPr lang="en-US" b="1" i="1" dirty="0"/>
            </a:br>
            <a:r>
              <a:rPr lang="en-US" b="1" dirty="0"/>
              <a:t>PO Box 20610</a:t>
            </a:r>
            <a:br>
              <a:rPr lang="en-US" b="1" dirty="0"/>
            </a:br>
            <a:r>
              <a:rPr lang="en-US" b="1" dirty="0"/>
              <a:t>Castro Valley, CA 94546</a:t>
            </a:r>
            <a:br>
              <a:rPr lang="en-US" b="1" dirty="0"/>
            </a:br>
            <a:r>
              <a:rPr lang="en-US" b="1" dirty="0"/>
              <a:t>510/582-5366</a:t>
            </a:r>
            <a:br>
              <a:rPr lang="en-US" b="1" dirty="0"/>
            </a:br>
            <a:r>
              <a:rPr lang="en-US" b="1" u="sng" dirty="0">
                <a:hlinkClick r:id="rId3" tooltip="http://www.pinthis.com/"/>
              </a:rPr>
              <a:t>www.pinthis.com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 descr="cid:image001.jpg@01D74053.70B5B9E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964" y="2598933"/>
            <a:ext cx="1524000" cy="1860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287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PolioPlus Society Pin Vendors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16031" y="2743201"/>
            <a:ext cx="4537769" cy="2043499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611367"/>
              </p:ext>
            </p:extLst>
          </p:nvPr>
        </p:nvGraphicFramePr>
        <p:xfrm>
          <a:off x="1013239" y="1486694"/>
          <a:ext cx="38862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3886052" imgH="5029200" progId="AcroExch.Document.DC">
                  <p:embed/>
                </p:oleObj>
              </mc:Choice>
              <mc:Fallback>
                <p:oleObj name="Acrobat Document" r:id="rId3" imgW="3886052" imgH="50292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3239" y="1486694"/>
                        <a:ext cx="3886200" cy="502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5936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EA8B15E6DC5943B12EB14CB9753A1A" ma:contentTypeVersion="14" ma:contentTypeDescription="Create a new document." ma:contentTypeScope="" ma:versionID="288e8e421b1ae89cc7add450a2333e36">
  <xsd:schema xmlns:xsd="http://www.w3.org/2001/XMLSchema" xmlns:xs="http://www.w3.org/2001/XMLSchema" xmlns:p="http://schemas.microsoft.com/office/2006/metadata/properties" xmlns:ns2="4f95d37c-d922-4f89-998a-92b1834ecad6" xmlns:ns3="df2f7486-9420-4303-a9a5-97c040389037" targetNamespace="http://schemas.microsoft.com/office/2006/metadata/properties" ma:root="true" ma:fieldsID="9b241551ec7d3a53776c5e3b858a4d84" ns2:_="" ns3:_="">
    <xsd:import namespace="4f95d37c-d922-4f89-998a-92b1834ecad6"/>
    <xsd:import namespace="df2f7486-9420-4303-a9a5-97c0403890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5d37c-d922-4f89-998a-92b1834eca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da3dff2-d67e-4dd5-8f2c-5f78cca4fd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f7486-9420-4303-a9a5-97c040389037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39c1631-2344-420e-82fc-812fcb46af2e}" ma:internalName="TaxCatchAll" ma:showField="CatchAllData" ma:web="df2f7486-9420-4303-a9a5-97c0403890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95d37c-d922-4f89-998a-92b1834ecad6">
      <Terms xmlns="http://schemas.microsoft.com/office/infopath/2007/PartnerControls"/>
    </lcf76f155ced4ddcb4097134ff3c332f>
    <TaxCatchAll xmlns="df2f7486-9420-4303-a9a5-97c040389037" xsi:nil="true"/>
  </documentManagement>
</p:properties>
</file>

<file path=customXml/itemProps1.xml><?xml version="1.0" encoding="utf-8"?>
<ds:datastoreItem xmlns:ds="http://schemas.openxmlformats.org/officeDocument/2006/customXml" ds:itemID="{3E7908DF-0781-45CA-866E-40B84319DC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9DBD64-1567-4BD8-AB43-BEF173DCB978}">
  <ds:schemaRefs>
    <ds:schemaRef ds:uri="4f95d37c-d922-4f89-998a-92b1834ecad6"/>
    <ds:schemaRef ds:uri="df2f7486-9420-4303-a9a5-97c0403890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E286E43-3024-456D-B6D1-456E25F2C8D6}">
  <ds:schemaRefs>
    <ds:schemaRef ds:uri="4f95d37c-d922-4f89-998a-92b1834ecad6"/>
    <ds:schemaRef ds:uri="df2f7486-9420-4303-a9a5-97c040389037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Acrobat Document</vt:lpstr>
      <vt:lpstr>PolioPlus Society Pins Vendors</vt:lpstr>
      <vt:lpstr>PolioPlus Society Pin Vendors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PolioPlus Society Pins Vendors</dc:title>
  <dc:creator>Clare Monroe</dc:creator>
  <cp:lastModifiedBy>Clare Monroe</cp:lastModifiedBy>
  <cp:revision>3</cp:revision>
  <dcterms:created xsi:type="dcterms:W3CDTF">2021-05-28T16:00:45Z</dcterms:created>
  <dcterms:modified xsi:type="dcterms:W3CDTF">2023-06-19T14:37:36Z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0x01010052EA8B15E6DC5943B12EB14CB9753A1A</vt:lpwstr>
  </property>
</Properties>
</file>